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tags/tag2.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0.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1.xml" ContentType="application/vnd.openxmlformats-officedocument.theme+xml"/>
  <Override PartName="/ppt/tags/tag3.xml" ContentType="application/vnd.openxmlformats-officedocument.presentationml.tags+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xml" ContentType="application/vnd.openxmlformats-officedocument.drawingml.chartshapes+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7.xml" ContentType="application/vnd.openxmlformats-officedocument.presentationml.notesSlid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8.xml" ContentType="application/vnd.openxmlformats-officedocument.presentationml.notesSlid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6.xml" ContentType="application/vnd.openxmlformats-officedocument.drawingml.chart+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9.xml" ContentType="application/vnd.openxmlformats-officedocument.presentationml.notesSlide+xml"/>
  <Override PartName="/ppt/charts/chart2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9.xml" ContentType="application/vnd.openxmlformats-officedocument.drawingml.chart+xml"/>
  <Override PartName="/ppt/charts/chart30.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1.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2.xml" ContentType="application/vnd.openxmlformats-officedocument.drawingml.chart+xml"/>
  <Override PartName="/ppt/charts/chart33.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4.xml" ContentType="application/vnd.openxmlformats-officedocument.presentationml.notesSlide+xml"/>
  <Override PartName="/ppt/charts/chart34.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5.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6.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7.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8.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9.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40.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41.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2.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3.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4.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5.xml" ContentType="application/vnd.openxmlformats-officedocument.drawingml.chart+xml"/>
  <Override PartName="/ppt/charts/style40.xml" ContentType="application/vnd.ms-office.chartstyle+xml"/>
  <Override PartName="/ppt/charts/colors40.xml" ContentType="application/vnd.ms-office.chartcolorstyle+xml"/>
  <Override PartName="/ppt/drawings/drawing2.xml" ContentType="application/vnd.openxmlformats-officedocument.drawingml.chartshapes+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 id="2147483666" r:id="rId5"/>
    <p:sldMasterId id="2147483677" r:id="rId6"/>
    <p:sldMasterId id="2147483700" r:id="rId7"/>
    <p:sldMasterId id="2147483716" r:id="rId8"/>
    <p:sldMasterId id="2147483741" r:id="rId9"/>
    <p:sldMasterId id="2147483761" r:id="rId10"/>
    <p:sldMasterId id="2147483786" r:id="rId11"/>
    <p:sldMasterId id="2147483803" r:id="rId12"/>
    <p:sldMasterId id="2147483813" r:id="rId13"/>
    <p:sldMasterId id="2147483817" r:id="rId14"/>
  </p:sldMasterIdLst>
  <p:notesMasterIdLst>
    <p:notesMasterId r:id="rId56"/>
  </p:notesMasterIdLst>
  <p:handoutMasterIdLst>
    <p:handoutMasterId r:id="rId57"/>
  </p:handoutMasterIdLst>
  <p:sldIdLst>
    <p:sldId id="9823" r:id="rId15"/>
    <p:sldId id="9948" r:id="rId16"/>
    <p:sldId id="9923" r:id="rId17"/>
    <p:sldId id="9944" r:id="rId18"/>
    <p:sldId id="9900" r:id="rId19"/>
    <p:sldId id="9903" r:id="rId20"/>
    <p:sldId id="9949" r:id="rId21"/>
    <p:sldId id="9917" r:id="rId22"/>
    <p:sldId id="9833" r:id="rId23"/>
    <p:sldId id="9908" r:id="rId24"/>
    <p:sldId id="9834" r:id="rId25"/>
    <p:sldId id="9928" r:id="rId26"/>
    <p:sldId id="9835" r:id="rId27"/>
    <p:sldId id="9952" r:id="rId28"/>
    <p:sldId id="9836" r:id="rId29"/>
    <p:sldId id="9930" r:id="rId30"/>
    <p:sldId id="9837" r:id="rId31"/>
    <p:sldId id="9838" r:id="rId32"/>
    <p:sldId id="9914" r:id="rId33"/>
    <p:sldId id="9926" r:id="rId34"/>
    <p:sldId id="9913" r:id="rId35"/>
    <p:sldId id="9912" r:id="rId36"/>
    <p:sldId id="9911" r:id="rId37"/>
    <p:sldId id="9909" r:id="rId38"/>
    <p:sldId id="9945" r:id="rId39"/>
    <p:sldId id="9956" r:id="rId40"/>
    <p:sldId id="9946" r:id="rId41"/>
    <p:sldId id="9886" r:id="rId42"/>
    <p:sldId id="9885" r:id="rId43"/>
    <p:sldId id="9884" r:id="rId44"/>
    <p:sldId id="9831" r:id="rId45"/>
    <p:sldId id="9931" r:id="rId46"/>
    <p:sldId id="9957" r:id="rId47"/>
    <p:sldId id="9954" r:id="rId48"/>
    <p:sldId id="9953" r:id="rId49"/>
    <p:sldId id="9951" r:id="rId50"/>
    <p:sldId id="9933" r:id="rId51"/>
    <p:sldId id="9939" r:id="rId52"/>
    <p:sldId id="9940" r:id="rId53"/>
    <p:sldId id="9879" r:id="rId54"/>
    <p:sldId id="9921" r:id="rId55"/>
  </p:sldIdLst>
  <p:sldSz cx="24384000" cy="13716000"/>
  <p:notesSz cx="20104100" cy="11309350"/>
  <p:embeddedFontLst>
    <p:embeddedFont>
      <p:font typeface="Lato" panose="020F0502020204030203" pitchFamily="34" charset="0"/>
      <p:regular r:id="rId58"/>
      <p:bold r:id="rId59"/>
      <p:italic r:id="rId60"/>
      <p:boldItalic r:id="rId61"/>
    </p:embeddedFont>
    <p:embeddedFont>
      <p:font typeface="Lato Black" panose="020F0502020204030203" pitchFamily="34" charset="0"/>
      <p:bold r:id="rId62"/>
      <p:boldItalic r:id="rId63"/>
    </p:embeddedFont>
    <p:embeddedFont>
      <p:font typeface="Lato Bold" panose="020F0502020204030203" charset="0"/>
      <p:bold r:id="rId64"/>
      <p:italic r:id="rId65"/>
      <p:boldItalic r:id="rId66"/>
    </p:embeddedFont>
    <p:embeddedFont>
      <p:font typeface="Lato Light" panose="020F0502020204030203" pitchFamily="34" charset="0"/>
      <p:regular r:id="rId67"/>
      <p:italic r:id="rId68"/>
    </p:embeddedFont>
    <p:embeddedFont>
      <p:font typeface="Lato Medium" panose="020F0502020204030203" pitchFamily="34" charset="0"/>
      <p:regular r:id="rId69"/>
      <p:italic r:id="rId70"/>
    </p:embeddedFont>
  </p:embeddedFontLst>
  <p:defaultTextStyle>
    <a:defPPr>
      <a:defRPr lang="pl-PL"/>
    </a:defPPr>
    <a:lvl1pPr marL="0" algn="l" defTabSz="1104778" rtl="0" eaLnBrk="1" latinLnBrk="0" hangingPunct="1">
      <a:defRPr sz="2175" kern="1200">
        <a:solidFill>
          <a:schemeClr val="tx1"/>
        </a:solidFill>
        <a:latin typeface="+mn-lt"/>
        <a:ea typeface="+mn-ea"/>
        <a:cs typeface="+mn-cs"/>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7767" userDrawn="1">
          <p15:clr>
            <a:srgbClr val="A4A3A4"/>
          </p15:clr>
        </p15:guide>
        <p15:guide id="4" pos="7680">
          <p15:clr>
            <a:srgbClr val="A4A3A4"/>
          </p15:clr>
        </p15:guide>
        <p15:guide id="5" pos="2690" userDrawn="1">
          <p15:clr>
            <a:srgbClr val="A4A3A4"/>
          </p15:clr>
        </p15:guide>
        <p15:guide id="6" orient="horz" pos="4320" userDrawn="1">
          <p15:clr>
            <a:srgbClr val="A4A3A4"/>
          </p15:clr>
        </p15:guide>
        <p15:guide id="7" pos="1267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A88082-5FD3-1732-2636-F2AD315EF81D}" name="Michał Zasępa" initials="MZ" userId="S::michal.zasepa@kruksa.pl::2035d9ba-b2fc-4217-9868-4d8128febf09" providerId="AD"/>
  <p188:author id="{01B72592-6674-1D72-C8E7-2F7A87772E48}" name="Anna Marta Kowalczyk" initials="AK" userId="S::anna-marta.kowalczyk@kruksa.pl::bf2e2c4b-bf0f-44be-add3-a26da2f96e65" providerId="AD"/>
  <p188:author id="{C4E9479A-5CFB-CB3B-7255-7B9215A1A9E0}" name="Emilia Szkudlarz" initials="ES" userId="S::Emilia.Szkudlarz@kruksa.pl::f167e891-c869-4ec1-8ed1-2e5b97f2dffc" providerId="AD"/>
  <p188:author id="{99D72BB5-49DF-5ABB-0F16-1A7A25031F62}" name="Tomasz Kałuziak" initials="TK" userId="S::tomasz.kaluziak@kruksa.pl::c509a277-4136-4ad4-bf31-d2abe287ac06" providerId="AD"/>
  <p188:author id="{E40C88DA-F16B-2960-0727-08B5084CE79F}" name="Bartosz" initials="B" userId="S::Bartosz.Jurusz@kruksa.pl::39ad1d53-67e4-44b0-a90d-af42e2c44891" providerId="AD"/>
  <p188:author id="{5C8FE5E1-A07E-097F-C962-B2257925EC4A}" name="Bartosz Jurusz" initials="BJ" userId="S::bartosz.jurusz@kruksa.pl::39ad1d53-67e4-44b0-a90d-af42e2c44891" providerId="AD"/>
  <p188:author id="{A47A26EB-0B33-7F86-FE3B-1CC36A44694D}" name="Anna Marta Kowalczyk" initials="AMK" userId="S::Anna-Marta.Kowalczyk@kruksa.pl::bf2e2c4b-bf0f-44be-add3-a26da2f96e65" providerId="AD"/>
  <p188:author id="{C1FCA8F4-D0A3-1FF6-354C-2307AB249D9C}" name="Dorota Lewandowska" initials="DL" userId="S::dorota.lewandowska@kruksa.pl::462e5131-61a6-433d-a3a6-b8b36e3aff6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rtosz Jurusz" initials="BJ" lastIdx="15" clrIdx="0">
    <p:extLst>
      <p:ext uri="{19B8F6BF-5375-455C-9EA6-DF929625EA0E}">
        <p15:presenceInfo xmlns:p15="http://schemas.microsoft.com/office/powerpoint/2012/main" userId="S::Bartosz.Jurusz@kruksa.pl::39ad1d53-67e4-44b0-a90d-af42e2c44891" providerId="AD"/>
      </p:ext>
    </p:extLst>
  </p:cmAuthor>
  <p:cmAuthor id="2" name="Anna Marta Kowalczyk" initials="AMK" lastIdx="45" clrIdx="1">
    <p:extLst>
      <p:ext uri="{19B8F6BF-5375-455C-9EA6-DF929625EA0E}">
        <p15:presenceInfo xmlns:p15="http://schemas.microsoft.com/office/powerpoint/2012/main" userId="S::Anna-Marta.Kowalczyk@kruksa.pl::bf2e2c4b-bf0f-44be-add3-a26da2f96e65" providerId="AD"/>
      </p:ext>
    </p:extLst>
  </p:cmAuthor>
  <p:cmAuthor id="3" name="Tomasz Kałuziak" initials="TK" lastIdx="3" clrIdx="2">
    <p:extLst>
      <p:ext uri="{19B8F6BF-5375-455C-9EA6-DF929625EA0E}">
        <p15:presenceInfo xmlns:p15="http://schemas.microsoft.com/office/powerpoint/2012/main" userId="S::tomasz.kaluziak@kruksa.pl::c509a277-4136-4ad4-bf31-d2abe287ac06" providerId="AD"/>
      </p:ext>
    </p:extLst>
  </p:cmAuthor>
  <p:cmAuthor id="4" name="DL" initials="DL" lastIdx="2" clrIdx="3">
    <p:extLst>
      <p:ext uri="{19B8F6BF-5375-455C-9EA6-DF929625EA0E}">
        <p15:presenceInfo xmlns:p15="http://schemas.microsoft.com/office/powerpoint/2012/main" userId="D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E1FCFF"/>
    <a:srgbClr val="F2F2F2"/>
    <a:srgbClr val="19BE37"/>
    <a:srgbClr val="EBECEC"/>
    <a:srgbClr val="D20000"/>
    <a:srgbClr val="FF322D"/>
    <a:srgbClr val="FF7855"/>
    <a:srgbClr val="FFAF96"/>
    <a:srgbClr val="99999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Styl z motywem 2 — Ak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yl z motywem 2 — Ak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Styl z motywem 2 — Ak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yl z motywem 2 — Ak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 jasny 1 — Ak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yl jasny 1 — Ak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Styl jasny 1 — Ak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Styl jasny 1 — Ak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8FB837D-C827-4EFA-A057-4D05807E0F7C}" styleName="Styl z motywem 1 — Ak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Styl z motywem 1 — Ak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 z motywem 1 — Ak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Styl pośredni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Styl pośredni 4 — Ak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Styl pośredni 4 — Ak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Styl pośredni 4 — Ak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Styl pośredni 4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Styl pośredni 4 — Ak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Styl ciemny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 ciemny 1 — Ak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Styl ciemny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Styl ciemny 2 - Akcent 1/Ak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Styl jasny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84E427A-3D55-4303-BF80-6455036E1DE7}" styleName="Styl z motywem 1 — Ak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Styl jasny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A488322-F2BA-4B5B-9748-0D474271808F}" styleName="Styl pośredni 3 — Ak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Styl pośredni 1 — Ak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Styl jasny 2 — Ak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63" autoAdjust="0"/>
    <p:restoredTop sz="93333" autoAdjust="0"/>
  </p:normalViewPr>
  <p:slideViewPr>
    <p:cSldViewPr snapToGrid="0">
      <p:cViewPr varScale="1">
        <p:scale>
          <a:sx n="30" d="100"/>
          <a:sy n="30" d="100"/>
        </p:scale>
        <p:origin x="1072" y="256"/>
      </p:cViewPr>
      <p:guideLst>
        <p:guide orient="horz" pos="7767"/>
        <p:guide pos="7680"/>
        <p:guide pos="2690"/>
        <p:guide orient="horz" pos="4320"/>
        <p:guide pos="1267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font" Target="fonts/font6.fntdata"/><Relationship Id="rId68"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font" Target="fonts/font4.fntdata"/><Relationship Id="rId19" Type="http://schemas.openxmlformats.org/officeDocument/2006/relationships/slide" Target="slides/slide5.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notesMaster" Target="notesMasters/notesMaster1.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Master" Target="slideMasters/slideMaster5.xml"/><Relationship Id="rId51" Type="http://schemas.openxmlformats.org/officeDocument/2006/relationships/slide" Target="slides/slide3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handoutMaster" Target="handoutMasters/handoutMaster1.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microsoft.com/office/2018/10/relationships/authors" Target="authors.xml"/><Relationship Id="rId7" Type="http://schemas.openxmlformats.org/officeDocument/2006/relationships/slideMaster" Target="slideMasters/slideMaster4.xml"/><Relationship Id="rId7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oleObject" Target="file:///\\ORION\Publiki3\IIR\Bartek\!!!!!Q4_2025\market_share_IR.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oleObject" Target="file:///\\ORION\Publiki3\IIR\Bartek\!!!!!Q4_2025\market_share_IR.xlsx" TargetMode="External"/><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7.xml.rels><?xml version="1.0" encoding="UTF-8" standalone="yes"?>
<Relationships xmlns="http://schemas.openxmlformats.org/package/2006/relationships"><Relationship Id="rId3" Type="http://schemas.openxmlformats.org/officeDocument/2006/relationships/oleObject" Target="file:///\\ORION\Publiki3\IIR\Bartek\!!!!!Q4_2025\market_share_IR.xlsx" TargetMode="External"/><Relationship Id="rId2" Type="http://schemas.microsoft.com/office/2011/relationships/chartColorStyle" Target="colors24.xml"/><Relationship Id="rId1" Type="http://schemas.microsoft.com/office/2011/relationships/chartStyle" Target="style24.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5.xml"/><Relationship Id="rId1" Type="http://schemas.microsoft.com/office/2011/relationships/chartStyle" Target="style25.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ORION\Publiki3\IIR\Bartek\!!!!!Q4_2025\market_share_IR.xlsx" TargetMode="External"/><Relationship Id="rId2" Type="http://schemas.microsoft.com/office/2011/relationships/chartColorStyle" Target="colors26.xml"/><Relationship Id="rId1" Type="http://schemas.microsoft.com/office/2011/relationships/chartStyle" Target="style26.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7.xml"/><Relationship Id="rId1" Type="http://schemas.microsoft.com/office/2011/relationships/chartStyle" Target="style27.xm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8.xml"/><Relationship Id="rId1" Type="http://schemas.microsoft.com/office/2011/relationships/chartStyle" Target="style28.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9.xml"/><Relationship Id="rId1" Type="http://schemas.microsoft.com/office/2011/relationships/chartStyle" Target="style29.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bjurusz\Documents\Q4_2023\od-karoliny\dla%20IR.01_202312_v01.xlsx" TargetMode="External"/><Relationship Id="rId2" Type="http://schemas.microsoft.com/office/2011/relationships/chartColorStyle" Target="colors30.xml"/><Relationship Id="rId1" Type="http://schemas.microsoft.com/office/2011/relationships/chartStyle" Target="style30.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bjurusz\Documents\Q4_2023\od-karoliny\dla%20IR.01_202312_v01.xlsx" TargetMode="External"/><Relationship Id="rId2" Type="http://schemas.microsoft.com/office/2011/relationships/chartColorStyle" Target="colors31.xml"/><Relationship Id="rId1" Type="http://schemas.microsoft.com/office/2011/relationships/chartStyle" Target="style31.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32.xml"/><Relationship Id="rId1" Type="http://schemas.microsoft.com/office/2011/relationships/chartStyle" Target="style32.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33.xml"/><Relationship Id="rId1" Type="http://schemas.microsoft.com/office/2011/relationships/chartStyle" Target="style33.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bjurusz\Documents\Q4_2023\od-karoliny\dla%20IR.01_202312_v01.xlsx" TargetMode="External"/><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5.xml"/><Relationship Id="rId1" Type="http://schemas.microsoft.com/office/2011/relationships/chartStyle" Target="style35.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6.xml"/><Relationship Id="rId1" Type="http://schemas.microsoft.com/office/2011/relationships/chartStyle" Target="style36.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7.xml"/><Relationship Id="rId1" Type="http://schemas.microsoft.com/office/2011/relationships/chartStyle" Target="style37.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8.xml"/><Relationship Id="rId1" Type="http://schemas.microsoft.com/office/2011/relationships/chartStyle" Target="style38.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9.xml"/><Relationship Id="rId1" Type="http://schemas.microsoft.com/office/2011/relationships/chartStyle" Target="style39.xml"/></Relationships>
</file>

<file path=ppt/charts/_rels/chart45.xml.rels><?xml version="1.0" encoding="UTF-8" standalone="yes"?>
<Relationships xmlns="http://schemas.openxmlformats.org/package/2006/relationships"><Relationship Id="rId3" Type="http://schemas.openxmlformats.org/officeDocument/2006/relationships/oleObject" Target="file:///\\ORION\Publiki3\IIR\Bartek\!!!!!Q4_2025\Wykres_mc.xlsx" TargetMode="Externa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1" Type="http://schemas.openxmlformats.org/officeDocument/2006/relationships/oleObject" Target="file:///\\ORION\Publiki3\IIR\Bartek\!!!!!Q4_2025\Tabele_kraje_rynki__naklady_splaty_kola.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ORION\Publiki3\IIR\Bartek\!!!!!Q4_2025\tabele_podsumowujace_i_odchylenie_i_aktualizacja_.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1" Type="http://schemas.openxmlformats.org/officeDocument/2006/relationships/oleObject" Target="file:///\\ORION\Publiki3\IIR\Bartek\!!!!!Q4_2025\Tabele_kraje_rynki__naklady_splaty_kola.xlsx" TargetMode="Externa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563219179020258E-2"/>
          <c:y val="0.12105929283099373"/>
          <c:w val="0.86245827690201826"/>
          <c:h val="0.71933580377355599"/>
        </c:manualLayout>
      </c:layout>
      <c:barChart>
        <c:barDir val="col"/>
        <c:grouping val="clustered"/>
        <c:varyColors val="0"/>
        <c:ser>
          <c:idx val="0"/>
          <c:order val="0"/>
          <c:tx>
            <c:strRef>
              <c:f>Arkusz1!$B$1</c:f>
              <c:strCache>
                <c:ptCount val="1"/>
                <c:pt idx="0">
                  <c:v>investments in purchased debt portfolios</c:v>
                </c:pt>
              </c:strCache>
            </c:strRef>
          </c:tx>
          <c:spPr>
            <a:solidFill>
              <a:schemeClr val="accent6"/>
            </a:solidFill>
            <a:ln>
              <a:noFill/>
            </a:ln>
            <a:effectLst/>
          </c:spPr>
          <c:invertIfNegative val="0"/>
          <c:dPt>
            <c:idx val="12"/>
            <c:invertIfNegative val="0"/>
            <c:bubble3D val="0"/>
            <c:extLst>
              <c:ext xmlns:c16="http://schemas.microsoft.com/office/drawing/2014/chart" uri="{C3380CC4-5D6E-409C-BE32-E72D297353CC}">
                <c16:uniqueId val="{00000000-A0EF-43D7-93FF-3048A3E33202}"/>
              </c:ext>
            </c:extLst>
          </c:dPt>
          <c:dPt>
            <c:idx val="13"/>
            <c:invertIfNegative val="0"/>
            <c:bubble3D val="0"/>
            <c:spPr>
              <a:solidFill>
                <a:schemeClr val="accent6"/>
              </a:solidFill>
              <a:ln>
                <a:noFill/>
              </a:ln>
              <a:effectLst/>
            </c:spPr>
            <c:extLst>
              <c:ext xmlns:c16="http://schemas.microsoft.com/office/drawing/2014/chart" uri="{C3380CC4-5D6E-409C-BE32-E72D297353CC}">
                <c16:uniqueId val="{00000002-A0EF-43D7-93FF-3048A3E33202}"/>
              </c:ext>
            </c:extLst>
          </c:dPt>
          <c:dPt>
            <c:idx val="14"/>
            <c:invertIfNegative val="0"/>
            <c:bubble3D val="0"/>
            <c:spPr>
              <a:solidFill>
                <a:schemeClr val="accent5"/>
              </a:solidFill>
              <a:ln>
                <a:noFill/>
              </a:ln>
              <a:effectLst/>
            </c:spPr>
            <c:extLst>
              <c:ext xmlns:c16="http://schemas.microsoft.com/office/drawing/2014/chart" uri="{C3380CC4-5D6E-409C-BE32-E72D297353CC}">
                <c16:uniqueId val="{00000003-F58F-43FA-A401-2D5DFC75CD4F}"/>
              </c:ext>
            </c:extLst>
          </c:dPt>
          <c:dLbls>
            <c:dLbl>
              <c:idx val="13"/>
              <c:tx>
                <c:rich>
                  <a:bodyPr rot="0" spcFirstLastPara="1" vertOverflow="ellipsis" vert="horz" wrap="square" lIns="38100" tIns="19050" rIns="38100" bIns="19050" anchor="ctr" anchorCtr="0">
                    <a:spAutoFit/>
                  </a:bodyPr>
                  <a:lstStyle/>
                  <a:p>
                    <a:pPr algn="ctr">
                      <a:defRPr lang="en-US" sz="1800" b="0" i="0" u="none" strike="noStrike" kern="1200" baseline="0">
                        <a:solidFill>
                          <a:schemeClr val="accent6">
                            <a:lumMod val="75000"/>
                          </a:schemeClr>
                        </a:solidFill>
                        <a:latin typeface="+mj-lt"/>
                        <a:ea typeface="+mn-ea"/>
                        <a:cs typeface="+mn-cs"/>
                      </a:defRPr>
                    </a:pPr>
                    <a:fld id="{9C731286-834E-4BF5-AF3F-B94B1C95A4E9}" type="VALUE">
                      <a:rPr lang="en-US">
                        <a:latin typeface="Lato" panose="020F0502020204030203" pitchFamily="34" charset="-18"/>
                      </a:rPr>
                      <a:pPr algn="ctr">
                        <a:defRPr lang="en-US">
                          <a:solidFill>
                            <a:schemeClr val="accent6">
                              <a:lumMod val="75000"/>
                            </a:schemeClr>
                          </a:solidFill>
                          <a:latin typeface="+mj-lt"/>
                        </a:defRPr>
                      </a:pPr>
                      <a:t>[WARTOŚĆ]</a:t>
                    </a:fld>
                    <a:endParaRPr lang="pl-PL"/>
                  </a:p>
                </c:rich>
              </c:tx>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800" b="0" i="0" u="none" strike="noStrike" kern="1200" baseline="0">
                      <a:solidFill>
                        <a:schemeClr val="accent6">
                          <a:lumMod val="75000"/>
                        </a:schemeClr>
                      </a:solidFill>
                      <a:latin typeface="+mj-lt"/>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EF-43D7-93FF-3048A3E3320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6">
                        <a:lumMod val="75000"/>
                      </a:schemeClr>
                    </a:solidFill>
                    <a:latin typeface="+mj-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Arkusz1!$A$3:$A$17</c:f>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f>Arkusz1!$B$3:$B$17</c:f>
              <c:numCache>
                <c:formatCode>0</c:formatCode>
                <c:ptCount val="15"/>
                <c:pt idx="0">
                  <c:v>569</c:v>
                </c:pt>
                <c:pt idx="1">
                  <c:v>309</c:v>
                </c:pt>
                <c:pt idx="2">
                  <c:v>367</c:v>
                </c:pt>
                <c:pt idx="3">
                  <c:v>570</c:v>
                </c:pt>
                <c:pt idx="4">
                  <c:v>489</c:v>
                </c:pt>
                <c:pt idx="5">
                  <c:v>1283</c:v>
                </c:pt>
                <c:pt idx="6" formatCode="General">
                  <c:v>976</c:v>
                </c:pt>
                <c:pt idx="7" formatCode="General">
                  <c:v>1394</c:v>
                </c:pt>
                <c:pt idx="8" formatCode="General">
                  <c:v>781</c:v>
                </c:pt>
                <c:pt idx="9" formatCode="General">
                  <c:v>456</c:v>
                </c:pt>
                <c:pt idx="10" formatCode="General">
                  <c:v>1738</c:v>
                </c:pt>
                <c:pt idx="11" formatCode="General">
                  <c:v>2311</c:v>
                </c:pt>
                <c:pt idx="12" formatCode="General">
                  <c:v>2972</c:v>
                </c:pt>
                <c:pt idx="13" formatCode="General">
                  <c:v>2828</c:v>
                </c:pt>
                <c:pt idx="14" formatCode="#,##0">
                  <c:v>2223</c:v>
                </c:pt>
              </c:numCache>
            </c:numRef>
          </c:val>
          <c:extLst>
            <c:ext xmlns:c16="http://schemas.microsoft.com/office/drawing/2014/chart" uri="{C3380CC4-5D6E-409C-BE32-E72D297353CC}">
              <c16:uniqueId val="{00000009-A0EF-43D7-93FF-3048A3E33202}"/>
            </c:ext>
          </c:extLst>
        </c:ser>
        <c:dLbls>
          <c:dLblPos val="outEnd"/>
          <c:showLegendKey val="0"/>
          <c:showVal val="1"/>
          <c:showCatName val="0"/>
          <c:showSerName val="0"/>
          <c:showPercent val="0"/>
          <c:showBubbleSize val="0"/>
        </c:dLbls>
        <c:gapWidth val="100"/>
        <c:axId val="507887896"/>
        <c:axId val="507887112"/>
      </c:barChart>
      <c:lineChart>
        <c:grouping val="standard"/>
        <c:varyColors val="0"/>
        <c:ser>
          <c:idx val="1"/>
          <c:order val="1"/>
          <c:tx>
            <c:strRef>
              <c:f>Arkusz1!$C$1</c:f>
              <c:strCache>
                <c:ptCount val="1"/>
                <c:pt idx="0">
                  <c:v>Dług netto / EBITDA gotówkowa</c:v>
                </c:pt>
              </c:strCache>
            </c:strRef>
          </c:tx>
          <c:spPr>
            <a:ln w="28575" cap="rnd" cmpd="sng" algn="ctr">
              <a:solidFill>
                <a:schemeClr val="accent5">
                  <a:shade val="95000"/>
                  <a:satMod val="105000"/>
                </a:schemeClr>
              </a:solidFill>
              <a:prstDash val="solid"/>
              <a:round/>
            </a:ln>
            <a:effectLst/>
          </c:spPr>
          <c:marker>
            <c:symbol val="none"/>
          </c:marker>
          <c:dLbls>
            <c:dLbl>
              <c:idx val="11"/>
              <c:layout>
                <c:manualLayout>
                  <c:x val="-5.2748615689984082E-2"/>
                  <c:y val="-6.8673991370944473E-2"/>
                </c:manualLayout>
              </c:layout>
              <c:tx>
                <c:rich>
                  <a:bodyPr/>
                  <a:lstStyle/>
                  <a:p>
                    <a:fld id="{437CC37B-33D1-4057-926A-0FB1B4213535}" type="VALUE">
                      <a:rPr lang="en-US">
                        <a:latin typeface="Lato" panose="020F0502020204030203" pitchFamily="34" charset="-18"/>
                      </a:rPr>
                      <a:pPr/>
                      <a:t>[WARTOŚĆ]</a:t>
                    </a:fld>
                    <a:endParaRPr lang="pl-PL"/>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47B-40F7-B197-AB2B40B6B8FF}"/>
                </c:ext>
              </c:extLst>
            </c:dLbl>
            <c:dLbl>
              <c:idx val="12"/>
              <c:layout>
                <c:manualLayout>
                  <c:x val="-6.0465630248752629E-2"/>
                  <c:y val="-1.2525444967027607E-2"/>
                </c:manualLayout>
              </c:layout>
              <c:tx>
                <c:rich>
                  <a:bodyPr/>
                  <a:lstStyle/>
                  <a:p>
                    <a:fld id="{6D80D33A-3F22-4191-93CC-695F038EA580}" type="VALUE">
                      <a:rPr lang="en-US">
                        <a:latin typeface="Lato" panose="020F0502020204030203" pitchFamily="34" charset="-18"/>
                      </a:rPr>
                      <a:pPr/>
                      <a:t>[WARTOŚĆ]</a:t>
                    </a:fld>
                    <a:endParaRPr lang="pl-PL"/>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47B-40F7-B197-AB2B40B6B8F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6">
                        <a:lumMod val="75000"/>
                      </a:schemeClr>
                    </a:solidFill>
                    <a:latin typeface="+mj-lt"/>
                    <a:ea typeface="+mn-ea"/>
                    <a:cs typeface="+mn-cs"/>
                  </a:defRPr>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Arkusz1!$A$3:$A$17</c:f>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f>Arkusz1!$C$3:$C$17</c:f>
              <c:numCache>
                <c:formatCode>#,##0.00</c:formatCode>
                <c:ptCount val="15"/>
                <c:pt idx="0">
                  <c:v>2.2000000000000002</c:v>
                </c:pt>
                <c:pt idx="1">
                  <c:v>1.9</c:v>
                </c:pt>
                <c:pt idx="2">
                  <c:v>1.9</c:v>
                </c:pt>
                <c:pt idx="3">
                  <c:v>1.6</c:v>
                </c:pt>
                <c:pt idx="4">
                  <c:v>1.5</c:v>
                </c:pt>
                <c:pt idx="5">
                  <c:v>2.2000000000000002</c:v>
                </c:pt>
                <c:pt idx="6">
                  <c:v>2.1</c:v>
                </c:pt>
                <c:pt idx="7">
                  <c:v>2.2999999999999998</c:v>
                </c:pt>
                <c:pt idx="8">
                  <c:v>2.2999999999999998</c:v>
                </c:pt>
                <c:pt idx="9">
                  <c:v>1.7</c:v>
                </c:pt>
                <c:pt idx="10">
                  <c:v>1.7</c:v>
                </c:pt>
                <c:pt idx="11">
                  <c:v>2.1</c:v>
                </c:pt>
                <c:pt idx="12">
                  <c:v>2.4</c:v>
                </c:pt>
                <c:pt idx="13">
                  <c:v>2.7</c:v>
                </c:pt>
                <c:pt idx="14">
                  <c:v>2.6</c:v>
                </c:pt>
              </c:numCache>
            </c:numRef>
          </c:val>
          <c:smooth val="0"/>
          <c:extLst>
            <c:ext xmlns:c16="http://schemas.microsoft.com/office/drawing/2014/chart" uri="{C3380CC4-5D6E-409C-BE32-E72D297353CC}">
              <c16:uniqueId val="{00000003-A47B-40F7-B197-AB2B40B6B8FF}"/>
            </c:ext>
          </c:extLst>
        </c:ser>
        <c:dLbls>
          <c:showLegendKey val="0"/>
          <c:showVal val="0"/>
          <c:showCatName val="0"/>
          <c:showSerName val="0"/>
          <c:showPercent val="0"/>
          <c:showBubbleSize val="0"/>
        </c:dLbls>
        <c:marker val="1"/>
        <c:smooth val="0"/>
        <c:axId val="1863534768"/>
        <c:axId val="1863556848"/>
      </c:lineChart>
      <c:catAx>
        <c:axId val="507887896"/>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rtl="0">
              <a:defRPr sz="1600" b="0" i="0" u="none" strike="noStrike" kern="1200" baseline="0">
                <a:solidFill>
                  <a:schemeClr val="tx1"/>
                </a:solidFill>
                <a:latin typeface="+mn-lt"/>
                <a:ea typeface="+mn-ea"/>
                <a:cs typeface="+mn-cs"/>
              </a:defRPr>
            </a:pPr>
            <a:endParaRPr lang="pl-PL"/>
          </a:p>
        </c:txPr>
        <c:crossAx val="507887112"/>
        <c:crosses val="autoZero"/>
        <c:auto val="1"/>
        <c:lblAlgn val="ctr"/>
        <c:lblOffset val="100"/>
        <c:noMultiLvlLbl val="0"/>
      </c:catAx>
      <c:valAx>
        <c:axId val="507887112"/>
        <c:scaling>
          <c:orientation val="minMax"/>
        </c:scaling>
        <c:delete val="0"/>
        <c:axPos val="l"/>
        <c:numFmt formatCode="0" sourceLinked="1"/>
        <c:majorTickMark val="out"/>
        <c:minorTickMark val="none"/>
        <c:tickLblPos val="nextTo"/>
        <c:spPr>
          <a:solidFill>
            <a:schemeClr val="bg1">
              <a:lumMod val="95000"/>
            </a:schemeClr>
          </a:solidFill>
          <a:ln w="9525" cap="flat" cmpd="sng" algn="ctr">
            <a:solidFill>
              <a:schemeClr val="bg1">
                <a:lumMod val="95000"/>
              </a:schemeClr>
            </a:solidFill>
            <a:prstDash val="solid"/>
            <a:round/>
          </a:ln>
          <a:effectLst/>
        </c:spPr>
        <c:txPr>
          <a:bodyPr rot="-60000000" spcFirstLastPara="1" vertOverflow="ellipsis" vert="horz" wrap="square" anchor="ctr" anchorCtr="1"/>
          <a:lstStyle/>
          <a:p>
            <a:pPr>
              <a:defRPr sz="1800" b="0" i="0" u="none" strike="noStrike" kern="1200" baseline="0">
                <a:ln>
                  <a:solidFill>
                    <a:schemeClr val="bg1">
                      <a:lumMod val="95000"/>
                    </a:schemeClr>
                  </a:solidFill>
                </a:ln>
                <a:solidFill>
                  <a:schemeClr val="bg1">
                    <a:lumMod val="95000"/>
                  </a:schemeClr>
                </a:solidFill>
                <a:latin typeface="+mn-lt"/>
                <a:ea typeface="+mn-ea"/>
                <a:cs typeface="+mn-cs"/>
              </a:defRPr>
            </a:pPr>
            <a:endParaRPr lang="pl-PL"/>
          </a:p>
        </c:txPr>
        <c:crossAx val="507887896"/>
        <c:crosses val="autoZero"/>
        <c:crossBetween val="between"/>
      </c:valAx>
      <c:valAx>
        <c:axId val="1863556848"/>
        <c:scaling>
          <c:orientation val="minMax"/>
        </c:scaling>
        <c:delete val="0"/>
        <c:axPos val="r"/>
        <c:numFmt formatCode="#,##0.00" sourceLinked="1"/>
        <c:majorTickMark val="out"/>
        <c:minorTickMark val="none"/>
        <c:tickLblPos val="nextTo"/>
        <c:spPr>
          <a:noFill/>
          <a:ln w="9525" cap="flat" cmpd="sng" algn="ctr">
            <a:solidFill>
              <a:schemeClr val="bg1">
                <a:lumMod val="9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bg1">
                    <a:lumMod val="95000"/>
                  </a:schemeClr>
                </a:solidFill>
                <a:latin typeface="+mn-lt"/>
                <a:ea typeface="+mn-ea"/>
                <a:cs typeface="+mn-cs"/>
              </a:defRPr>
            </a:pPr>
            <a:endParaRPr lang="pl-PL"/>
          </a:p>
        </c:txPr>
        <c:crossAx val="1863534768"/>
        <c:crosses val="max"/>
        <c:crossBetween val="between"/>
      </c:valAx>
      <c:catAx>
        <c:axId val="1863534768"/>
        <c:scaling>
          <c:orientation val="minMax"/>
        </c:scaling>
        <c:delete val="1"/>
        <c:axPos val="b"/>
        <c:numFmt formatCode="General" sourceLinked="1"/>
        <c:majorTickMark val="out"/>
        <c:minorTickMark val="none"/>
        <c:tickLblPos val="nextTo"/>
        <c:crossAx val="1863556848"/>
        <c:crosses val="autoZero"/>
        <c:auto val="1"/>
        <c:lblAlgn val="ctr"/>
        <c:lblOffset val="100"/>
        <c:noMultiLvlLbl val="0"/>
      </c:catAx>
      <c:spPr>
        <a:noFill/>
        <a:ln>
          <a:noFill/>
        </a:ln>
        <a:effectLst/>
      </c:spPr>
    </c:plotArea>
    <c:plotVisOnly val="1"/>
    <c:dispBlanksAs val="gap"/>
    <c:showDLblsOverMax val="0"/>
  </c:chart>
  <c:spPr>
    <a:noFill/>
    <a:ln w="0" cap="flat" cmpd="sng" algn="ctr">
      <a:noFill/>
      <a:prstDash val="solid"/>
    </a:ln>
    <a:effectLst/>
  </c:spPr>
  <c:txPr>
    <a:bodyPr/>
    <a:lstStyle/>
    <a:p>
      <a:pPr rtl="0">
        <a:defRPr sz="1800"/>
      </a:pPr>
      <a:endParaRPr lang="pl-P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4.3158674193789432E-3"/>
          <c:y val="0.16312356522490501"/>
          <c:w val="0.99568413258062105"/>
          <c:h val="0.83687643477509488"/>
        </c:manualLayout>
      </c:layout>
      <c:barChart>
        <c:barDir val="col"/>
        <c:grouping val="clustered"/>
        <c:varyColors val="0"/>
        <c:ser>
          <c:idx val="0"/>
          <c:order val="0"/>
          <c:tx>
            <c:strRef>
              <c:f>Arkusz1!$B$1</c:f>
              <c:strCache>
                <c:ptCount val="1"/>
                <c:pt idx="0">
                  <c:v>y</c:v>
                </c:pt>
              </c:strCache>
            </c:strRef>
          </c:tx>
          <c:spPr>
            <a:solidFill>
              <a:schemeClr val="accent5">
                <a:tint val="77000"/>
              </a:schemeClr>
            </a:solidFill>
            <a:ln>
              <a:noFill/>
            </a:ln>
            <a:effectLst/>
          </c:spPr>
          <c:invertIfNegative val="0"/>
          <c:dPt>
            <c:idx val="0"/>
            <c:invertIfNegative val="0"/>
            <c:bubble3D val="0"/>
            <c:extLst>
              <c:ext xmlns:c16="http://schemas.microsoft.com/office/drawing/2014/chart" uri="{C3380CC4-5D6E-409C-BE32-E72D297353CC}">
                <c16:uniqueId val="{00000000-F8FF-0E4F-B5C7-5F80F57C03E6}"/>
              </c:ext>
            </c:extLst>
          </c:dPt>
          <c:dPt>
            <c:idx val="1"/>
            <c:invertIfNegative val="0"/>
            <c:bubble3D val="0"/>
            <c:extLst>
              <c:ext xmlns:c16="http://schemas.microsoft.com/office/drawing/2014/chart" uri="{C3380CC4-5D6E-409C-BE32-E72D297353CC}">
                <c16:uniqueId val="{00000001-F8FF-0E4F-B5C7-5F80F57C03E6}"/>
              </c:ext>
            </c:extLst>
          </c:dPt>
          <c:dPt>
            <c:idx val="2"/>
            <c:invertIfNegative val="0"/>
            <c:bubble3D val="0"/>
            <c:extLst>
              <c:ext xmlns:c16="http://schemas.microsoft.com/office/drawing/2014/chart" uri="{C3380CC4-5D6E-409C-BE32-E72D297353CC}">
                <c16:uniqueId val="{00000002-F8FF-0E4F-B5C7-5F80F57C03E6}"/>
              </c:ext>
            </c:extLst>
          </c:dPt>
          <c:dPt>
            <c:idx val="3"/>
            <c:invertIfNegative val="0"/>
            <c:bubble3D val="0"/>
            <c:extLst>
              <c:ext xmlns:c16="http://schemas.microsoft.com/office/drawing/2014/chart" uri="{C3380CC4-5D6E-409C-BE32-E72D297353CC}">
                <c16:uniqueId val="{00000003-F8FF-0E4F-B5C7-5F80F57C03E6}"/>
              </c:ext>
            </c:extLst>
          </c:dPt>
          <c:dLbls>
            <c:dLbl>
              <c:idx val="0"/>
              <c:layout>
                <c:manualLayout>
                  <c:x val="0"/>
                  <c:y val="7.4972747406317799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3550354362469025E-2"/>
                      <c:h val="0.4999989506093811"/>
                    </c:manualLayout>
                  </c15:layout>
                </c:ext>
                <c:ext xmlns:c16="http://schemas.microsoft.com/office/drawing/2014/chart" uri="{C3380CC4-5D6E-409C-BE32-E72D297353CC}">
                  <c16:uniqueId val="{00000000-F8FF-0E4F-B5C7-5F80F57C03E6}"/>
                </c:ext>
              </c:extLst>
            </c:dLbl>
            <c:numFmt formatCode="#,##0.0" sourceLinked="0"/>
            <c:spPr>
              <a:noFill/>
              <a:ln>
                <a:noFill/>
              </a:ln>
              <a:effectLst/>
            </c:spPr>
            <c:txPr>
              <a:bodyPr rot="0" spcFirstLastPara="1" vertOverflow="ellipsis" vert="horz" wrap="square" anchor="ctr" anchorCtr="1"/>
              <a:lstStyle/>
              <a:p>
                <a:pPr algn="ctr">
                  <a:defRPr sz="1600"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Polska</c:v>
                </c:pt>
                <c:pt idx="1">
                  <c:v>Rumunia</c:v>
                </c:pt>
                <c:pt idx="2">
                  <c:v>Włochy</c:v>
                </c:pt>
                <c:pt idx="3">
                  <c:v>Hiszpania</c:v>
                </c:pt>
                <c:pt idx="4">
                  <c:v>Pozostałe</c:v>
                </c:pt>
              </c:strCache>
            </c:strRef>
          </c:cat>
          <c:val>
            <c:numRef>
              <c:f>Arkusz1!$B$2:$B$6</c:f>
              <c:numCache>
                <c:formatCode>#,##0.00</c:formatCode>
                <c:ptCount val="5"/>
                <c:pt idx="0">
                  <c:v>4.4000000000000004</c:v>
                </c:pt>
                <c:pt idx="1">
                  <c:v>2</c:v>
                </c:pt>
                <c:pt idx="2">
                  <c:v>3.2</c:v>
                </c:pt>
                <c:pt idx="3">
                  <c:v>1.8</c:v>
                </c:pt>
                <c:pt idx="4">
                  <c:v>0.2</c:v>
                </c:pt>
              </c:numCache>
            </c:numRef>
          </c:val>
          <c:extLst>
            <c:ext xmlns:c16="http://schemas.microsoft.com/office/drawing/2014/chart" uri="{C3380CC4-5D6E-409C-BE32-E72D297353CC}">
              <c16:uniqueId val="{00000004-F8FF-0E4F-B5C7-5F80F57C03E6}"/>
            </c:ext>
          </c:extLst>
        </c:ser>
        <c:ser>
          <c:idx val="1"/>
          <c:order val="1"/>
          <c:tx>
            <c:strRef>
              <c:f>Arkusz1!$C$1</c:f>
              <c:strCache>
                <c:ptCount val="1"/>
                <c:pt idx="0">
                  <c:v>y-1</c:v>
                </c:pt>
              </c:strCache>
            </c:strRef>
          </c:tx>
          <c:spPr>
            <a:solidFill>
              <a:schemeClr val="accent5">
                <a:shade val="76000"/>
              </a:schemeClr>
            </a:solidFill>
            <a:ln>
              <a:noFill/>
            </a:ln>
            <a:effectLst/>
          </c:spPr>
          <c:invertIfNegative val="0"/>
          <c:dPt>
            <c:idx val="1"/>
            <c:invertIfNegative val="0"/>
            <c:bubble3D val="0"/>
            <c:extLst>
              <c:ext xmlns:c16="http://schemas.microsoft.com/office/drawing/2014/chart" uri="{C3380CC4-5D6E-409C-BE32-E72D297353CC}">
                <c16:uniqueId val="{00000005-F8FF-0E4F-B5C7-5F80F57C03E6}"/>
              </c:ext>
            </c:extLst>
          </c:dPt>
          <c:dPt>
            <c:idx val="2"/>
            <c:invertIfNegative val="0"/>
            <c:bubble3D val="0"/>
            <c:extLst>
              <c:ext xmlns:c16="http://schemas.microsoft.com/office/drawing/2014/chart" uri="{C3380CC4-5D6E-409C-BE32-E72D297353CC}">
                <c16:uniqueId val="{00000006-F8FF-0E4F-B5C7-5F80F57C03E6}"/>
              </c:ext>
            </c:extLst>
          </c:dPt>
          <c:dPt>
            <c:idx val="3"/>
            <c:invertIfNegative val="0"/>
            <c:bubble3D val="0"/>
            <c:extLst>
              <c:ext xmlns:c16="http://schemas.microsoft.com/office/drawing/2014/chart" uri="{C3380CC4-5D6E-409C-BE32-E72D297353CC}">
                <c16:uniqueId val="{00000007-F8FF-0E4F-B5C7-5F80F57C03E6}"/>
              </c:ext>
            </c:extLst>
          </c:dPt>
          <c:dLbls>
            <c:numFmt formatCode="#,##0.0" sourceLinked="0"/>
            <c:spPr>
              <a:noFill/>
              <a:ln>
                <a:noFill/>
              </a:ln>
              <a:effectLst/>
            </c:spPr>
            <c:txPr>
              <a:bodyPr rot="0" spcFirstLastPara="1" vertOverflow="ellipsis" vert="horz" wrap="square" anchor="ctr" anchorCtr="1"/>
              <a:lstStyle/>
              <a:p>
                <a:pPr algn="ctr">
                  <a:defRPr sz="1600"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Polska</c:v>
                </c:pt>
                <c:pt idx="1">
                  <c:v>Rumunia</c:v>
                </c:pt>
                <c:pt idx="2">
                  <c:v>Włochy</c:v>
                </c:pt>
                <c:pt idx="3">
                  <c:v>Hiszpania</c:v>
                </c:pt>
                <c:pt idx="4">
                  <c:v>Pozostałe</c:v>
                </c:pt>
              </c:strCache>
            </c:strRef>
          </c:cat>
          <c:val>
            <c:numRef>
              <c:f>Arkusz1!$C$2:$C$6</c:f>
              <c:numCache>
                <c:formatCode>#,##0.00</c:formatCode>
                <c:ptCount val="5"/>
                <c:pt idx="0">
                  <c:v>4.0999999999999996</c:v>
                </c:pt>
                <c:pt idx="1">
                  <c:v>1.6</c:v>
                </c:pt>
                <c:pt idx="2">
                  <c:v>2.7</c:v>
                </c:pt>
                <c:pt idx="3">
                  <c:v>1.9</c:v>
                </c:pt>
                <c:pt idx="4">
                  <c:v>0.2</c:v>
                </c:pt>
              </c:numCache>
            </c:numRef>
          </c:val>
          <c:extLst>
            <c:ext xmlns:c16="http://schemas.microsoft.com/office/drawing/2014/chart" uri="{C3380CC4-5D6E-409C-BE32-E72D297353CC}">
              <c16:uniqueId val="{00000008-F8FF-0E4F-B5C7-5F80F57C03E6}"/>
            </c:ext>
          </c:extLst>
        </c:ser>
        <c:dLbls>
          <c:dLblPos val="outEnd"/>
          <c:showLegendKey val="0"/>
          <c:showVal val="1"/>
          <c:showCatName val="0"/>
          <c:showSerName val="0"/>
          <c:showPercent val="0"/>
          <c:showBubbleSize val="0"/>
        </c:dLbls>
        <c:gapWidth val="219"/>
        <c:overlap val="-27"/>
        <c:axId val="563125296"/>
        <c:axId val="563124968"/>
      </c:barChart>
      <c:catAx>
        <c:axId val="563125296"/>
        <c:scaling>
          <c:orientation val="minMax"/>
        </c:scaling>
        <c:delete val="1"/>
        <c:axPos val="b"/>
        <c:numFmt formatCode="General" sourceLinked="1"/>
        <c:majorTickMark val="none"/>
        <c:minorTickMark val="none"/>
        <c:tickLblPos val="nextTo"/>
        <c:crossAx val="563124968"/>
        <c:crosses val="autoZero"/>
        <c:auto val="1"/>
        <c:lblAlgn val="ctr"/>
        <c:lblOffset val="100"/>
        <c:noMultiLvlLbl val="0"/>
      </c:catAx>
      <c:valAx>
        <c:axId val="563124968"/>
        <c:scaling>
          <c:orientation val="minMax"/>
        </c:scaling>
        <c:delete val="1"/>
        <c:axPos val="l"/>
        <c:numFmt formatCode="#,##0.00" sourceLinked="1"/>
        <c:majorTickMark val="none"/>
        <c:minorTickMark val="none"/>
        <c:tickLblPos val="nextTo"/>
        <c:crossAx val="563125296"/>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pl-P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3.3268853076907508E-3"/>
          <c:y val="0.28175888538847227"/>
          <c:w val="0.99568413258062105"/>
          <c:h val="0.70341169959108185"/>
        </c:manualLayout>
      </c:layout>
      <c:barChart>
        <c:barDir val="col"/>
        <c:grouping val="clustered"/>
        <c:varyColors val="0"/>
        <c:ser>
          <c:idx val="0"/>
          <c:order val="0"/>
          <c:tx>
            <c:strRef>
              <c:f>Arkusz1!$B$1</c:f>
              <c:strCache>
                <c:ptCount val="1"/>
                <c:pt idx="0">
                  <c:v>y</c:v>
                </c:pt>
              </c:strCache>
            </c:strRef>
          </c:tx>
          <c:spPr>
            <a:solidFill>
              <a:schemeClr val="accent5">
                <a:tint val="77000"/>
              </a:schemeClr>
            </a:solidFill>
            <a:ln>
              <a:noFill/>
            </a:ln>
            <a:effectLst/>
          </c:spPr>
          <c:invertIfNegative val="0"/>
          <c:dPt>
            <c:idx val="0"/>
            <c:invertIfNegative val="0"/>
            <c:bubble3D val="0"/>
            <c:extLst>
              <c:ext xmlns:c16="http://schemas.microsoft.com/office/drawing/2014/chart" uri="{C3380CC4-5D6E-409C-BE32-E72D297353CC}">
                <c16:uniqueId val="{00000000-CDBB-A84C-8E1F-E5DDD94FACB3}"/>
              </c:ext>
            </c:extLst>
          </c:dPt>
          <c:dPt>
            <c:idx val="1"/>
            <c:invertIfNegative val="0"/>
            <c:bubble3D val="0"/>
            <c:extLst>
              <c:ext xmlns:c16="http://schemas.microsoft.com/office/drawing/2014/chart" uri="{C3380CC4-5D6E-409C-BE32-E72D297353CC}">
                <c16:uniqueId val="{00000001-CDBB-A84C-8E1F-E5DDD94FACB3}"/>
              </c:ext>
            </c:extLst>
          </c:dPt>
          <c:dPt>
            <c:idx val="2"/>
            <c:invertIfNegative val="0"/>
            <c:bubble3D val="0"/>
            <c:extLst>
              <c:ext xmlns:c16="http://schemas.microsoft.com/office/drawing/2014/chart" uri="{C3380CC4-5D6E-409C-BE32-E72D297353CC}">
                <c16:uniqueId val="{00000002-CDBB-A84C-8E1F-E5DDD94FACB3}"/>
              </c:ext>
            </c:extLst>
          </c:dPt>
          <c:dPt>
            <c:idx val="3"/>
            <c:invertIfNegative val="0"/>
            <c:bubble3D val="0"/>
            <c:extLst>
              <c:ext xmlns:c16="http://schemas.microsoft.com/office/drawing/2014/chart" uri="{C3380CC4-5D6E-409C-BE32-E72D297353CC}">
                <c16:uniqueId val="{00000003-CDBB-A84C-8E1F-E5DDD94FACB3}"/>
              </c:ext>
            </c:extLst>
          </c:dPt>
          <c:dLbls>
            <c:dLbl>
              <c:idx val="0"/>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BB-A84C-8E1F-E5DDD94FACB3}"/>
                </c:ext>
              </c:extLst>
            </c:dLbl>
            <c:numFmt formatCode="0%" sourceLinked="0"/>
            <c:spPr>
              <a:noFill/>
              <a:ln>
                <a:noFill/>
              </a:ln>
              <a:effectLst/>
            </c:spPr>
            <c:txPr>
              <a:bodyPr rot="0" spcFirstLastPara="1" vertOverflow="ellipsis" vert="horz" wrap="square" anchor="ctr" anchorCtr="1"/>
              <a:lstStyle/>
              <a:p>
                <a:pPr algn="ctr">
                  <a:defRPr sz="1600"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Polska</c:v>
                </c:pt>
                <c:pt idx="1">
                  <c:v>Rumunia</c:v>
                </c:pt>
                <c:pt idx="2">
                  <c:v>Włochy</c:v>
                </c:pt>
                <c:pt idx="3">
                  <c:v>Hiszpania</c:v>
                </c:pt>
                <c:pt idx="4">
                  <c:v>Pozostałe</c:v>
                </c:pt>
              </c:strCache>
            </c:strRef>
          </c:cat>
          <c:val>
            <c:numRef>
              <c:f>Arkusz1!$B$2:$B$6</c:f>
              <c:numCache>
                <c:formatCode>0%</c:formatCode>
                <c:ptCount val="5"/>
                <c:pt idx="0">
                  <c:v>0.38</c:v>
                </c:pt>
                <c:pt idx="1">
                  <c:v>0.17</c:v>
                </c:pt>
                <c:pt idx="2">
                  <c:v>0.27</c:v>
                </c:pt>
                <c:pt idx="3">
                  <c:v>0.16</c:v>
                </c:pt>
                <c:pt idx="4">
                  <c:v>0.02</c:v>
                </c:pt>
              </c:numCache>
            </c:numRef>
          </c:val>
          <c:extLst>
            <c:ext xmlns:c16="http://schemas.microsoft.com/office/drawing/2014/chart" uri="{C3380CC4-5D6E-409C-BE32-E72D297353CC}">
              <c16:uniqueId val="{00000004-CDBB-A84C-8E1F-E5DDD94FACB3}"/>
            </c:ext>
          </c:extLst>
        </c:ser>
        <c:ser>
          <c:idx val="1"/>
          <c:order val="1"/>
          <c:tx>
            <c:strRef>
              <c:f>Arkusz1!$C$1</c:f>
              <c:strCache>
                <c:ptCount val="1"/>
                <c:pt idx="0">
                  <c:v>y-1</c:v>
                </c:pt>
              </c:strCache>
            </c:strRef>
          </c:tx>
          <c:spPr>
            <a:solidFill>
              <a:schemeClr val="accent5">
                <a:shade val="76000"/>
              </a:schemeClr>
            </a:solidFill>
            <a:ln>
              <a:noFill/>
            </a:ln>
            <a:effectLst/>
          </c:spPr>
          <c:invertIfNegative val="0"/>
          <c:dPt>
            <c:idx val="1"/>
            <c:invertIfNegative val="0"/>
            <c:bubble3D val="0"/>
            <c:extLst>
              <c:ext xmlns:c16="http://schemas.microsoft.com/office/drawing/2014/chart" uri="{C3380CC4-5D6E-409C-BE32-E72D297353CC}">
                <c16:uniqueId val="{00000005-CDBB-A84C-8E1F-E5DDD94FACB3}"/>
              </c:ext>
            </c:extLst>
          </c:dPt>
          <c:dPt>
            <c:idx val="2"/>
            <c:invertIfNegative val="0"/>
            <c:bubble3D val="0"/>
            <c:extLst>
              <c:ext xmlns:c16="http://schemas.microsoft.com/office/drawing/2014/chart" uri="{C3380CC4-5D6E-409C-BE32-E72D297353CC}">
                <c16:uniqueId val="{00000006-CDBB-A84C-8E1F-E5DDD94FACB3}"/>
              </c:ext>
            </c:extLst>
          </c:dPt>
          <c:dPt>
            <c:idx val="3"/>
            <c:invertIfNegative val="0"/>
            <c:bubble3D val="0"/>
            <c:extLst>
              <c:ext xmlns:c16="http://schemas.microsoft.com/office/drawing/2014/chart" uri="{C3380CC4-5D6E-409C-BE32-E72D297353CC}">
                <c16:uniqueId val="{00000007-CDBB-A84C-8E1F-E5DDD94FACB3}"/>
              </c:ext>
            </c:extLst>
          </c:dPt>
          <c:dLbls>
            <c:numFmt formatCode="0%" sourceLinked="0"/>
            <c:spPr>
              <a:noFill/>
              <a:ln>
                <a:noFill/>
              </a:ln>
              <a:effectLst/>
            </c:spPr>
            <c:txPr>
              <a:bodyPr rot="0" spcFirstLastPara="1" vertOverflow="ellipsis" vert="horz" wrap="square" anchor="ctr" anchorCtr="1"/>
              <a:lstStyle/>
              <a:p>
                <a:pPr algn="ctr">
                  <a:defRPr sz="1600"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Polska</c:v>
                </c:pt>
                <c:pt idx="1">
                  <c:v>Rumunia</c:v>
                </c:pt>
                <c:pt idx="2">
                  <c:v>Włochy</c:v>
                </c:pt>
                <c:pt idx="3">
                  <c:v>Hiszpania</c:v>
                </c:pt>
                <c:pt idx="4">
                  <c:v>Pozostałe</c:v>
                </c:pt>
              </c:strCache>
            </c:strRef>
          </c:cat>
          <c:val>
            <c:numRef>
              <c:f>Arkusz1!$C$2:$C$6</c:f>
              <c:numCache>
                <c:formatCode>0%</c:formatCode>
                <c:ptCount val="5"/>
                <c:pt idx="0">
                  <c:v>0.39</c:v>
                </c:pt>
                <c:pt idx="1">
                  <c:v>0.15</c:v>
                </c:pt>
                <c:pt idx="2">
                  <c:v>0.26</c:v>
                </c:pt>
                <c:pt idx="3">
                  <c:v>0.18</c:v>
                </c:pt>
                <c:pt idx="4">
                  <c:v>0.02</c:v>
                </c:pt>
              </c:numCache>
            </c:numRef>
          </c:val>
          <c:extLst>
            <c:ext xmlns:c16="http://schemas.microsoft.com/office/drawing/2014/chart" uri="{C3380CC4-5D6E-409C-BE32-E72D297353CC}">
              <c16:uniqueId val="{00000008-CDBB-A84C-8E1F-E5DDD94FACB3}"/>
            </c:ext>
          </c:extLst>
        </c:ser>
        <c:dLbls>
          <c:dLblPos val="outEnd"/>
          <c:showLegendKey val="0"/>
          <c:showVal val="1"/>
          <c:showCatName val="0"/>
          <c:showSerName val="0"/>
          <c:showPercent val="0"/>
          <c:showBubbleSize val="0"/>
        </c:dLbls>
        <c:gapWidth val="219"/>
        <c:overlap val="-27"/>
        <c:axId val="563125296"/>
        <c:axId val="563124968"/>
      </c:barChart>
      <c:catAx>
        <c:axId val="563125296"/>
        <c:scaling>
          <c:orientation val="minMax"/>
        </c:scaling>
        <c:delete val="1"/>
        <c:axPos val="b"/>
        <c:numFmt formatCode="General" sourceLinked="1"/>
        <c:majorTickMark val="none"/>
        <c:minorTickMark val="none"/>
        <c:tickLblPos val="nextTo"/>
        <c:crossAx val="563124968"/>
        <c:crosses val="autoZero"/>
        <c:auto val="1"/>
        <c:lblAlgn val="ctr"/>
        <c:lblOffset val="100"/>
        <c:noMultiLvlLbl val="0"/>
      </c:catAx>
      <c:valAx>
        <c:axId val="563124968"/>
        <c:scaling>
          <c:orientation val="minMax"/>
        </c:scaling>
        <c:delete val="1"/>
        <c:axPos val="l"/>
        <c:numFmt formatCode="0%" sourceLinked="1"/>
        <c:majorTickMark val="none"/>
        <c:minorTickMark val="none"/>
        <c:tickLblPos val="nextTo"/>
        <c:crossAx val="563125296"/>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pl-P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3.377659574468085E-3"/>
          <c:y val="0.3576751453512933"/>
          <c:w val="0.99568413258062105"/>
          <c:h val="0.6423248546487067"/>
        </c:manualLayout>
      </c:layout>
      <c:barChart>
        <c:barDir val="col"/>
        <c:grouping val="clustered"/>
        <c:varyColors val="0"/>
        <c:ser>
          <c:idx val="0"/>
          <c:order val="0"/>
          <c:tx>
            <c:strRef>
              <c:f>Arkusz1!$B$1</c:f>
              <c:strCache>
                <c:ptCount val="1"/>
                <c:pt idx="0">
                  <c:v>1q20</c:v>
                </c:pt>
              </c:strCache>
            </c:strRef>
          </c:tx>
          <c:spPr>
            <a:solidFill>
              <a:schemeClr val="accent5">
                <a:tint val="77000"/>
              </a:schemeClr>
            </a:solidFill>
            <a:ln>
              <a:noFill/>
            </a:ln>
            <a:effectLst/>
          </c:spPr>
          <c:invertIfNegative val="0"/>
          <c:dPt>
            <c:idx val="1"/>
            <c:invertIfNegative val="0"/>
            <c:bubble3D val="0"/>
            <c:extLst>
              <c:ext xmlns:c16="http://schemas.microsoft.com/office/drawing/2014/chart" uri="{C3380CC4-5D6E-409C-BE32-E72D297353CC}">
                <c16:uniqueId val="{00000000-91FF-D24A-B04F-1806FD773877}"/>
              </c:ext>
            </c:extLst>
          </c:dPt>
          <c:dPt>
            <c:idx val="2"/>
            <c:invertIfNegative val="0"/>
            <c:bubble3D val="0"/>
            <c:extLst>
              <c:ext xmlns:c16="http://schemas.microsoft.com/office/drawing/2014/chart" uri="{C3380CC4-5D6E-409C-BE32-E72D297353CC}">
                <c16:uniqueId val="{00000001-91FF-D24A-B04F-1806FD773877}"/>
              </c:ext>
            </c:extLst>
          </c:dPt>
          <c:dPt>
            <c:idx val="3"/>
            <c:invertIfNegative val="0"/>
            <c:bubble3D val="0"/>
            <c:extLst>
              <c:ext xmlns:c16="http://schemas.microsoft.com/office/drawing/2014/chart" uri="{C3380CC4-5D6E-409C-BE32-E72D297353CC}">
                <c16:uniqueId val="{00000002-91FF-D24A-B04F-1806FD773877}"/>
              </c:ext>
            </c:extLst>
          </c:dPt>
          <c:dLbls>
            <c:dLbl>
              <c:idx val="0"/>
              <c:layout>
                <c:manualLayout>
                  <c:x val="-2.9669873547052677E-3"/>
                  <c:y val="-4.2921017442155228E-2"/>
                </c:manualLayout>
              </c:layout>
              <c:numFmt formatCode="#,##0" sourceLinked="0"/>
              <c:spPr>
                <a:noFill/>
                <a:ln>
                  <a:noFill/>
                </a:ln>
                <a:effectLst/>
              </c:spPr>
              <c:txPr>
                <a:bodyPr rot="0" spcFirstLastPara="1" vertOverflow="ellipsis" vert="horz" wrap="square" anchor="ctr" anchorCtr="1"/>
                <a:lstStyle/>
                <a:p>
                  <a:pPr algn="ctr">
                    <a:defRPr sz="1600"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layout>
                    <c:manualLayout>
                      <c:w val="7.7051411143215717E-2"/>
                      <c:h val="0.21460508721077598"/>
                    </c:manualLayout>
                  </c15:layout>
                </c:ext>
                <c:ext xmlns:c16="http://schemas.microsoft.com/office/drawing/2014/chart" uri="{C3380CC4-5D6E-409C-BE32-E72D297353CC}">
                  <c16:uniqueId val="{00000003-91FF-D24A-B04F-1806FD773877}"/>
                </c:ext>
              </c:extLst>
            </c:dLbl>
            <c:spPr>
              <a:noFill/>
              <a:ln>
                <a:noFill/>
              </a:ln>
              <a:effectLst/>
            </c:spPr>
            <c:txPr>
              <a:bodyPr rot="0" spcFirstLastPara="1" vertOverflow="ellipsis" vert="horz" wrap="square" anchor="ctr" anchorCtr="1"/>
              <a:lstStyle/>
              <a:p>
                <a:pPr algn="ctr">
                  <a:defRPr sz="1600"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Arkusz1!$A$2:$A$6</c:f>
              <c:strCache>
                <c:ptCount val="5"/>
                <c:pt idx="0">
                  <c:v>Polska</c:v>
                </c:pt>
                <c:pt idx="1">
                  <c:v>Rumunia</c:v>
                </c:pt>
                <c:pt idx="2">
                  <c:v>Włochy</c:v>
                </c:pt>
                <c:pt idx="3">
                  <c:v>Hiszpania</c:v>
                </c:pt>
                <c:pt idx="4">
                  <c:v>Pozostałe</c:v>
                </c:pt>
              </c:strCache>
            </c:strRef>
          </c:cat>
          <c:val>
            <c:numRef>
              <c:f>Arkusz1!$B$2:$B$6</c:f>
              <c:numCache>
                <c:formatCode>0</c:formatCode>
                <c:ptCount val="5"/>
                <c:pt idx="0">
                  <c:v>1520</c:v>
                </c:pt>
                <c:pt idx="1">
                  <c:v>579</c:v>
                </c:pt>
                <c:pt idx="2">
                  <c:v>676</c:v>
                </c:pt>
                <c:pt idx="3">
                  <c:v>385</c:v>
                </c:pt>
                <c:pt idx="4">
                  <c:v>21</c:v>
                </c:pt>
              </c:numCache>
            </c:numRef>
          </c:val>
          <c:extLst>
            <c:ext xmlns:c16="http://schemas.microsoft.com/office/drawing/2014/chart" uri="{C3380CC4-5D6E-409C-BE32-E72D297353CC}">
              <c16:uniqueId val="{00000004-91FF-D24A-B04F-1806FD773877}"/>
            </c:ext>
          </c:extLst>
        </c:ser>
        <c:ser>
          <c:idx val="1"/>
          <c:order val="1"/>
          <c:tx>
            <c:strRef>
              <c:f>Arkusz1!$C$1</c:f>
              <c:strCache>
                <c:ptCount val="1"/>
                <c:pt idx="0">
                  <c:v>1q-1</c:v>
                </c:pt>
              </c:strCache>
            </c:strRef>
          </c:tx>
          <c:spPr>
            <a:solidFill>
              <a:schemeClr val="accent5">
                <a:shade val="76000"/>
              </a:schemeClr>
            </a:solidFill>
            <a:ln>
              <a:noFill/>
            </a:ln>
            <a:effectLst/>
          </c:spPr>
          <c:invertIfNegative val="0"/>
          <c:dPt>
            <c:idx val="0"/>
            <c:invertIfNegative val="0"/>
            <c:bubble3D val="0"/>
            <c:spPr>
              <a:solidFill>
                <a:schemeClr val="accent5">
                  <a:shade val="76000"/>
                </a:schemeClr>
              </a:solidFill>
              <a:ln>
                <a:noFill/>
              </a:ln>
              <a:effectLst/>
            </c:spPr>
            <c:extLst>
              <c:ext xmlns:c16="http://schemas.microsoft.com/office/drawing/2014/chart" uri="{C3380CC4-5D6E-409C-BE32-E72D297353CC}">
                <c16:uniqueId val="{00000006-91FF-D24A-B04F-1806FD773877}"/>
              </c:ext>
            </c:extLst>
          </c:dPt>
          <c:dPt>
            <c:idx val="1"/>
            <c:invertIfNegative val="0"/>
            <c:bubble3D val="0"/>
            <c:spPr>
              <a:solidFill>
                <a:schemeClr val="accent5">
                  <a:shade val="76000"/>
                </a:schemeClr>
              </a:solidFill>
              <a:ln>
                <a:noFill/>
              </a:ln>
              <a:effectLst/>
            </c:spPr>
            <c:extLst>
              <c:ext xmlns:c16="http://schemas.microsoft.com/office/drawing/2014/chart" uri="{C3380CC4-5D6E-409C-BE32-E72D297353CC}">
                <c16:uniqueId val="{00000008-91FF-D24A-B04F-1806FD773877}"/>
              </c:ext>
            </c:extLst>
          </c:dPt>
          <c:dPt>
            <c:idx val="2"/>
            <c:invertIfNegative val="0"/>
            <c:bubble3D val="0"/>
            <c:spPr>
              <a:solidFill>
                <a:schemeClr val="accent5">
                  <a:shade val="76000"/>
                </a:schemeClr>
              </a:solidFill>
              <a:ln>
                <a:noFill/>
              </a:ln>
              <a:effectLst/>
            </c:spPr>
            <c:extLst>
              <c:ext xmlns:c16="http://schemas.microsoft.com/office/drawing/2014/chart" uri="{C3380CC4-5D6E-409C-BE32-E72D297353CC}">
                <c16:uniqueId val="{0000000A-91FF-D24A-B04F-1806FD773877}"/>
              </c:ext>
            </c:extLst>
          </c:dPt>
          <c:dPt>
            <c:idx val="3"/>
            <c:invertIfNegative val="0"/>
            <c:bubble3D val="0"/>
            <c:spPr>
              <a:solidFill>
                <a:schemeClr val="accent5">
                  <a:shade val="76000"/>
                </a:schemeClr>
              </a:solidFill>
              <a:ln>
                <a:noFill/>
              </a:ln>
              <a:effectLst/>
            </c:spPr>
            <c:extLst>
              <c:ext xmlns:c16="http://schemas.microsoft.com/office/drawing/2014/chart" uri="{C3380CC4-5D6E-409C-BE32-E72D297353CC}">
                <c16:uniqueId val="{0000000C-91FF-D24A-B04F-1806FD773877}"/>
              </c:ext>
            </c:extLst>
          </c:dPt>
          <c:dLbls>
            <c:numFmt formatCode="#,##0" sourceLinked="0"/>
            <c:spPr>
              <a:noFill/>
              <a:ln>
                <a:noFill/>
              </a:ln>
              <a:effectLst/>
            </c:spPr>
            <c:txPr>
              <a:bodyPr rot="0" spcFirstLastPara="1" vertOverflow="ellipsis" vert="horz" wrap="square" anchor="ctr" anchorCtr="1"/>
              <a:lstStyle/>
              <a:p>
                <a:pPr algn="ctr">
                  <a:defRPr sz="1600"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Polska</c:v>
                </c:pt>
                <c:pt idx="1">
                  <c:v>Rumunia</c:v>
                </c:pt>
                <c:pt idx="2">
                  <c:v>Włochy</c:v>
                </c:pt>
                <c:pt idx="3">
                  <c:v>Hiszpania</c:v>
                </c:pt>
                <c:pt idx="4">
                  <c:v>Pozostałe</c:v>
                </c:pt>
              </c:strCache>
            </c:strRef>
          </c:cat>
          <c:val>
            <c:numRef>
              <c:f>Arkusz1!$C$2:$C$6</c:f>
              <c:numCache>
                <c:formatCode>0</c:formatCode>
                <c:ptCount val="5"/>
                <c:pt idx="0">
                  <c:v>1409</c:v>
                </c:pt>
                <c:pt idx="1">
                  <c:v>628</c:v>
                </c:pt>
                <c:pt idx="2">
                  <c:v>562</c:v>
                </c:pt>
                <c:pt idx="3">
                  <c:v>240</c:v>
                </c:pt>
                <c:pt idx="4">
                  <c:v>59</c:v>
                </c:pt>
              </c:numCache>
            </c:numRef>
          </c:val>
          <c:extLst>
            <c:ext xmlns:c16="http://schemas.microsoft.com/office/drawing/2014/chart" uri="{C3380CC4-5D6E-409C-BE32-E72D297353CC}">
              <c16:uniqueId val="{0000000D-91FF-D24A-B04F-1806FD773877}"/>
            </c:ext>
          </c:extLst>
        </c:ser>
        <c:dLbls>
          <c:dLblPos val="outEnd"/>
          <c:showLegendKey val="0"/>
          <c:showVal val="1"/>
          <c:showCatName val="0"/>
          <c:showSerName val="0"/>
          <c:showPercent val="0"/>
          <c:showBubbleSize val="0"/>
        </c:dLbls>
        <c:gapWidth val="219"/>
        <c:overlap val="-27"/>
        <c:axId val="563125296"/>
        <c:axId val="563124968"/>
      </c:barChart>
      <c:catAx>
        <c:axId val="563125296"/>
        <c:scaling>
          <c:orientation val="minMax"/>
        </c:scaling>
        <c:delete val="1"/>
        <c:axPos val="b"/>
        <c:numFmt formatCode="General" sourceLinked="1"/>
        <c:majorTickMark val="out"/>
        <c:minorTickMark val="none"/>
        <c:tickLblPos val="nextTo"/>
        <c:crossAx val="563124968"/>
        <c:crosses val="autoZero"/>
        <c:auto val="1"/>
        <c:lblAlgn val="ctr"/>
        <c:lblOffset val="100"/>
        <c:noMultiLvlLbl val="0"/>
      </c:catAx>
      <c:valAx>
        <c:axId val="563124968"/>
        <c:scaling>
          <c:orientation val="minMax"/>
          <c:min val="0"/>
        </c:scaling>
        <c:delete val="1"/>
        <c:axPos val="l"/>
        <c:numFmt formatCode="0" sourceLinked="1"/>
        <c:majorTickMark val="out"/>
        <c:minorTickMark val="none"/>
        <c:tickLblPos val="nextTo"/>
        <c:crossAx val="563125296"/>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pl-P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4394251600714581E-3"/>
          <c:y val="0.33843633376473053"/>
          <c:w val="0.99568413258062105"/>
          <c:h val="0.6468490430281072"/>
        </c:manualLayout>
      </c:layout>
      <c:barChart>
        <c:barDir val="col"/>
        <c:grouping val="clustered"/>
        <c:varyColors val="0"/>
        <c:ser>
          <c:idx val="0"/>
          <c:order val="0"/>
          <c:tx>
            <c:strRef>
              <c:f>Arkusz1!$B$1</c:f>
              <c:strCache>
                <c:ptCount val="1"/>
                <c:pt idx="0">
                  <c:v>y</c:v>
                </c:pt>
              </c:strCache>
            </c:strRef>
          </c:tx>
          <c:spPr>
            <a:solidFill>
              <a:schemeClr val="accent5">
                <a:tint val="77000"/>
              </a:schemeClr>
            </a:solidFill>
            <a:ln>
              <a:noFill/>
            </a:ln>
            <a:effectLst/>
          </c:spPr>
          <c:invertIfNegative val="0"/>
          <c:dPt>
            <c:idx val="1"/>
            <c:invertIfNegative val="0"/>
            <c:bubble3D val="0"/>
            <c:extLst>
              <c:ext xmlns:c16="http://schemas.microsoft.com/office/drawing/2014/chart" uri="{C3380CC4-5D6E-409C-BE32-E72D297353CC}">
                <c16:uniqueId val="{00000000-9534-3849-B8D9-926559729632}"/>
              </c:ext>
            </c:extLst>
          </c:dPt>
          <c:dPt>
            <c:idx val="2"/>
            <c:invertIfNegative val="0"/>
            <c:bubble3D val="0"/>
            <c:extLst>
              <c:ext xmlns:c16="http://schemas.microsoft.com/office/drawing/2014/chart" uri="{C3380CC4-5D6E-409C-BE32-E72D297353CC}">
                <c16:uniqueId val="{00000001-9534-3849-B8D9-926559729632}"/>
              </c:ext>
            </c:extLst>
          </c:dPt>
          <c:dPt>
            <c:idx val="3"/>
            <c:invertIfNegative val="0"/>
            <c:bubble3D val="0"/>
            <c:extLst>
              <c:ext xmlns:c16="http://schemas.microsoft.com/office/drawing/2014/chart" uri="{C3380CC4-5D6E-409C-BE32-E72D297353CC}">
                <c16:uniqueId val="{00000002-9534-3849-B8D9-926559729632}"/>
              </c:ext>
            </c:extLst>
          </c:dPt>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600"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Polska</c:v>
                </c:pt>
                <c:pt idx="1">
                  <c:v>Rumunia</c:v>
                </c:pt>
                <c:pt idx="2">
                  <c:v>Włochy</c:v>
                </c:pt>
                <c:pt idx="3">
                  <c:v>Hiszpania</c:v>
                </c:pt>
                <c:pt idx="4">
                  <c:v>Pozostałe</c:v>
                </c:pt>
              </c:strCache>
            </c:strRef>
          </c:cat>
          <c:val>
            <c:numRef>
              <c:f>Arkusz1!$B$2:$B$6</c:f>
              <c:numCache>
                <c:formatCode>0</c:formatCode>
                <c:ptCount val="5"/>
                <c:pt idx="0">
                  <c:v>1284</c:v>
                </c:pt>
                <c:pt idx="1">
                  <c:v>566</c:v>
                </c:pt>
                <c:pt idx="2">
                  <c:v>663</c:v>
                </c:pt>
                <c:pt idx="3">
                  <c:v>368</c:v>
                </c:pt>
                <c:pt idx="4">
                  <c:v>18</c:v>
                </c:pt>
              </c:numCache>
            </c:numRef>
          </c:val>
          <c:extLst>
            <c:ext xmlns:c16="http://schemas.microsoft.com/office/drawing/2014/chart" uri="{C3380CC4-5D6E-409C-BE32-E72D297353CC}">
              <c16:uniqueId val="{00000003-9534-3849-B8D9-926559729632}"/>
            </c:ext>
          </c:extLst>
        </c:ser>
        <c:ser>
          <c:idx val="1"/>
          <c:order val="1"/>
          <c:tx>
            <c:strRef>
              <c:f>Arkusz1!$C$1</c:f>
              <c:strCache>
                <c:ptCount val="1"/>
                <c:pt idx="0">
                  <c:v>y-1</c:v>
                </c:pt>
              </c:strCache>
            </c:strRef>
          </c:tx>
          <c:spPr>
            <a:solidFill>
              <a:schemeClr val="accent5">
                <a:shade val="76000"/>
              </a:schemeClr>
            </a:solidFill>
            <a:ln>
              <a:noFill/>
            </a:ln>
            <a:effectLst/>
          </c:spPr>
          <c:invertIfNegative val="0"/>
          <c:dPt>
            <c:idx val="0"/>
            <c:invertIfNegative val="0"/>
            <c:bubble3D val="0"/>
            <c:spPr>
              <a:solidFill>
                <a:schemeClr val="accent5">
                  <a:shade val="76000"/>
                </a:schemeClr>
              </a:solidFill>
              <a:ln>
                <a:noFill/>
              </a:ln>
              <a:effectLst/>
            </c:spPr>
            <c:extLst>
              <c:ext xmlns:c16="http://schemas.microsoft.com/office/drawing/2014/chart" uri="{C3380CC4-5D6E-409C-BE32-E72D297353CC}">
                <c16:uniqueId val="{00000005-9534-3849-B8D9-926559729632}"/>
              </c:ext>
            </c:extLst>
          </c:dPt>
          <c:dPt>
            <c:idx val="1"/>
            <c:invertIfNegative val="0"/>
            <c:bubble3D val="0"/>
            <c:spPr>
              <a:solidFill>
                <a:schemeClr val="accent5">
                  <a:shade val="76000"/>
                </a:schemeClr>
              </a:solidFill>
              <a:ln>
                <a:noFill/>
              </a:ln>
              <a:effectLst/>
            </c:spPr>
            <c:extLst>
              <c:ext xmlns:c16="http://schemas.microsoft.com/office/drawing/2014/chart" uri="{C3380CC4-5D6E-409C-BE32-E72D297353CC}">
                <c16:uniqueId val="{00000007-9534-3849-B8D9-926559729632}"/>
              </c:ext>
            </c:extLst>
          </c:dPt>
          <c:dPt>
            <c:idx val="2"/>
            <c:invertIfNegative val="0"/>
            <c:bubble3D val="0"/>
            <c:spPr>
              <a:solidFill>
                <a:schemeClr val="accent5">
                  <a:shade val="76000"/>
                </a:schemeClr>
              </a:solidFill>
              <a:ln>
                <a:noFill/>
              </a:ln>
              <a:effectLst/>
            </c:spPr>
            <c:extLst>
              <c:ext xmlns:c16="http://schemas.microsoft.com/office/drawing/2014/chart" uri="{C3380CC4-5D6E-409C-BE32-E72D297353CC}">
                <c16:uniqueId val="{00000009-9534-3849-B8D9-926559729632}"/>
              </c:ext>
            </c:extLst>
          </c:dPt>
          <c:dPt>
            <c:idx val="3"/>
            <c:invertIfNegative val="0"/>
            <c:bubble3D val="0"/>
            <c:spPr>
              <a:solidFill>
                <a:schemeClr val="accent5">
                  <a:shade val="76000"/>
                </a:schemeClr>
              </a:solidFill>
              <a:ln>
                <a:noFill/>
              </a:ln>
              <a:effectLst/>
            </c:spPr>
            <c:extLst>
              <c:ext xmlns:c16="http://schemas.microsoft.com/office/drawing/2014/chart" uri="{C3380CC4-5D6E-409C-BE32-E72D297353CC}">
                <c16:uniqueId val="{0000000B-9534-3849-B8D9-926559729632}"/>
              </c:ext>
            </c:extLst>
          </c:dPt>
          <c:dLbls>
            <c:spPr>
              <a:noFill/>
              <a:ln>
                <a:noFill/>
              </a:ln>
              <a:effectLst/>
            </c:spPr>
            <c:txPr>
              <a:bodyPr rot="0" spcFirstLastPara="1" vertOverflow="ellipsis" vert="horz" wrap="square" lIns="38100" tIns="19050" rIns="38100" bIns="19050" anchor="ctr" anchorCtr="0">
                <a:spAutoFit/>
              </a:bodyPr>
              <a:lstStyle/>
              <a:p>
                <a:pPr algn="ctr">
                  <a:defRPr lang="en-US" sz="1600"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Polska</c:v>
                </c:pt>
                <c:pt idx="1">
                  <c:v>Rumunia</c:v>
                </c:pt>
                <c:pt idx="2">
                  <c:v>Włochy</c:v>
                </c:pt>
                <c:pt idx="3">
                  <c:v>Hiszpania</c:v>
                </c:pt>
                <c:pt idx="4">
                  <c:v>Pozostałe</c:v>
                </c:pt>
              </c:strCache>
            </c:strRef>
          </c:cat>
          <c:val>
            <c:numRef>
              <c:f>Arkusz1!$C$2:$C$6</c:f>
              <c:numCache>
                <c:formatCode>0</c:formatCode>
                <c:ptCount val="5"/>
                <c:pt idx="0">
                  <c:v>1189</c:v>
                </c:pt>
                <c:pt idx="1">
                  <c:v>620</c:v>
                </c:pt>
                <c:pt idx="2">
                  <c:v>549</c:v>
                </c:pt>
                <c:pt idx="3">
                  <c:v>222</c:v>
                </c:pt>
                <c:pt idx="4">
                  <c:v>59</c:v>
                </c:pt>
              </c:numCache>
            </c:numRef>
          </c:val>
          <c:extLst>
            <c:ext xmlns:c16="http://schemas.microsoft.com/office/drawing/2014/chart" uri="{C3380CC4-5D6E-409C-BE32-E72D297353CC}">
              <c16:uniqueId val="{0000000C-9534-3849-B8D9-926559729632}"/>
            </c:ext>
          </c:extLst>
        </c:ser>
        <c:dLbls>
          <c:dLblPos val="outEnd"/>
          <c:showLegendKey val="0"/>
          <c:showVal val="1"/>
          <c:showCatName val="0"/>
          <c:showSerName val="0"/>
          <c:showPercent val="0"/>
          <c:showBubbleSize val="0"/>
        </c:dLbls>
        <c:gapWidth val="219"/>
        <c:overlap val="-27"/>
        <c:axId val="563125296"/>
        <c:axId val="563124968"/>
      </c:barChart>
      <c:catAx>
        <c:axId val="563125296"/>
        <c:scaling>
          <c:orientation val="minMax"/>
        </c:scaling>
        <c:delete val="1"/>
        <c:axPos val="b"/>
        <c:numFmt formatCode="General" sourceLinked="1"/>
        <c:majorTickMark val="out"/>
        <c:minorTickMark val="none"/>
        <c:tickLblPos val="nextTo"/>
        <c:crossAx val="563124968"/>
        <c:crosses val="autoZero"/>
        <c:auto val="1"/>
        <c:lblAlgn val="ctr"/>
        <c:lblOffset val="100"/>
        <c:noMultiLvlLbl val="0"/>
      </c:catAx>
      <c:valAx>
        <c:axId val="563124968"/>
        <c:scaling>
          <c:orientation val="minMax"/>
          <c:min val="0"/>
        </c:scaling>
        <c:delete val="1"/>
        <c:axPos val="l"/>
        <c:numFmt formatCode="0" sourceLinked="1"/>
        <c:majorTickMark val="out"/>
        <c:minorTickMark val="none"/>
        <c:tickLblPos val="nextTo"/>
        <c:crossAx val="563125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6025413711583925E-3"/>
          <c:y val="0"/>
          <c:w val="0.99568413258062105"/>
          <c:h val="1"/>
        </c:manualLayout>
      </c:layout>
      <c:barChart>
        <c:barDir val="col"/>
        <c:grouping val="clustered"/>
        <c:varyColors val="0"/>
        <c:ser>
          <c:idx val="0"/>
          <c:order val="0"/>
          <c:tx>
            <c:strRef>
              <c:f>Arkusz1!$B$1</c:f>
              <c:strCache>
                <c:ptCount val="1"/>
                <c:pt idx="0">
                  <c:v>y</c:v>
                </c:pt>
              </c:strCache>
            </c:strRef>
          </c:tx>
          <c:spPr>
            <a:solidFill>
              <a:schemeClr val="accent5">
                <a:tint val="77000"/>
              </a:schemeClr>
            </a:solidFill>
            <a:ln>
              <a:noFill/>
            </a:ln>
            <a:effectLst/>
          </c:spPr>
          <c:invertIfNegative val="0"/>
          <c:dPt>
            <c:idx val="1"/>
            <c:invertIfNegative val="0"/>
            <c:bubble3D val="0"/>
            <c:spPr>
              <a:solidFill>
                <a:schemeClr val="accent5">
                  <a:tint val="77000"/>
                </a:schemeClr>
              </a:solidFill>
              <a:ln>
                <a:noFill/>
              </a:ln>
              <a:effectLst/>
            </c:spPr>
            <c:extLst>
              <c:ext xmlns:c16="http://schemas.microsoft.com/office/drawing/2014/chart" uri="{C3380CC4-5D6E-409C-BE32-E72D297353CC}">
                <c16:uniqueId val="{00000001-FF53-7A49-9C7C-B0F699EF9004}"/>
              </c:ext>
            </c:extLst>
          </c:dPt>
          <c:dPt>
            <c:idx val="2"/>
            <c:invertIfNegative val="0"/>
            <c:bubble3D val="0"/>
            <c:spPr>
              <a:solidFill>
                <a:schemeClr val="accent5">
                  <a:tint val="77000"/>
                </a:schemeClr>
              </a:solidFill>
              <a:ln>
                <a:noFill/>
              </a:ln>
              <a:effectLst/>
            </c:spPr>
            <c:extLst>
              <c:ext xmlns:c16="http://schemas.microsoft.com/office/drawing/2014/chart" uri="{C3380CC4-5D6E-409C-BE32-E72D297353CC}">
                <c16:uniqueId val="{00000003-FF53-7A49-9C7C-B0F699EF9004}"/>
              </c:ext>
            </c:extLst>
          </c:dPt>
          <c:dPt>
            <c:idx val="3"/>
            <c:invertIfNegative val="0"/>
            <c:bubble3D val="0"/>
            <c:spPr>
              <a:solidFill>
                <a:schemeClr val="accent5">
                  <a:tint val="77000"/>
                </a:schemeClr>
              </a:solidFill>
              <a:ln>
                <a:noFill/>
              </a:ln>
              <a:effectLst/>
            </c:spPr>
            <c:extLst>
              <c:ext xmlns:c16="http://schemas.microsoft.com/office/drawing/2014/chart" uri="{C3380CC4-5D6E-409C-BE32-E72D297353CC}">
                <c16:uniqueId val="{00000005-FF53-7A49-9C7C-B0F699EF9004}"/>
              </c:ext>
            </c:extLst>
          </c:dPt>
          <c:dLbls>
            <c:dLbl>
              <c:idx val="1"/>
              <c:numFmt formatCode="#,##0" sourceLinked="0"/>
              <c:spPr>
                <a:noFill/>
                <a:ln>
                  <a:noFill/>
                </a:ln>
                <a:effectLst/>
              </c:spPr>
              <c:txPr>
                <a:bodyPr rot="0" spcFirstLastPara="1" vertOverflow="ellipsis" vert="horz" wrap="square" anchor="ctr" anchorCtr="1"/>
                <a:lstStyle/>
                <a:p>
                  <a:pPr algn="ctr">
                    <a:defRPr sz="1600"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1-FF53-7A49-9C7C-B0F699EF9004}"/>
                </c:ext>
              </c:extLst>
            </c:dLbl>
            <c:spPr>
              <a:noFill/>
              <a:ln>
                <a:noFill/>
              </a:ln>
              <a:effectLst/>
            </c:spPr>
            <c:txPr>
              <a:bodyPr rot="0" spcFirstLastPara="1" vertOverflow="ellipsis" vert="horz" wrap="square" anchor="ctr" anchorCtr="1"/>
              <a:lstStyle/>
              <a:p>
                <a:pPr algn="ctr">
                  <a:defRPr sz="1600"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Polska</c:v>
                </c:pt>
                <c:pt idx="1">
                  <c:v>Rumunia</c:v>
                </c:pt>
                <c:pt idx="2">
                  <c:v>Włochy</c:v>
                </c:pt>
                <c:pt idx="3">
                  <c:v>Hiszpania</c:v>
                </c:pt>
                <c:pt idx="4">
                  <c:v>Pozostałe</c:v>
                </c:pt>
              </c:strCache>
            </c:strRef>
          </c:cat>
          <c:val>
            <c:numRef>
              <c:f>Arkusz1!$B$2:$B$6</c:f>
              <c:numCache>
                <c:formatCode>General</c:formatCode>
                <c:ptCount val="5"/>
                <c:pt idx="0" formatCode="0">
                  <c:v>22</c:v>
                </c:pt>
                <c:pt idx="2" formatCode="0">
                  <c:v>13</c:v>
                </c:pt>
                <c:pt idx="3" formatCode="0">
                  <c:v>18</c:v>
                </c:pt>
                <c:pt idx="4" formatCode="0">
                  <c:v>3</c:v>
                </c:pt>
              </c:numCache>
            </c:numRef>
          </c:val>
          <c:extLst>
            <c:ext xmlns:c16="http://schemas.microsoft.com/office/drawing/2014/chart" uri="{C3380CC4-5D6E-409C-BE32-E72D297353CC}">
              <c16:uniqueId val="{00000006-FF53-7A49-9C7C-B0F699EF9004}"/>
            </c:ext>
          </c:extLst>
        </c:ser>
        <c:ser>
          <c:idx val="1"/>
          <c:order val="1"/>
          <c:tx>
            <c:strRef>
              <c:f>Arkusz1!$C$1</c:f>
              <c:strCache>
                <c:ptCount val="1"/>
                <c:pt idx="0">
                  <c:v>y-1</c:v>
                </c:pt>
              </c:strCache>
            </c:strRef>
          </c:tx>
          <c:spPr>
            <a:solidFill>
              <a:schemeClr val="accent5">
                <a:shade val="76000"/>
              </a:schemeClr>
            </a:solidFill>
            <a:ln>
              <a:noFill/>
            </a:ln>
            <a:effectLst/>
          </c:spPr>
          <c:invertIfNegative val="0"/>
          <c:dPt>
            <c:idx val="0"/>
            <c:invertIfNegative val="0"/>
            <c:bubble3D val="0"/>
            <c:extLst>
              <c:ext xmlns:c16="http://schemas.microsoft.com/office/drawing/2014/chart" uri="{C3380CC4-5D6E-409C-BE32-E72D297353CC}">
                <c16:uniqueId val="{00000007-FF53-7A49-9C7C-B0F699EF9004}"/>
              </c:ext>
            </c:extLst>
          </c:dPt>
          <c:dPt>
            <c:idx val="1"/>
            <c:invertIfNegative val="0"/>
            <c:bubble3D val="0"/>
            <c:extLst>
              <c:ext xmlns:c16="http://schemas.microsoft.com/office/drawing/2014/chart" uri="{C3380CC4-5D6E-409C-BE32-E72D297353CC}">
                <c16:uniqueId val="{00000008-FF53-7A49-9C7C-B0F699EF9004}"/>
              </c:ext>
            </c:extLst>
          </c:dPt>
          <c:dPt>
            <c:idx val="2"/>
            <c:invertIfNegative val="0"/>
            <c:bubble3D val="0"/>
            <c:extLst>
              <c:ext xmlns:c16="http://schemas.microsoft.com/office/drawing/2014/chart" uri="{C3380CC4-5D6E-409C-BE32-E72D297353CC}">
                <c16:uniqueId val="{00000009-FF53-7A49-9C7C-B0F699EF9004}"/>
              </c:ext>
            </c:extLst>
          </c:dPt>
          <c:dPt>
            <c:idx val="3"/>
            <c:invertIfNegative val="0"/>
            <c:bubble3D val="0"/>
            <c:extLst>
              <c:ext xmlns:c16="http://schemas.microsoft.com/office/drawing/2014/chart" uri="{C3380CC4-5D6E-409C-BE32-E72D297353CC}">
                <c16:uniqueId val="{0000000A-FF53-7A49-9C7C-B0F699EF9004}"/>
              </c:ext>
            </c:extLst>
          </c:dPt>
          <c:dLbls>
            <c:numFmt formatCode="#,##0" sourceLinked="0"/>
            <c:spPr>
              <a:noFill/>
              <a:ln>
                <a:noFill/>
              </a:ln>
              <a:effectLst/>
            </c:spPr>
            <c:txPr>
              <a:bodyPr rot="0" spcFirstLastPara="1" vertOverflow="ellipsis" vert="horz" wrap="square" anchor="ctr" anchorCtr="1"/>
              <a:lstStyle/>
              <a:p>
                <a:pPr algn="ctr">
                  <a:defRPr sz="1600"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Polska</c:v>
                </c:pt>
                <c:pt idx="1">
                  <c:v>Rumunia</c:v>
                </c:pt>
                <c:pt idx="2">
                  <c:v>Włochy</c:v>
                </c:pt>
                <c:pt idx="3">
                  <c:v>Hiszpania</c:v>
                </c:pt>
                <c:pt idx="4">
                  <c:v>Pozostałe</c:v>
                </c:pt>
              </c:strCache>
            </c:strRef>
          </c:cat>
          <c:val>
            <c:numRef>
              <c:f>Arkusz1!$C$2:$C$6</c:f>
              <c:numCache>
                <c:formatCode>0</c:formatCode>
                <c:ptCount val="5"/>
                <c:pt idx="0">
                  <c:v>25</c:v>
                </c:pt>
                <c:pt idx="1">
                  <c:v>1</c:v>
                </c:pt>
                <c:pt idx="2">
                  <c:v>13</c:v>
                </c:pt>
                <c:pt idx="3">
                  <c:v>18</c:v>
                </c:pt>
              </c:numCache>
            </c:numRef>
          </c:val>
          <c:extLst>
            <c:ext xmlns:c16="http://schemas.microsoft.com/office/drawing/2014/chart" uri="{C3380CC4-5D6E-409C-BE32-E72D297353CC}">
              <c16:uniqueId val="{0000000B-FF53-7A49-9C7C-B0F699EF9004}"/>
            </c:ext>
          </c:extLst>
        </c:ser>
        <c:dLbls>
          <c:dLblPos val="outEnd"/>
          <c:showLegendKey val="0"/>
          <c:showVal val="1"/>
          <c:showCatName val="0"/>
          <c:showSerName val="0"/>
          <c:showPercent val="0"/>
          <c:showBubbleSize val="0"/>
        </c:dLbls>
        <c:gapWidth val="219"/>
        <c:overlap val="-27"/>
        <c:axId val="563125296"/>
        <c:axId val="563124968"/>
      </c:barChart>
      <c:catAx>
        <c:axId val="563125296"/>
        <c:scaling>
          <c:orientation val="minMax"/>
        </c:scaling>
        <c:delete val="1"/>
        <c:axPos val="b"/>
        <c:numFmt formatCode="General" sourceLinked="1"/>
        <c:majorTickMark val="none"/>
        <c:minorTickMark val="none"/>
        <c:tickLblPos val="nextTo"/>
        <c:crossAx val="563124968"/>
        <c:crosses val="autoZero"/>
        <c:auto val="1"/>
        <c:lblAlgn val="ctr"/>
        <c:lblOffset val="100"/>
        <c:noMultiLvlLbl val="0"/>
      </c:catAx>
      <c:valAx>
        <c:axId val="563124968"/>
        <c:scaling>
          <c:orientation val="minMax"/>
          <c:max val="100"/>
          <c:min val="-1"/>
        </c:scaling>
        <c:delete val="1"/>
        <c:axPos val="l"/>
        <c:numFmt formatCode="0" sourceLinked="1"/>
        <c:majorTickMark val="none"/>
        <c:minorTickMark val="none"/>
        <c:tickLblPos val="nextTo"/>
        <c:crossAx val="563125296"/>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pl-P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4.3158983451536638E-3"/>
          <c:y val="0.59056502339803429"/>
          <c:w val="0.99568413258062105"/>
          <c:h val="0.40943497660196582"/>
        </c:manualLayout>
      </c:layout>
      <c:barChart>
        <c:barDir val="col"/>
        <c:grouping val="clustered"/>
        <c:varyColors val="0"/>
        <c:ser>
          <c:idx val="0"/>
          <c:order val="0"/>
          <c:tx>
            <c:strRef>
              <c:f>Arkusz1!$B$1</c:f>
              <c:strCache>
                <c:ptCount val="1"/>
                <c:pt idx="0">
                  <c:v>1q20</c:v>
                </c:pt>
              </c:strCache>
            </c:strRef>
          </c:tx>
          <c:spPr>
            <a:solidFill>
              <a:schemeClr val="accent5">
                <a:tint val="77000"/>
              </a:schemeClr>
            </a:solidFill>
            <a:ln>
              <a:noFill/>
            </a:ln>
            <a:effectLst/>
          </c:spPr>
          <c:invertIfNegative val="0"/>
          <c:dPt>
            <c:idx val="1"/>
            <c:invertIfNegative val="0"/>
            <c:bubble3D val="0"/>
            <c:spPr>
              <a:solidFill>
                <a:schemeClr val="accent5">
                  <a:tint val="77000"/>
                </a:schemeClr>
              </a:solidFill>
              <a:ln>
                <a:noFill/>
              </a:ln>
              <a:effectLst/>
            </c:spPr>
            <c:extLst>
              <c:ext xmlns:c16="http://schemas.microsoft.com/office/drawing/2014/chart" uri="{C3380CC4-5D6E-409C-BE32-E72D297353CC}">
                <c16:uniqueId val="{00000001-69E6-204A-AA0F-6D26B76B8B5A}"/>
              </c:ext>
            </c:extLst>
          </c:dPt>
          <c:dPt>
            <c:idx val="2"/>
            <c:invertIfNegative val="0"/>
            <c:bubble3D val="0"/>
            <c:spPr>
              <a:solidFill>
                <a:schemeClr val="accent5">
                  <a:tint val="77000"/>
                </a:schemeClr>
              </a:solidFill>
              <a:ln>
                <a:noFill/>
              </a:ln>
              <a:effectLst/>
            </c:spPr>
            <c:extLst>
              <c:ext xmlns:c16="http://schemas.microsoft.com/office/drawing/2014/chart" uri="{C3380CC4-5D6E-409C-BE32-E72D297353CC}">
                <c16:uniqueId val="{00000003-69E6-204A-AA0F-6D26B76B8B5A}"/>
              </c:ext>
            </c:extLst>
          </c:dPt>
          <c:dPt>
            <c:idx val="3"/>
            <c:invertIfNegative val="0"/>
            <c:bubble3D val="0"/>
            <c:spPr>
              <a:solidFill>
                <a:schemeClr val="accent5">
                  <a:tint val="77000"/>
                </a:schemeClr>
              </a:solidFill>
              <a:ln>
                <a:noFill/>
              </a:ln>
              <a:effectLst/>
            </c:spPr>
            <c:extLst>
              <c:ext xmlns:c16="http://schemas.microsoft.com/office/drawing/2014/chart" uri="{C3380CC4-5D6E-409C-BE32-E72D297353CC}">
                <c16:uniqueId val="{00000005-69E6-204A-AA0F-6D26B76B8B5A}"/>
              </c:ext>
            </c:extLst>
          </c:dPt>
          <c:dLbls>
            <c:numFmt formatCode="#,##0" sourceLinked="0"/>
            <c:spPr>
              <a:noFill/>
              <a:ln>
                <a:noFill/>
              </a:ln>
              <a:effectLst/>
            </c:spPr>
            <c:txPr>
              <a:bodyPr rot="0" spcFirstLastPara="1" vertOverflow="ellipsis" vert="horz" wrap="square" anchor="ctr" anchorCtr="1"/>
              <a:lstStyle/>
              <a:p>
                <a:pPr algn="ctr">
                  <a:defRPr sz="1600"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Polska</c:v>
                </c:pt>
                <c:pt idx="1">
                  <c:v>Rumunia</c:v>
                </c:pt>
                <c:pt idx="2">
                  <c:v>Włochy</c:v>
                </c:pt>
                <c:pt idx="3">
                  <c:v>Hiszpania</c:v>
                </c:pt>
                <c:pt idx="4">
                  <c:v>Pozostałe</c:v>
                </c:pt>
              </c:strCache>
            </c:strRef>
          </c:cat>
          <c:val>
            <c:numRef>
              <c:f>Arkusz1!$B$2:$B$6</c:f>
              <c:numCache>
                <c:formatCode>0</c:formatCode>
                <c:ptCount val="5"/>
                <c:pt idx="0" formatCode="#,##0.00">
                  <c:v>213</c:v>
                </c:pt>
                <c:pt idx="1">
                  <c:v>13</c:v>
                </c:pt>
              </c:numCache>
            </c:numRef>
          </c:val>
          <c:extLst>
            <c:ext xmlns:c16="http://schemas.microsoft.com/office/drawing/2014/chart" uri="{C3380CC4-5D6E-409C-BE32-E72D297353CC}">
              <c16:uniqueId val="{00000006-69E6-204A-AA0F-6D26B76B8B5A}"/>
            </c:ext>
          </c:extLst>
        </c:ser>
        <c:ser>
          <c:idx val="1"/>
          <c:order val="1"/>
          <c:tx>
            <c:strRef>
              <c:f>Arkusz1!$C$1</c:f>
              <c:strCache>
                <c:ptCount val="1"/>
                <c:pt idx="0">
                  <c:v>20182</c:v>
                </c:pt>
              </c:strCache>
            </c:strRef>
          </c:tx>
          <c:spPr>
            <a:solidFill>
              <a:schemeClr val="accent5">
                <a:shade val="76000"/>
              </a:schemeClr>
            </a:solidFill>
            <a:ln>
              <a:noFill/>
            </a:ln>
            <a:effectLst/>
          </c:spPr>
          <c:invertIfNegative val="0"/>
          <c:dPt>
            <c:idx val="0"/>
            <c:invertIfNegative val="0"/>
            <c:bubble3D val="0"/>
            <c:spPr>
              <a:solidFill>
                <a:schemeClr val="accent5">
                  <a:shade val="76000"/>
                </a:schemeClr>
              </a:solidFill>
              <a:ln>
                <a:noFill/>
              </a:ln>
              <a:effectLst/>
            </c:spPr>
            <c:extLst>
              <c:ext xmlns:c16="http://schemas.microsoft.com/office/drawing/2014/chart" uri="{C3380CC4-5D6E-409C-BE32-E72D297353CC}">
                <c16:uniqueId val="{00000008-69E6-204A-AA0F-6D26B76B8B5A}"/>
              </c:ext>
            </c:extLst>
          </c:dPt>
          <c:dPt>
            <c:idx val="1"/>
            <c:invertIfNegative val="0"/>
            <c:bubble3D val="0"/>
            <c:spPr>
              <a:solidFill>
                <a:schemeClr val="accent5">
                  <a:shade val="76000"/>
                </a:schemeClr>
              </a:solidFill>
              <a:ln>
                <a:noFill/>
              </a:ln>
              <a:effectLst/>
            </c:spPr>
            <c:extLst>
              <c:ext xmlns:c16="http://schemas.microsoft.com/office/drawing/2014/chart" uri="{C3380CC4-5D6E-409C-BE32-E72D297353CC}">
                <c16:uniqueId val="{0000000A-69E6-204A-AA0F-6D26B76B8B5A}"/>
              </c:ext>
            </c:extLst>
          </c:dPt>
          <c:dPt>
            <c:idx val="2"/>
            <c:invertIfNegative val="0"/>
            <c:bubble3D val="0"/>
            <c:spPr>
              <a:solidFill>
                <a:schemeClr val="accent5">
                  <a:shade val="76000"/>
                </a:schemeClr>
              </a:solidFill>
              <a:ln>
                <a:noFill/>
              </a:ln>
              <a:effectLst/>
            </c:spPr>
            <c:extLst>
              <c:ext xmlns:c16="http://schemas.microsoft.com/office/drawing/2014/chart" uri="{C3380CC4-5D6E-409C-BE32-E72D297353CC}">
                <c16:uniqueId val="{0000000C-69E6-204A-AA0F-6D26B76B8B5A}"/>
              </c:ext>
            </c:extLst>
          </c:dPt>
          <c:dPt>
            <c:idx val="3"/>
            <c:invertIfNegative val="0"/>
            <c:bubble3D val="0"/>
            <c:spPr>
              <a:solidFill>
                <a:schemeClr val="accent5">
                  <a:shade val="76000"/>
                </a:schemeClr>
              </a:solidFill>
              <a:ln>
                <a:noFill/>
              </a:ln>
              <a:effectLst/>
            </c:spPr>
            <c:extLst>
              <c:ext xmlns:c16="http://schemas.microsoft.com/office/drawing/2014/chart" uri="{C3380CC4-5D6E-409C-BE32-E72D297353CC}">
                <c16:uniqueId val="{0000000E-69E6-204A-AA0F-6D26B76B8B5A}"/>
              </c:ext>
            </c:extLst>
          </c:dPt>
          <c:dLbls>
            <c:spPr>
              <a:noFill/>
              <a:ln>
                <a:noFill/>
              </a:ln>
              <a:effectLst/>
            </c:spPr>
            <c:txPr>
              <a:bodyPr rot="0" spcFirstLastPara="1" vertOverflow="ellipsis" vert="horz" wrap="square" anchor="ctr" anchorCtr="1"/>
              <a:lstStyle/>
              <a:p>
                <a:pPr algn="ctr">
                  <a:defRPr sz="1600"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Polska</c:v>
                </c:pt>
                <c:pt idx="1">
                  <c:v>Rumunia</c:v>
                </c:pt>
                <c:pt idx="2">
                  <c:v>Włochy</c:v>
                </c:pt>
                <c:pt idx="3">
                  <c:v>Hiszpania</c:v>
                </c:pt>
                <c:pt idx="4">
                  <c:v>Pozostałe</c:v>
                </c:pt>
              </c:strCache>
            </c:strRef>
          </c:cat>
          <c:val>
            <c:numRef>
              <c:f>Arkusz1!$C$2:$C$6</c:f>
              <c:numCache>
                <c:formatCode>0</c:formatCode>
                <c:ptCount val="5"/>
                <c:pt idx="0">
                  <c:v>194</c:v>
                </c:pt>
                <c:pt idx="1">
                  <c:v>7</c:v>
                </c:pt>
              </c:numCache>
            </c:numRef>
          </c:val>
          <c:extLst>
            <c:ext xmlns:c16="http://schemas.microsoft.com/office/drawing/2014/chart" uri="{C3380CC4-5D6E-409C-BE32-E72D297353CC}">
              <c16:uniqueId val="{0000000F-69E6-204A-AA0F-6D26B76B8B5A}"/>
            </c:ext>
          </c:extLst>
        </c:ser>
        <c:dLbls>
          <c:dLblPos val="outEnd"/>
          <c:showLegendKey val="0"/>
          <c:showVal val="1"/>
          <c:showCatName val="0"/>
          <c:showSerName val="0"/>
          <c:showPercent val="0"/>
          <c:showBubbleSize val="0"/>
        </c:dLbls>
        <c:gapWidth val="219"/>
        <c:overlap val="-27"/>
        <c:axId val="563125296"/>
        <c:axId val="563124968"/>
      </c:barChart>
      <c:catAx>
        <c:axId val="563125296"/>
        <c:scaling>
          <c:orientation val="minMax"/>
        </c:scaling>
        <c:delete val="1"/>
        <c:axPos val="b"/>
        <c:numFmt formatCode="General" sourceLinked="1"/>
        <c:majorTickMark val="out"/>
        <c:minorTickMark val="none"/>
        <c:tickLblPos val="nextTo"/>
        <c:crossAx val="563124968"/>
        <c:crosses val="autoZero"/>
        <c:auto val="1"/>
        <c:lblAlgn val="ctr"/>
        <c:lblOffset val="100"/>
        <c:noMultiLvlLbl val="0"/>
      </c:catAx>
      <c:valAx>
        <c:axId val="563124968"/>
        <c:scaling>
          <c:orientation val="minMax"/>
        </c:scaling>
        <c:delete val="1"/>
        <c:axPos val="l"/>
        <c:numFmt formatCode="#,##0.00" sourceLinked="1"/>
        <c:majorTickMark val="out"/>
        <c:minorTickMark val="none"/>
        <c:tickLblPos val="nextTo"/>
        <c:crossAx val="563125296"/>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pl-P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4.3158674193789432E-3"/>
          <c:y val="0.34402799900313147"/>
          <c:w val="0.99568413258062105"/>
          <c:h val="0.6559720009968687"/>
        </c:manualLayout>
      </c:layout>
      <c:barChart>
        <c:barDir val="col"/>
        <c:grouping val="clustered"/>
        <c:varyColors val="0"/>
        <c:ser>
          <c:idx val="0"/>
          <c:order val="0"/>
          <c:tx>
            <c:strRef>
              <c:f>Arkusz1!$B$1</c:f>
              <c:strCache>
                <c:ptCount val="1"/>
                <c:pt idx="0">
                  <c:v>y</c:v>
                </c:pt>
              </c:strCache>
            </c:strRef>
          </c:tx>
          <c:spPr>
            <a:solidFill>
              <a:schemeClr val="accent5">
                <a:tint val="77000"/>
              </a:schemeClr>
            </a:solidFill>
            <a:ln>
              <a:noFill/>
            </a:ln>
            <a:effectLst/>
          </c:spPr>
          <c:invertIfNegative val="0"/>
          <c:dPt>
            <c:idx val="1"/>
            <c:invertIfNegative val="0"/>
            <c:bubble3D val="0"/>
            <c:extLst>
              <c:ext xmlns:c16="http://schemas.microsoft.com/office/drawing/2014/chart" uri="{C3380CC4-5D6E-409C-BE32-E72D297353CC}">
                <c16:uniqueId val="{00000000-F82C-4744-B1E6-B8673D8CE634}"/>
              </c:ext>
            </c:extLst>
          </c:dPt>
          <c:dPt>
            <c:idx val="2"/>
            <c:invertIfNegative val="0"/>
            <c:bubble3D val="0"/>
            <c:extLst>
              <c:ext xmlns:c16="http://schemas.microsoft.com/office/drawing/2014/chart" uri="{C3380CC4-5D6E-409C-BE32-E72D297353CC}">
                <c16:uniqueId val="{00000001-F82C-4744-B1E6-B8673D8CE634}"/>
              </c:ext>
            </c:extLst>
          </c:dPt>
          <c:dPt>
            <c:idx val="3"/>
            <c:invertIfNegative val="0"/>
            <c:bubble3D val="0"/>
            <c:extLst>
              <c:ext xmlns:c16="http://schemas.microsoft.com/office/drawing/2014/chart" uri="{C3380CC4-5D6E-409C-BE32-E72D297353CC}">
                <c16:uniqueId val="{00000002-F82C-4744-B1E6-B8673D8CE634}"/>
              </c:ext>
            </c:extLst>
          </c:dPt>
          <c:dLbls>
            <c:dLbl>
              <c:idx val="0"/>
              <c:layout>
                <c:manualLayout>
                  <c:x val="0"/>
                  <c:y val="2.75222399202505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2C-4744-B1E6-B8673D8CE634}"/>
                </c:ext>
              </c:extLst>
            </c:dLbl>
            <c:numFmt formatCode="#,##0" sourceLinked="0"/>
            <c:spPr>
              <a:noFill/>
              <a:ln>
                <a:noFill/>
              </a:ln>
              <a:effectLst/>
            </c:spPr>
            <c:txPr>
              <a:bodyPr rot="0" spcFirstLastPara="1" vertOverflow="ellipsis" vert="horz" wrap="square" anchor="ctr" anchorCtr="1"/>
              <a:lstStyle/>
              <a:p>
                <a:pPr algn="ctr">
                  <a:defRPr sz="1600"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Polska</c:v>
                </c:pt>
                <c:pt idx="1">
                  <c:v>Rumunia</c:v>
                </c:pt>
                <c:pt idx="2">
                  <c:v>Włochy</c:v>
                </c:pt>
                <c:pt idx="3">
                  <c:v>Hiszpania</c:v>
                </c:pt>
                <c:pt idx="4">
                  <c:v>Pozostałe</c:v>
                </c:pt>
              </c:strCache>
            </c:strRef>
          </c:cat>
          <c:val>
            <c:numRef>
              <c:f>Arkusz1!$B$2:$B$6</c:f>
              <c:numCache>
                <c:formatCode>#,##0.00</c:formatCode>
                <c:ptCount val="5"/>
                <c:pt idx="0">
                  <c:v>1096</c:v>
                </c:pt>
                <c:pt idx="1">
                  <c:v>466</c:v>
                </c:pt>
                <c:pt idx="2">
                  <c:v>351</c:v>
                </c:pt>
                <c:pt idx="3">
                  <c:v>164</c:v>
                </c:pt>
                <c:pt idx="4">
                  <c:v>-3</c:v>
                </c:pt>
              </c:numCache>
            </c:numRef>
          </c:val>
          <c:extLst>
            <c:ext xmlns:c16="http://schemas.microsoft.com/office/drawing/2014/chart" uri="{C3380CC4-5D6E-409C-BE32-E72D297353CC}">
              <c16:uniqueId val="{00000004-F82C-4744-B1E6-B8673D8CE634}"/>
            </c:ext>
          </c:extLst>
        </c:ser>
        <c:ser>
          <c:idx val="1"/>
          <c:order val="1"/>
          <c:tx>
            <c:strRef>
              <c:f>Arkusz1!$C$1</c:f>
              <c:strCache>
                <c:ptCount val="1"/>
                <c:pt idx="0">
                  <c:v>y-1</c:v>
                </c:pt>
              </c:strCache>
            </c:strRef>
          </c:tx>
          <c:spPr>
            <a:solidFill>
              <a:schemeClr val="accent5">
                <a:shade val="76000"/>
              </a:schemeClr>
            </a:solidFill>
            <a:ln>
              <a:noFill/>
            </a:ln>
            <a:effectLst/>
          </c:spPr>
          <c:invertIfNegative val="0"/>
          <c:dPt>
            <c:idx val="0"/>
            <c:invertIfNegative val="0"/>
            <c:bubble3D val="0"/>
            <c:extLst>
              <c:ext xmlns:c16="http://schemas.microsoft.com/office/drawing/2014/chart" uri="{C3380CC4-5D6E-409C-BE32-E72D297353CC}">
                <c16:uniqueId val="{00000005-F82C-4744-B1E6-B8673D8CE634}"/>
              </c:ext>
            </c:extLst>
          </c:dPt>
          <c:dPt>
            <c:idx val="1"/>
            <c:invertIfNegative val="0"/>
            <c:bubble3D val="0"/>
            <c:extLst>
              <c:ext xmlns:c16="http://schemas.microsoft.com/office/drawing/2014/chart" uri="{C3380CC4-5D6E-409C-BE32-E72D297353CC}">
                <c16:uniqueId val="{00000006-F82C-4744-B1E6-B8673D8CE634}"/>
              </c:ext>
            </c:extLst>
          </c:dPt>
          <c:dPt>
            <c:idx val="2"/>
            <c:invertIfNegative val="0"/>
            <c:bubble3D val="0"/>
            <c:extLst>
              <c:ext xmlns:c16="http://schemas.microsoft.com/office/drawing/2014/chart" uri="{C3380CC4-5D6E-409C-BE32-E72D297353CC}">
                <c16:uniqueId val="{00000007-F82C-4744-B1E6-B8673D8CE634}"/>
              </c:ext>
            </c:extLst>
          </c:dPt>
          <c:dPt>
            <c:idx val="3"/>
            <c:invertIfNegative val="0"/>
            <c:bubble3D val="0"/>
            <c:extLst>
              <c:ext xmlns:c16="http://schemas.microsoft.com/office/drawing/2014/chart" uri="{C3380CC4-5D6E-409C-BE32-E72D297353CC}">
                <c16:uniqueId val="{00000008-F82C-4744-B1E6-B8673D8CE634}"/>
              </c:ext>
            </c:extLst>
          </c:dPt>
          <c:dLbls>
            <c:numFmt formatCode="#,##0" sourceLinked="0"/>
            <c:spPr>
              <a:noFill/>
              <a:ln>
                <a:noFill/>
              </a:ln>
              <a:effectLst/>
            </c:spPr>
            <c:txPr>
              <a:bodyPr rot="0" spcFirstLastPara="1" vertOverflow="ellipsis" vert="horz" wrap="square" anchor="ctr" anchorCtr="1"/>
              <a:lstStyle/>
              <a:p>
                <a:pPr algn="ctr">
                  <a:defRPr sz="1600"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Polska</c:v>
                </c:pt>
                <c:pt idx="1">
                  <c:v>Rumunia</c:v>
                </c:pt>
                <c:pt idx="2">
                  <c:v>Włochy</c:v>
                </c:pt>
                <c:pt idx="3">
                  <c:v>Hiszpania</c:v>
                </c:pt>
                <c:pt idx="4">
                  <c:v>Pozostałe</c:v>
                </c:pt>
              </c:strCache>
            </c:strRef>
          </c:cat>
          <c:val>
            <c:numRef>
              <c:f>Arkusz1!$C$2:$C$6</c:f>
              <c:numCache>
                <c:formatCode>#,##0.00</c:formatCode>
                <c:ptCount val="5"/>
                <c:pt idx="0">
                  <c:v>1011</c:v>
                </c:pt>
                <c:pt idx="1">
                  <c:v>504</c:v>
                </c:pt>
                <c:pt idx="2">
                  <c:v>309</c:v>
                </c:pt>
                <c:pt idx="3">
                  <c:v>-5</c:v>
                </c:pt>
                <c:pt idx="4">
                  <c:v>35</c:v>
                </c:pt>
              </c:numCache>
            </c:numRef>
          </c:val>
          <c:extLst>
            <c:ext xmlns:c16="http://schemas.microsoft.com/office/drawing/2014/chart" uri="{C3380CC4-5D6E-409C-BE32-E72D297353CC}">
              <c16:uniqueId val="{00000009-F82C-4744-B1E6-B8673D8CE634}"/>
            </c:ext>
          </c:extLst>
        </c:ser>
        <c:dLbls>
          <c:dLblPos val="outEnd"/>
          <c:showLegendKey val="0"/>
          <c:showVal val="1"/>
          <c:showCatName val="0"/>
          <c:showSerName val="0"/>
          <c:showPercent val="0"/>
          <c:showBubbleSize val="0"/>
        </c:dLbls>
        <c:gapWidth val="219"/>
        <c:overlap val="-27"/>
        <c:axId val="563125296"/>
        <c:axId val="563124968"/>
      </c:barChart>
      <c:catAx>
        <c:axId val="563125296"/>
        <c:scaling>
          <c:orientation val="minMax"/>
        </c:scaling>
        <c:delete val="1"/>
        <c:axPos val="b"/>
        <c:numFmt formatCode="General" sourceLinked="1"/>
        <c:majorTickMark val="none"/>
        <c:minorTickMark val="none"/>
        <c:tickLblPos val="nextTo"/>
        <c:crossAx val="563124968"/>
        <c:crosses val="autoZero"/>
        <c:auto val="1"/>
        <c:lblAlgn val="ctr"/>
        <c:lblOffset val="100"/>
        <c:noMultiLvlLbl val="0"/>
      </c:catAx>
      <c:valAx>
        <c:axId val="563124968"/>
        <c:scaling>
          <c:orientation val="minMax"/>
        </c:scaling>
        <c:delete val="1"/>
        <c:axPos val="l"/>
        <c:numFmt formatCode="#,##0.00" sourceLinked="1"/>
        <c:majorTickMark val="out"/>
        <c:minorTickMark val="none"/>
        <c:tickLblPos val="nextTo"/>
        <c:crossAx val="563125296"/>
        <c:crosses val="autoZero"/>
        <c:crossBetween val="between"/>
        <c:majorUnit val="150"/>
      </c:valAx>
      <c:spPr>
        <a:noFill/>
        <a:ln>
          <a:noFill/>
        </a:ln>
        <a:effectLst/>
      </c:spPr>
    </c:plotArea>
    <c:plotVisOnly val="1"/>
    <c:dispBlanksAs val="gap"/>
    <c:showDLblsOverMax val="0"/>
  </c:chart>
  <c:spPr>
    <a:noFill/>
    <a:ln>
      <a:noFill/>
    </a:ln>
    <a:effectLst/>
  </c:spPr>
  <c:txPr>
    <a:bodyPr/>
    <a:lstStyle/>
    <a:p>
      <a:pPr>
        <a:defRPr sz="1600"/>
      </a:pPr>
      <a:endParaRPr lang="pl-P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7.029083851384876E-3"/>
          <c:y val="0.28898320603408201"/>
          <c:w val="0.99297092915937446"/>
          <c:h val="0.65597237376895012"/>
        </c:manualLayout>
      </c:layout>
      <c:barChart>
        <c:barDir val="col"/>
        <c:grouping val="clustered"/>
        <c:varyColors val="0"/>
        <c:ser>
          <c:idx val="0"/>
          <c:order val="0"/>
          <c:tx>
            <c:strRef>
              <c:f>Arkusz1!$B$1</c:f>
              <c:strCache>
                <c:ptCount val="1"/>
                <c:pt idx="0">
                  <c:v>y</c:v>
                </c:pt>
              </c:strCache>
            </c:strRef>
          </c:tx>
          <c:spPr>
            <a:solidFill>
              <a:schemeClr val="accent5">
                <a:tint val="77000"/>
              </a:schemeClr>
            </a:solidFill>
            <a:ln>
              <a:noFill/>
            </a:ln>
            <a:effectLst/>
          </c:spPr>
          <c:invertIfNegative val="0"/>
          <c:dPt>
            <c:idx val="1"/>
            <c:invertIfNegative val="0"/>
            <c:bubble3D val="0"/>
            <c:spPr>
              <a:solidFill>
                <a:schemeClr val="accent5">
                  <a:tint val="77000"/>
                </a:schemeClr>
              </a:solidFill>
              <a:ln>
                <a:noFill/>
              </a:ln>
              <a:effectLst/>
            </c:spPr>
            <c:extLst>
              <c:ext xmlns:c16="http://schemas.microsoft.com/office/drawing/2014/chart" uri="{C3380CC4-5D6E-409C-BE32-E72D297353CC}">
                <c16:uniqueId val="{00000001-492C-084F-83CE-53777714C02B}"/>
              </c:ext>
            </c:extLst>
          </c:dPt>
          <c:dPt>
            <c:idx val="2"/>
            <c:invertIfNegative val="0"/>
            <c:bubble3D val="0"/>
            <c:spPr>
              <a:solidFill>
                <a:schemeClr val="accent5">
                  <a:tint val="77000"/>
                </a:schemeClr>
              </a:solidFill>
              <a:ln>
                <a:noFill/>
              </a:ln>
              <a:effectLst/>
            </c:spPr>
            <c:extLst>
              <c:ext xmlns:c16="http://schemas.microsoft.com/office/drawing/2014/chart" uri="{C3380CC4-5D6E-409C-BE32-E72D297353CC}">
                <c16:uniqueId val="{00000003-492C-084F-83CE-53777714C02B}"/>
              </c:ext>
            </c:extLst>
          </c:dPt>
          <c:dPt>
            <c:idx val="3"/>
            <c:invertIfNegative val="0"/>
            <c:bubble3D val="0"/>
            <c:spPr>
              <a:solidFill>
                <a:schemeClr val="accent5">
                  <a:tint val="77000"/>
                </a:schemeClr>
              </a:solidFill>
              <a:ln>
                <a:noFill/>
              </a:ln>
              <a:effectLst/>
            </c:spPr>
            <c:extLst>
              <c:ext xmlns:c16="http://schemas.microsoft.com/office/drawing/2014/chart" uri="{C3380CC4-5D6E-409C-BE32-E72D297353CC}">
                <c16:uniqueId val="{00000005-492C-084F-83CE-53777714C02B}"/>
              </c:ext>
            </c:extLst>
          </c:dPt>
          <c:dLbls>
            <c:spPr>
              <a:noFill/>
              <a:ln>
                <a:noFill/>
              </a:ln>
              <a:effectLst/>
            </c:spPr>
            <c:txPr>
              <a:bodyPr rot="0" spcFirstLastPara="1" vertOverflow="ellipsis" vert="horz" wrap="square" anchor="ctr" anchorCtr="1"/>
              <a:lstStyle/>
              <a:p>
                <a:pPr algn="ctr">
                  <a:defRPr sz="1600"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Polska</c:v>
                </c:pt>
                <c:pt idx="1">
                  <c:v>Rumunia</c:v>
                </c:pt>
                <c:pt idx="2">
                  <c:v>Włochy</c:v>
                </c:pt>
                <c:pt idx="3">
                  <c:v>Hiszpania</c:v>
                </c:pt>
                <c:pt idx="4">
                  <c:v>Pozostałe</c:v>
                </c:pt>
              </c:strCache>
            </c:strRef>
          </c:cat>
          <c:val>
            <c:numRef>
              <c:f>Arkusz1!$B$2:$B$6</c:f>
              <c:numCache>
                <c:formatCode>0</c:formatCode>
                <c:ptCount val="5"/>
                <c:pt idx="0">
                  <c:v>988</c:v>
                </c:pt>
                <c:pt idx="1">
                  <c:v>429</c:v>
                </c:pt>
                <c:pt idx="2">
                  <c:v>297</c:v>
                </c:pt>
                <c:pt idx="3">
                  <c:v>128</c:v>
                </c:pt>
                <c:pt idx="4">
                  <c:v>-14</c:v>
                </c:pt>
              </c:numCache>
            </c:numRef>
          </c:val>
          <c:extLst>
            <c:ext xmlns:c16="http://schemas.microsoft.com/office/drawing/2014/chart" uri="{C3380CC4-5D6E-409C-BE32-E72D297353CC}">
              <c16:uniqueId val="{00000006-492C-084F-83CE-53777714C02B}"/>
            </c:ext>
          </c:extLst>
        </c:ser>
        <c:ser>
          <c:idx val="1"/>
          <c:order val="1"/>
          <c:tx>
            <c:strRef>
              <c:f>Arkusz1!$C$1</c:f>
              <c:strCache>
                <c:ptCount val="1"/>
                <c:pt idx="0">
                  <c:v>y-1</c:v>
                </c:pt>
              </c:strCache>
            </c:strRef>
          </c:tx>
          <c:spPr>
            <a:solidFill>
              <a:schemeClr val="accent5">
                <a:shade val="76000"/>
              </a:schemeClr>
            </a:solidFill>
            <a:ln>
              <a:noFill/>
            </a:ln>
            <a:effectLst/>
          </c:spPr>
          <c:invertIfNegative val="0"/>
          <c:dPt>
            <c:idx val="0"/>
            <c:invertIfNegative val="0"/>
            <c:bubble3D val="0"/>
            <c:extLst>
              <c:ext xmlns:c16="http://schemas.microsoft.com/office/drawing/2014/chart" uri="{C3380CC4-5D6E-409C-BE32-E72D297353CC}">
                <c16:uniqueId val="{00000007-492C-084F-83CE-53777714C02B}"/>
              </c:ext>
            </c:extLst>
          </c:dPt>
          <c:dPt>
            <c:idx val="1"/>
            <c:invertIfNegative val="0"/>
            <c:bubble3D val="0"/>
            <c:extLst>
              <c:ext xmlns:c16="http://schemas.microsoft.com/office/drawing/2014/chart" uri="{C3380CC4-5D6E-409C-BE32-E72D297353CC}">
                <c16:uniqueId val="{00000008-492C-084F-83CE-53777714C02B}"/>
              </c:ext>
            </c:extLst>
          </c:dPt>
          <c:dPt>
            <c:idx val="2"/>
            <c:invertIfNegative val="0"/>
            <c:bubble3D val="0"/>
            <c:extLst>
              <c:ext xmlns:c16="http://schemas.microsoft.com/office/drawing/2014/chart" uri="{C3380CC4-5D6E-409C-BE32-E72D297353CC}">
                <c16:uniqueId val="{00000009-492C-084F-83CE-53777714C02B}"/>
              </c:ext>
            </c:extLst>
          </c:dPt>
          <c:dPt>
            <c:idx val="3"/>
            <c:invertIfNegative val="0"/>
            <c:bubble3D val="0"/>
            <c:extLst>
              <c:ext xmlns:c16="http://schemas.microsoft.com/office/drawing/2014/chart" uri="{C3380CC4-5D6E-409C-BE32-E72D297353CC}">
                <c16:uniqueId val="{0000000A-492C-084F-83CE-53777714C02B}"/>
              </c:ext>
            </c:extLst>
          </c:dPt>
          <c:dLbls>
            <c:spPr>
              <a:noFill/>
              <a:ln>
                <a:noFill/>
              </a:ln>
              <a:effectLst/>
            </c:spPr>
            <c:txPr>
              <a:bodyPr rot="0" spcFirstLastPara="1" vertOverflow="ellipsis" vert="horz" wrap="square" anchor="ctr" anchorCtr="1"/>
              <a:lstStyle/>
              <a:p>
                <a:pPr algn="ctr">
                  <a:defRPr sz="1600"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Polska</c:v>
                </c:pt>
                <c:pt idx="1">
                  <c:v>Rumunia</c:v>
                </c:pt>
                <c:pt idx="2">
                  <c:v>Włochy</c:v>
                </c:pt>
                <c:pt idx="3">
                  <c:v>Hiszpania</c:v>
                </c:pt>
                <c:pt idx="4">
                  <c:v>Pozostałe</c:v>
                </c:pt>
              </c:strCache>
            </c:strRef>
          </c:cat>
          <c:val>
            <c:numRef>
              <c:f>Arkusz1!$C$2:$C$6</c:f>
              <c:numCache>
                <c:formatCode>0</c:formatCode>
                <c:ptCount val="5"/>
                <c:pt idx="0">
                  <c:v>904</c:v>
                </c:pt>
                <c:pt idx="1">
                  <c:v>470</c:v>
                </c:pt>
                <c:pt idx="2">
                  <c:v>262</c:v>
                </c:pt>
                <c:pt idx="3">
                  <c:v>-33</c:v>
                </c:pt>
                <c:pt idx="4">
                  <c:v>20</c:v>
                </c:pt>
              </c:numCache>
            </c:numRef>
          </c:val>
          <c:extLst>
            <c:ext xmlns:c16="http://schemas.microsoft.com/office/drawing/2014/chart" uri="{C3380CC4-5D6E-409C-BE32-E72D297353CC}">
              <c16:uniqueId val="{0000000B-492C-084F-83CE-53777714C02B}"/>
            </c:ext>
          </c:extLst>
        </c:ser>
        <c:dLbls>
          <c:dLblPos val="outEnd"/>
          <c:showLegendKey val="0"/>
          <c:showVal val="1"/>
          <c:showCatName val="0"/>
          <c:showSerName val="0"/>
          <c:showPercent val="0"/>
          <c:showBubbleSize val="0"/>
        </c:dLbls>
        <c:gapWidth val="219"/>
        <c:overlap val="-27"/>
        <c:axId val="563125296"/>
        <c:axId val="563124968"/>
      </c:barChart>
      <c:catAx>
        <c:axId val="563125296"/>
        <c:scaling>
          <c:orientation val="minMax"/>
        </c:scaling>
        <c:delete val="1"/>
        <c:axPos val="b"/>
        <c:numFmt formatCode="General" sourceLinked="1"/>
        <c:majorTickMark val="out"/>
        <c:minorTickMark val="none"/>
        <c:tickLblPos val="nextTo"/>
        <c:crossAx val="563124968"/>
        <c:crosses val="autoZero"/>
        <c:auto val="1"/>
        <c:lblAlgn val="ctr"/>
        <c:lblOffset val="100"/>
        <c:noMultiLvlLbl val="0"/>
      </c:catAx>
      <c:valAx>
        <c:axId val="563124968"/>
        <c:scaling>
          <c:orientation val="minMax"/>
        </c:scaling>
        <c:delete val="1"/>
        <c:axPos val="l"/>
        <c:numFmt formatCode="0" sourceLinked="1"/>
        <c:majorTickMark val="out"/>
        <c:minorTickMark val="none"/>
        <c:tickLblPos val="nextTo"/>
        <c:crossAx val="563125296"/>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pl-P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4.6738092820619095E-3"/>
          <c:y val="0.19990693522714181"/>
          <c:w val="0.99297092915937446"/>
          <c:h val="0.80009306477285824"/>
        </c:manualLayout>
      </c:layout>
      <c:barChart>
        <c:barDir val="col"/>
        <c:grouping val="clustered"/>
        <c:varyColors val="0"/>
        <c:ser>
          <c:idx val="0"/>
          <c:order val="0"/>
          <c:tx>
            <c:strRef>
              <c:f>Arkusz1!$B$1</c:f>
              <c:strCache>
                <c:ptCount val="1"/>
                <c:pt idx="0">
                  <c:v>y</c:v>
                </c:pt>
              </c:strCache>
            </c:strRef>
          </c:tx>
          <c:spPr>
            <a:solidFill>
              <a:schemeClr val="accent5">
                <a:tint val="77000"/>
              </a:schemeClr>
            </a:solidFill>
            <a:ln>
              <a:noFill/>
            </a:ln>
            <a:effectLst/>
          </c:spPr>
          <c:invertIfNegative val="0"/>
          <c:dPt>
            <c:idx val="1"/>
            <c:invertIfNegative val="0"/>
            <c:bubble3D val="0"/>
            <c:extLst>
              <c:ext xmlns:c16="http://schemas.microsoft.com/office/drawing/2014/chart" uri="{C3380CC4-5D6E-409C-BE32-E72D297353CC}">
                <c16:uniqueId val="{00000000-E0C4-2D4C-8C6D-19FDFB686A25}"/>
              </c:ext>
            </c:extLst>
          </c:dPt>
          <c:dPt>
            <c:idx val="2"/>
            <c:invertIfNegative val="0"/>
            <c:bubble3D val="0"/>
            <c:extLst>
              <c:ext xmlns:c16="http://schemas.microsoft.com/office/drawing/2014/chart" uri="{C3380CC4-5D6E-409C-BE32-E72D297353CC}">
                <c16:uniqueId val="{00000001-E0C4-2D4C-8C6D-19FDFB686A25}"/>
              </c:ext>
            </c:extLst>
          </c:dPt>
          <c:dPt>
            <c:idx val="3"/>
            <c:invertIfNegative val="0"/>
            <c:bubble3D val="0"/>
            <c:extLst>
              <c:ext xmlns:c16="http://schemas.microsoft.com/office/drawing/2014/chart" uri="{C3380CC4-5D6E-409C-BE32-E72D297353CC}">
                <c16:uniqueId val="{00000002-E0C4-2D4C-8C6D-19FDFB686A25}"/>
              </c:ext>
            </c:extLst>
          </c:dPt>
          <c:dLbls>
            <c:dLbl>
              <c:idx val="0"/>
              <c:layout>
                <c:manualLayout>
                  <c:x val="1.15950330550423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0C4-2D4C-8C6D-19FDFB686A25}"/>
                </c:ext>
              </c:extLst>
            </c:dLbl>
            <c:numFmt formatCode="#,##0" sourceLinked="0"/>
            <c:spPr>
              <a:noFill/>
              <a:ln>
                <a:noFill/>
              </a:ln>
              <a:effectLst/>
            </c:spPr>
            <c:txPr>
              <a:bodyPr rot="0" spcFirstLastPara="1" vertOverflow="ellipsis" vert="horz" wrap="square" anchor="ctr" anchorCtr="1"/>
              <a:lstStyle/>
              <a:p>
                <a:pPr algn="ctr">
                  <a:defRPr sz="1600"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Polska</c:v>
                </c:pt>
                <c:pt idx="1">
                  <c:v>Rumunia</c:v>
                </c:pt>
                <c:pt idx="2">
                  <c:v>Włochy</c:v>
                </c:pt>
                <c:pt idx="3">
                  <c:v>Hiszpania</c:v>
                </c:pt>
                <c:pt idx="4">
                  <c:v>Pozostałe</c:v>
                </c:pt>
              </c:strCache>
            </c:strRef>
          </c:cat>
          <c:val>
            <c:numRef>
              <c:f>Arkusz1!$B$2:$B$6</c:f>
              <c:numCache>
                <c:formatCode>0</c:formatCode>
                <c:ptCount val="5"/>
                <c:pt idx="0">
                  <c:v>1266</c:v>
                </c:pt>
                <c:pt idx="1">
                  <c:v>572</c:v>
                </c:pt>
                <c:pt idx="2">
                  <c:v>603</c:v>
                </c:pt>
                <c:pt idx="3">
                  <c:v>317</c:v>
                </c:pt>
                <c:pt idx="4">
                  <c:v>92</c:v>
                </c:pt>
              </c:numCache>
            </c:numRef>
          </c:val>
          <c:extLst>
            <c:ext xmlns:c16="http://schemas.microsoft.com/office/drawing/2014/chart" uri="{C3380CC4-5D6E-409C-BE32-E72D297353CC}">
              <c16:uniqueId val="{00000003-E0C4-2D4C-8C6D-19FDFB686A25}"/>
            </c:ext>
          </c:extLst>
        </c:ser>
        <c:ser>
          <c:idx val="1"/>
          <c:order val="1"/>
          <c:tx>
            <c:strRef>
              <c:f>Arkusz1!$C$1</c:f>
              <c:strCache>
                <c:ptCount val="1"/>
                <c:pt idx="0">
                  <c:v>y-1</c:v>
                </c:pt>
              </c:strCache>
            </c:strRef>
          </c:tx>
          <c:spPr>
            <a:solidFill>
              <a:schemeClr val="accent5">
                <a:shade val="76000"/>
              </a:schemeClr>
            </a:solidFill>
            <a:ln>
              <a:noFill/>
            </a:ln>
            <a:effectLst/>
          </c:spPr>
          <c:invertIfNegative val="0"/>
          <c:dPt>
            <c:idx val="0"/>
            <c:invertIfNegative val="0"/>
            <c:bubble3D val="0"/>
            <c:spPr>
              <a:solidFill>
                <a:schemeClr val="accent5">
                  <a:shade val="76000"/>
                </a:schemeClr>
              </a:solidFill>
              <a:ln>
                <a:noFill/>
              </a:ln>
              <a:effectLst/>
            </c:spPr>
            <c:extLst>
              <c:ext xmlns:c16="http://schemas.microsoft.com/office/drawing/2014/chart" uri="{C3380CC4-5D6E-409C-BE32-E72D297353CC}">
                <c16:uniqueId val="{00000005-E0C4-2D4C-8C6D-19FDFB686A25}"/>
              </c:ext>
            </c:extLst>
          </c:dPt>
          <c:dPt>
            <c:idx val="1"/>
            <c:invertIfNegative val="0"/>
            <c:bubble3D val="0"/>
            <c:spPr>
              <a:solidFill>
                <a:schemeClr val="accent5">
                  <a:shade val="76000"/>
                </a:schemeClr>
              </a:solidFill>
              <a:ln>
                <a:noFill/>
              </a:ln>
              <a:effectLst/>
            </c:spPr>
            <c:extLst>
              <c:ext xmlns:c16="http://schemas.microsoft.com/office/drawing/2014/chart" uri="{C3380CC4-5D6E-409C-BE32-E72D297353CC}">
                <c16:uniqueId val="{00000007-E0C4-2D4C-8C6D-19FDFB686A25}"/>
              </c:ext>
            </c:extLst>
          </c:dPt>
          <c:dPt>
            <c:idx val="2"/>
            <c:invertIfNegative val="0"/>
            <c:bubble3D val="0"/>
            <c:spPr>
              <a:solidFill>
                <a:schemeClr val="accent5">
                  <a:shade val="76000"/>
                </a:schemeClr>
              </a:solidFill>
              <a:ln>
                <a:noFill/>
              </a:ln>
              <a:effectLst/>
            </c:spPr>
            <c:extLst>
              <c:ext xmlns:c16="http://schemas.microsoft.com/office/drawing/2014/chart" uri="{C3380CC4-5D6E-409C-BE32-E72D297353CC}">
                <c16:uniqueId val="{00000009-E0C4-2D4C-8C6D-19FDFB686A25}"/>
              </c:ext>
            </c:extLst>
          </c:dPt>
          <c:dPt>
            <c:idx val="3"/>
            <c:invertIfNegative val="0"/>
            <c:bubble3D val="0"/>
            <c:spPr>
              <a:solidFill>
                <a:schemeClr val="accent5">
                  <a:shade val="76000"/>
                </a:schemeClr>
              </a:solidFill>
              <a:ln>
                <a:noFill/>
              </a:ln>
              <a:effectLst/>
            </c:spPr>
            <c:extLst>
              <c:ext xmlns:c16="http://schemas.microsoft.com/office/drawing/2014/chart" uri="{C3380CC4-5D6E-409C-BE32-E72D297353CC}">
                <c16:uniqueId val="{0000000B-E0C4-2D4C-8C6D-19FDFB686A25}"/>
              </c:ext>
            </c:extLst>
          </c:dPt>
          <c:dLbls>
            <c:numFmt formatCode="#,##0" sourceLinked="0"/>
            <c:spPr>
              <a:noFill/>
              <a:ln>
                <a:noFill/>
              </a:ln>
              <a:effectLst/>
            </c:spPr>
            <c:txPr>
              <a:bodyPr rot="0" spcFirstLastPara="1" vertOverflow="ellipsis" vert="horz" wrap="square" anchor="ctr" anchorCtr="1"/>
              <a:lstStyle/>
              <a:p>
                <a:pPr algn="ctr">
                  <a:defRPr sz="1600"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Polska</c:v>
                </c:pt>
                <c:pt idx="1">
                  <c:v>Rumunia</c:v>
                </c:pt>
                <c:pt idx="2">
                  <c:v>Włochy</c:v>
                </c:pt>
                <c:pt idx="3">
                  <c:v>Hiszpania</c:v>
                </c:pt>
                <c:pt idx="4">
                  <c:v>Pozostałe</c:v>
                </c:pt>
              </c:strCache>
            </c:strRef>
          </c:cat>
          <c:val>
            <c:numRef>
              <c:f>Arkusz1!$C$2:$C$6</c:f>
              <c:numCache>
                <c:formatCode>0</c:formatCode>
                <c:ptCount val="5"/>
                <c:pt idx="0">
                  <c:v>1159</c:v>
                </c:pt>
                <c:pt idx="1">
                  <c:v>535</c:v>
                </c:pt>
                <c:pt idx="2">
                  <c:v>482</c:v>
                </c:pt>
                <c:pt idx="3">
                  <c:v>284</c:v>
                </c:pt>
                <c:pt idx="4">
                  <c:v>63</c:v>
                </c:pt>
              </c:numCache>
            </c:numRef>
          </c:val>
          <c:extLst>
            <c:ext xmlns:c16="http://schemas.microsoft.com/office/drawing/2014/chart" uri="{C3380CC4-5D6E-409C-BE32-E72D297353CC}">
              <c16:uniqueId val="{0000000C-E0C4-2D4C-8C6D-19FDFB686A25}"/>
            </c:ext>
          </c:extLst>
        </c:ser>
        <c:dLbls>
          <c:dLblPos val="outEnd"/>
          <c:showLegendKey val="0"/>
          <c:showVal val="1"/>
          <c:showCatName val="0"/>
          <c:showSerName val="0"/>
          <c:showPercent val="0"/>
          <c:showBubbleSize val="0"/>
        </c:dLbls>
        <c:gapWidth val="219"/>
        <c:overlap val="-27"/>
        <c:axId val="563125296"/>
        <c:axId val="563124968"/>
      </c:barChart>
      <c:catAx>
        <c:axId val="563125296"/>
        <c:scaling>
          <c:orientation val="minMax"/>
        </c:scaling>
        <c:delete val="1"/>
        <c:axPos val="b"/>
        <c:numFmt formatCode="General" sourceLinked="1"/>
        <c:majorTickMark val="out"/>
        <c:minorTickMark val="none"/>
        <c:tickLblPos val="nextTo"/>
        <c:crossAx val="563124968"/>
        <c:crosses val="autoZero"/>
        <c:auto val="1"/>
        <c:lblAlgn val="ctr"/>
        <c:lblOffset val="100"/>
        <c:noMultiLvlLbl val="0"/>
      </c:catAx>
      <c:valAx>
        <c:axId val="563124968"/>
        <c:scaling>
          <c:orientation val="minMax"/>
          <c:min val="0"/>
        </c:scaling>
        <c:delete val="1"/>
        <c:axPos val="l"/>
        <c:numFmt formatCode="0" sourceLinked="1"/>
        <c:majorTickMark val="out"/>
        <c:minorTickMark val="none"/>
        <c:tickLblPos val="nextTo"/>
        <c:crossAx val="563125296"/>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pl-P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t" anchorCtr="1"/>
          <a:lstStyle/>
          <a:p>
            <a:pPr>
              <a:defRPr sz="2400" b="0" i="0" u="none" strike="noStrike" kern="1200" spc="0" baseline="0">
                <a:solidFill>
                  <a:schemeClr val="tx1">
                    <a:lumMod val="65000"/>
                    <a:lumOff val="35000"/>
                  </a:schemeClr>
                </a:solidFill>
                <a:latin typeface="+mj-lt"/>
                <a:ea typeface="+mn-ea"/>
                <a:cs typeface="+mn-cs"/>
              </a:defRPr>
            </a:pPr>
            <a:r>
              <a:rPr lang="pl-PL" sz="2000">
                <a:latin typeface="+mj-lt"/>
              </a:rPr>
              <a:t> </a:t>
            </a:r>
          </a:p>
        </c:rich>
      </c:tx>
      <c:layout>
        <c:manualLayout>
          <c:xMode val="edge"/>
          <c:yMode val="edge"/>
          <c:x val="4.5571439421242185E-2"/>
          <c:y val="3.3278594503565778E-3"/>
        </c:manualLayout>
      </c:layout>
      <c:overlay val="0"/>
      <c:spPr>
        <a:noFill/>
        <a:ln>
          <a:noFill/>
        </a:ln>
        <a:effectLst/>
      </c:spPr>
      <c:txPr>
        <a:bodyPr rot="0" spcFirstLastPara="1" vertOverflow="ellipsis" vert="horz" wrap="square" anchor="t" anchorCtr="1"/>
        <a:lstStyle/>
        <a:p>
          <a:pPr>
            <a:defRPr sz="2400" b="0" i="0" u="none" strike="noStrike" kern="1200" spc="0" baseline="0">
              <a:solidFill>
                <a:schemeClr val="tx1">
                  <a:lumMod val="65000"/>
                  <a:lumOff val="35000"/>
                </a:schemeClr>
              </a:solidFill>
              <a:latin typeface="+mj-lt"/>
              <a:ea typeface="+mn-ea"/>
              <a:cs typeface="+mn-cs"/>
            </a:defRPr>
          </a:pPr>
          <a:endParaRPr lang="pl-PL"/>
        </a:p>
      </c:txPr>
    </c:title>
    <c:autoTitleDeleted val="0"/>
    <c:plotArea>
      <c:layout/>
      <c:barChart>
        <c:barDir val="col"/>
        <c:grouping val="clustered"/>
        <c:varyColors val="0"/>
        <c:ser>
          <c:idx val="0"/>
          <c:order val="0"/>
          <c:tx>
            <c:strRef>
              <c:f>Arkusz1!$B$3</c:f>
              <c:strCache>
                <c:ptCount val="1"/>
                <c:pt idx="0">
                  <c:v>Polska</c:v>
                </c:pt>
              </c:strCache>
            </c:strRef>
          </c:tx>
          <c:spPr>
            <a:solidFill>
              <a:schemeClr val="accent6">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2000" b="0" i="0" u="none" strike="noStrike" kern="1200" baseline="0">
                    <a:solidFill>
                      <a:schemeClr val="tx1">
                        <a:lumMod val="75000"/>
                        <a:lumOff val="25000"/>
                      </a:schemeClr>
                    </a:solidFill>
                    <a:latin typeface="+mj-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Arkusz1!$D$2:$I$2</c:f>
              <c:numCache>
                <c:formatCode>General</c:formatCode>
                <c:ptCount val="6"/>
                <c:pt idx="0">
                  <c:v>2020</c:v>
                </c:pt>
                <c:pt idx="1">
                  <c:v>2021</c:v>
                </c:pt>
                <c:pt idx="2">
                  <c:v>2022</c:v>
                </c:pt>
                <c:pt idx="3">
                  <c:v>2023</c:v>
                </c:pt>
                <c:pt idx="4">
                  <c:v>2024</c:v>
                </c:pt>
                <c:pt idx="5">
                  <c:v>2025</c:v>
                </c:pt>
              </c:numCache>
              <c:extLst/>
            </c:numRef>
          </c:cat>
          <c:val>
            <c:numRef>
              <c:f>Arkusz1!$D$3:$I$3</c:f>
              <c:numCache>
                <c:formatCode>0%</c:formatCode>
                <c:ptCount val="6"/>
                <c:pt idx="0">
                  <c:v>0.38</c:v>
                </c:pt>
                <c:pt idx="1">
                  <c:v>0.52</c:v>
                </c:pt>
                <c:pt idx="2">
                  <c:v>0.25</c:v>
                </c:pt>
                <c:pt idx="3">
                  <c:v>0.28999999999999998</c:v>
                </c:pt>
                <c:pt idx="4">
                  <c:v>0.45</c:v>
                </c:pt>
                <c:pt idx="5">
                  <c:v>0.24</c:v>
                </c:pt>
              </c:numCache>
              <c:extLst/>
            </c:numRef>
          </c:val>
          <c:extLst>
            <c:ext xmlns:c16="http://schemas.microsoft.com/office/drawing/2014/chart" uri="{C3380CC4-5D6E-409C-BE32-E72D297353CC}">
              <c16:uniqueId val="{00000000-7FC2-4CF9-BE9B-AE48D0F8885E}"/>
            </c:ext>
          </c:extLst>
        </c:ser>
        <c:dLbls>
          <c:dLblPos val="outEnd"/>
          <c:showLegendKey val="0"/>
          <c:showVal val="1"/>
          <c:showCatName val="0"/>
          <c:showSerName val="0"/>
          <c:showPercent val="0"/>
          <c:showBubbleSize val="0"/>
        </c:dLbls>
        <c:gapWidth val="219"/>
        <c:overlap val="-27"/>
        <c:axId val="1699643120"/>
        <c:axId val="1699643600"/>
        <c:extLst>
          <c:ext xmlns:c15="http://schemas.microsoft.com/office/drawing/2012/chart" uri="{02D57815-91ED-43cb-92C2-25804820EDAC}">
            <c15:filteredBarSeries>
              <c15:ser>
                <c:idx val="1"/>
                <c:order val="1"/>
                <c:tx>
                  <c:strRef>
                    <c:extLst>
                      <c:ext uri="{02D57815-91ED-43cb-92C2-25804820EDAC}">
                        <c15:formulaRef>
                          <c15:sqref>Arkusz1!$B$4</c15:sqref>
                        </c15:formulaRef>
                      </c:ext>
                    </c:extLst>
                    <c:strCache>
                      <c:ptCount val="1"/>
                      <c:pt idx="0">
                        <c:v>Rumunia</c:v>
                      </c:pt>
                    </c:strCache>
                  </c:strRef>
                </c:tx>
                <c:spPr>
                  <a:solidFill>
                    <a:schemeClr val="accent6">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j-lt"/>
                          <a:ea typeface="+mn-ea"/>
                          <a:cs typeface="+mn-cs"/>
                        </a:defRPr>
                      </a:pPr>
                      <a:endParaRPr lang="pl-PL"/>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Arkusz1!$D$2:$I$2</c15:sqref>
                        </c15:formulaRef>
                      </c:ext>
                    </c:extLst>
                    <c:numCache>
                      <c:formatCode>General</c:formatCode>
                      <c:ptCount val="6"/>
                      <c:pt idx="0">
                        <c:v>2020</c:v>
                      </c:pt>
                      <c:pt idx="1">
                        <c:v>2021</c:v>
                      </c:pt>
                      <c:pt idx="2">
                        <c:v>2022</c:v>
                      </c:pt>
                      <c:pt idx="3">
                        <c:v>2023</c:v>
                      </c:pt>
                      <c:pt idx="4">
                        <c:v>2024</c:v>
                      </c:pt>
                      <c:pt idx="5">
                        <c:v>2025</c:v>
                      </c:pt>
                    </c:numCache>
                  </c:numRef>
                </c:cat>
                <c:val>
                  <c:numRef>
                    <c:extLst>
                      <c:ext uri="{02D57815-91ED-43cb-92C2-25804820EDAC}">
                        <c15:formulaRef>
                          <c15:sqref>Arkusz1!$D$4:$I$4</c15:sqref>
                        </c15:formulaRef>
                      </c:ext>
                    </c:extLst>
                    <c:numCache>
                      <c:formatCode>0%</c:formatCode>
                      <c:ptCount val="6"/>
                      <c:pt idx="0">
                        <c:v>0.28999999999999998</c:v>
                      </c:pt>
                      <c:pt idx="1">
                        <c:v>0.6</c:v>
                      </c:pt>
                      <c:pt idx="2">
                        <c:v>0.75</c:v>
                      </c:pt>
                      <c:pt idx="3">
                        <c:v>0.63</c:v>
                      </c:pt>
                      <c:pt idx="4">
                        <c:v>0.51</c:v>
                      </c:pt>
                      <c:pt idx="5">
                        <c:v>0.7</c:v>
                      </c:pt>
                    </c:numCache>
                  </c:numRef>
                </c:val>
                <c:extLst>
                  <c:ext xmlns:c16="http://schemas.microsoft.com/office/drawing/2014/chart" uri="{C3380CC4-5D6E-409C-BE32-E72D297353CC}">
                    <c16:uniqueId val="{00000001-7FC2-4CF9-BE9B-AE48D0F8885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Arkusz1!$B$5</c15:sqref>
                        </c15:formulaRef>
                      </c:ext>
                    </c:extLst>
                    <c:strCache>
                      <c:ptCount val="1"/>
                      <c:pt idx="0">
                        <c:v>Włochy</c:v>
                      </c:pt>
                    </c:strCache>
                  </c:strRef>
                </c:tx>
                <c:spPr>
                  <a:solidFill>
                    <a:schemeClr val="accent6">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j-lt"/>
                          <a:ea typeface="+mn-ea"/>
                          <a:cs typeface="+mn-cs"/>
                        </a:defRPr>
                      </a:pPr>
                      <a:endParaRPr lang="pl-P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Arkusz1!$D$2:$I$2</c15:sqref>
                        </c15:formulaRef>
                      </c:ext>
                    </c:extLst>
                    <c:numCache>
                      <c:formatCode>General</c:formatCode>
                      <c:ptCount val="6"/>
                      <c:pt idx="0">
                        <c:v>2020</c:v>
                      </c:pt>
                      <c:pt idx="1">
                        <c:v>2021</c:v>
                      </c:pt>
                      <c:pt idx="2">
                        <c:v>2022</c:v>
                      </c:pt>
                      <c:pt idx="3">
                        <c:v>2023</c:v>
                      </c:pt>
                      <c:pt idx="4">
                        <c:v>2024</c:v>
                      </c:pt>
                      <c:pt idx="5">
                        <c:v>2025</c:v>
                      </c:pt>
                    </c:numCache>
                  </c:numRef>
                </c:cat>
                <c:val>
                  <c:numRef>
                    <c:extLst xmlns:c15="http://schemas.microsoft.com/office/drawing/2012/chart">
                      <c:ext xmlns:c15="http://schemas.microsoft.com/office/drawing/2012/chart" uri="{02D57815-91ED-43cb-92C2-25804820EDAC}">
                        <c15:formulaRef>
                          <c15:sqref>Arkusz1!$D$5:$I$5</c15:sqref>
                        </c15:formulaRef>
                      </c:ext>
                    </c:extLst>
                    <c:numCache>
                      <c:formatCode>0%</c:formatCode>
                      <c:ptCount val="6"/>
                      <c:pt idx="0">
                        <c:v>0</c:v>
                      </c:pt>
                      <c:pt idx="1">
                        <c:v>0.05</c:v>
                      </c:pt>
                      <c:pt idx="2">
                        <c:v>0.25</c:v>
                      </c:pt>
                      <c:pt idx="3">
                        <c:v>0.47</c:v>
                      </c:pt>
                      <c:pt idx="4">
                        <c:v>0.51</c:v>
                      </c:pt>
                      <c:pt idx="5">
                        <c:v>0.31</c:v>
                      </c:pt>
                    </c:numCache>
                  </c:numRef>
                </c:val>
                <c:extLst xmlns:c15="http://schemas.microsoft.com/office/drawing/2012/chart">
                  <c:ext xmlns:c16="http://schemas.microsoft.com/office/drawing/2014/chart" uri="{C3380CC4-5D6E-409C-BE32-E72D297353CC}">
                    <c16:uniqueId val="{00000002-7FC2-4CF9-BE9B-AE48D0F8885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Arkusz1!$B$6</c15:sqref>
                        </c15:formulaRef>
                      </c:ext>
                    </c:extLst>
                    <c:strCache>
                      <c:ptCount val="1"/>
                      <c:pt idx="0">
                        <c:v>Hiszpania</c:v>
                      </c:pt>
                    </c:strCache>
                  </c:strRef>
                </c:tx>
                <c:spPr>
                  <a:solidFill>
                    <a:schemeClr val="accent6">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j-lt"/>
                          <a:ea typeface="+mn-ea"/>
                          <a:cs typeface="+mn-cs"/>
                        </a:defRPr>
                      </a:pPr>
                      <a:endParaRPr lang="pl-P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Arkusz1!$D$2:$I$2</c15:sqref>
                        </c15:formulaRef>
                      </c:ext>
                    </c:extLst>
                    <c:numCache>
                      <c:formatCode>General</c:formatCode>
                      <c:ptCount val="6"/>
                      <c:pt idx="0">
                        <c:v>2020</c:v>
                      </c:pt>
                      <c:pt idx="1">
                        <c:v>2021</c:v>
                      </c:pt>
                      <c:pt idx="2">
                        <c:v>2022</c:v>
                      </c:pt>
                      <c:pt idx="3">
                        <c:v>2023</c:v>
                      </c:pt>
                      <c:pt idx="4">
                        <c:v>2024</c:v>
                      </c:pt>
                      <c:pt idx="5">
                        <c:v>2025</c:v>
                      </c:pt>
                    </c:numCache>
                  </c:numRef>
                </c:cat>
                <c:val>
                  <c:numRef>
                    <c:extLst xmlns:c15="http://schemas.microsoft.com/office/drawing/2012/chart">
                      <c:ext xmlns:c15="http://schemas.microsoft.com/office/drawing/2012/chart" uri="{02D57815-91ED-43cb-92C2-25804820EDAC}">
                        <c15:formulaRef>
                          <c15:sqref>Arkusz1!$D$6:$I$6</c15:sqref>
                        </c15:formulaRef>
                      </c:ext>
                    </c:extLst>
                    <c:numCache>
                      <c:formatCode>0%</c:formatCode>
                      <c:ptCount val="6"/>
                      <c:pt idx="0">
                        <c:v>0.08</c:v>
                      </c:pt>
                      <c:pt idx="1">
                        <c:v>0.08</c:v>
                      </c:pt>
                      <c:pt idx="2">
                        <c:v>0.33</c:v>
                      </c:pt>
                      <c:pt idx="3">
                        <c:v>0.44</c:v>
                      </c:pt>
                      <c:pt idx="4">
                        <c:v>0.33</c:v>
                      </c:pt>
                      <c:pt idx="5">
                        <c:v>0.12</c:v>
                      </c:pt>
                    </c:numCache>
                  </c:numRef>
                </c:val>
                <c:extLst xmlns:c15="http://schemas.microsoft.com/office/drawing/2012/chart">
                  <c:ext xmlns:c16="http://schemas.microsoft.com/office/drawing/2014/chart" uri="{C3380CC4-5D6E-409C-BE32-E72D297353CC}">
                    <c16:uniqueId val="{00000003-7FC2-4CF9-BE9B-AE48D0F8885E}"/>
                  </c:ext>
                </c:extLst>
              </c15:ser>
            </c15:filteredBarSeries>
          </c:ext>
        </c:extLst>
      </c:barChart>
      <c:catAx>
        <c:axId val="169964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mn-cs"/>
              </a:defRPr>
            </a:pPr>
            <a:endParaRPr lang="pl-PL"/>
          </a:p>
        </c:txPr>
        <c:crossAx val="1699643600"/>
        <c:crosses val="autoZero"/>
        <c:auto val="1"/>
        <c:lblAlgn val="ctr"/>
        <c:lblOffset val="100"/>
        <c:noMultiLvlLbl val="0"/>
      </c:catAx>
      <c:valAx>
        <c:axId val="1699643600"/>
        <c:scaling>
          <c:orientation val="minMax"/>
        </c:scaling>
        <c:delete val="1"/>
        <c:axPos val="l"/>
        <c:numFmt formatCode="0%" sourceLinked="1"/>
        <c:majorTickMark val="none"/>
        <c:minorTickMark val="none"/>
        <c:tickLblPos val="nextTo"/>
        <c:crossAx val="1699643120"/>
        <c:crosses val="autoZero"/>
        <c:crossBetween val="between"/>
      </c:valAx>
      <c:spPr>
        <a:noFill/>
        <a:ln>
          <a:noFill/>
        </a:ln>
        <a:effectLst/>
      </c:spPr>
    </c:plotArea>
    <c:plotVisOnly val="1"/>
    <c:dispBlanksAs val="gap"/>
    <c:showDLblsOverMax val="0"/>
  </c:chart>
  <c:spPr>
    <a:noFill/>
    <a:ln>
      <a:noFill/>
    </a:ln>
    <a:effectLst/>
  </c:spPr>
  <c:txPr>
    <a:bodyPr/>
    <a:lstStyle/>
    <a:p>
      <a:pPr>
        <a:defRPr sz="2000">
          <a:latin typeface="+mj-lt"/>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269263869762E-2"/>
          <c:y val="0.12105929283099373"/>
          <c:w val="0.98827307361302386"/>
          <c:h val="0.71933580377355599"/>
        </c:manualLayout>
      </c:layout>
      <c:barChart>
        <c:barDir val="col"/>
        <c:grouping val="clustered"/>
        <c:varyColors val="0"/>
        <c:ser>
          <c:idx val="0"/>
          <c:order val="0"/>
          <c:tx>
            <c:strRef>
              <c:f>Arkusz1!$B$1</c:f>
              <c:strCache>
                <c:ptCount val="1"/>
                <c:pt idx="0">
                  <c:v>Spłaty</c:v>
                </c:pt>
              </c:strCache>
            </c:strRef>
          </c:tx>
          <c:spPr>
            <a:solidFill>
              <a:schemeClr val="accent6"/>
            </a:solidFill>
            <a:ln>
              <a:noFill/>
            </a:ln>
            <a:effectLst/>
          </c:spPr>
          <c:invertIfNegative val="0"/>
          <c:dPt>
            <c:idx val="12"/>
            <c:invertIfNegative val="0"/>
            <c:bubble3D val="0"/>
            <c:extLst>
              <c:ext xmlns:c16="http://schemas.microsoft.com/office/drawing/2014/chart" uri="{C3380CC4-5D6E-409C-BE32-E72D297353CC}">
                <c16:uniqueId val="{00000000-3D6C-4D63-A8A4-86306ED29C67}"/>
              </c:ext>
            </c:extLst>
          </c:dPt>
          <c:dPt>
            <c:idx val="13"/>
            <c:invertIfNegative val="0"/>
            <c:bubble3D val="0"/>
            <c:spPr>
              <a:solidFill>
                <a:schemeClr val="accent6"/>
              </a:solidFill>
              <a:ln>
                <a:noFill/>
              </a:ln>
              <a:effectLst/>
            </c:spPr>
            <c:extLst>
              <c:ext xmlns:c16="http://schemas.microsoft.com/office/drawing/2014/chart" uri="{C3380CC4-5D6E-409C-BE32-E72D297353CC}">
                <c16:uniqueId val="{00000002-3D6C-4D63-A8A4-86306ED29C67}"/>
              </c:ext>
            </c:extLst>
          </c:dPt>
          <c:dPt>
            <c:idx val="14"/>
            <c:invertIfNegative val="0"/>
            <c:bubble3D val="0"/>
            <c:spPr>
              <a:solidFill>
                <a:schemeClr val="accent5"/>
              </a:solidFill>
              <a:ln>
                <a:noFill/>
              </a:ln>
              <a:effectLst/>
            </c:spPr>
            <c:extLst>
              <c:ext xmlns:c16="http://schemas.microsoft.com/office/drawing/2014/chart" uri="{C3380CC4-5D6E-409C-BE32-E72D297353CC}">
                <c16:uniqueId val="{00000003-63D0-41AC-9705-93B2203D01E2}"/>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6">
                        <a:lumMod val="50000"/>
                      </a:schemeClr>
                    </a:solidFill>
                    <a:latin typeface="+mj-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Arkusz1!$A$3:$A$17</c:f>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f>Arkusz1!$B$3:$B$17</c:f>
              <c:numCache>
                <c:formatCode>General</c:formatCode>
                <c:ptCount val="15"/>
                <c:pt idx="0">
                  <c:v>341</c:v>
                </c:pt>
                <c:pt idx="1">
                  <c:v>452</c:v>
                </c:pt>
                <c:pt idx="2">
                  <c:v>538</c:v>
                </c:pt>
                <c:pt idx="3">
                  <c:v>712</c:v>
                </c:pt>
                <c:pt idx="4">
                  <c:v>825</c:v>
                </c:pt>
                <c:pt idx="5">
                  <c:v>992</c:v>
                </c:pt>
                <c:pt idx="6">
                  <c:v>1369</c:v>
                </c:pt>
                <c:pt idx="7">
                  <c:v>1577</c:v>
                </c:pt>
                <c:pt idx="8">
                  <c:v>1782</c:v>
                </c:pt>
                <c:pt idx="9">
                  <c:v>1834</c:v>
                </c:pt>
                <c:pt idx="10">
                  <c:v>2216</c:v>
                </c:pt>
                <c:pt idx="11">
                  <c:v>2627</c:v>
                </c:pt>
                <c:pt idx="12">
                  <c:v>3062</c:v>
                </c:pt>
                <c:pt idx="13">
                  <c:v>3536</c:v>
                </c:pt>
                <c:pt idx="14">
                  <c:v>3920</c:v>
                </c:pt>
              </c:numCache>
            </c:numRef>
          </c:val>
          <c:extLst>
            <c:ext xmlns:c16="http://schemas.microsoft.com/office/drawing/2014/chart" uri="{C3380CC4-5D6E-409C-BE32-E72D297353CC}">
              <c16:uniqueId val="{00000003-3D6C-4D63-A8A4-86306ED29C67}"/>
            </c:ext>
          </c:extLst>
        </c:ser>
        <c:dLbls>
          <c:showLegendKey val="0"/>
          <c:showVal val="0"/>
          <c:showCatName val="0"/>
          <c:showSerName val="0"/>
          <c:showPercent val="0"/>
          <c:showBubbleSize val="0"/>
        </c:dLbls>
        <c:gapWidth val="100"/>
        <c:axId val="507887896"/>
        <c:axId val="507887112"/>
      </c:barChart>
      <c:catAx>
        <c:axId val="507887896"/>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rtl="0">
              <a:defRPr sz="1600" b="0" i="0" u="none" strike="noStrike" kern="1200" baseline="0">
                <a:solidFill>
                  <a:schemeClr val="tx1"/>
                </a:solidFill>
                <a:latin typeface="+mn-lt"/>
                <a:ea typeface="+mn-ea"/>
                <a:cs typeface="+mn-cs"/>
              </a:defRPr>
            </a:pPr>
            <a:endParaRPr lang="pl-PL"/>
          </a:p>
        </c:txPr>
        <c:crossAx val="507887112"/>
        <c:crosses val="autoZero"/>
        <c:auto val="1"/>
        <c:lblAlgn val="ctr"/>
        <c:lblOffset val="100"/>
        <c:noMultiLvlLbl val="0"/>
      </c:catAx>
      <c:valAx>
        <c:axId val="507887112"/>
        <c:scaling>
          <c:orientation val="minMax"/>
        </c:scaling>
        <c:delete val="1"/>
        <c:axPos val="l"/>
        <c:numFmt formatCode="General" sourceLinked="1"/>
        <c:majorTickMark val="out"/>
        <c:minorTickMark val="none"/>
        <c:tickLblPos val="nextTo"/>
        <c:crossAx val="507887896"/>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rtl="0">
        <a:defRPr sz="1800"/>
      </a:pPr>
      <a:endParaRPr lang="pl-P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089793281653745E-2"/>
          <c:y val="0.27652811300949459"/>
          <c:w val="0.96355385592480192"/>
          <c:h val="0.48103865912824367"/>
        </c:manualLayout>
      </c:layout>
      <c:barChart>
        <c:barDir val="col"/>
        <c:grouping val="clustered"/>
        <c:varyColors val="0"/>
        <c:ser>
          <c:idx val="0"/>
          <c:order val="0"/>
          <c:tx>
            <c:strRef>
              <c:f>Arkusz1!$B$1</c:f>
              <c:strCache>
                <c:ptCount val="1"/>
                <c:pt idx="0">
                  <c:v>wartość nominalna</c:v>
                </c:pt>
              </c:strCache>
            </c:strRef>
          </c:tx>
          <c:spPr>
            <a:solidFill>
              <a:schemeClr val="accent6"/>
            </a:solidFill>
            <a:ln>
              <a:noFill/>
            </a:ln>
            <a:effectLst/>
          </c:spPr>
          <c:invertIfNegative val="0"/>
          <c:dLbls>
            <c:dLbl>
              <c:idx val="3"/>
              <c:layout>
                <c:manualLayout>
                  <c:x val="0"/>
                  <c:y val="-1.76388888888888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A0-4EB7-9583-CE1C9DE1AB94}"/>
                </c:ext>
              </c:extLst>
            </c:dLbl>
            <c:dLbl>
              <c:idx val="4"/>
              <c:layout>
                <c:manualLayout>
                  <c:x val="-1.7638888888889006E-2"/>
                  <c:y val="-6.467517879274155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A0-4EB7-9583-CE1C9DE1AB94}"/>
                </c:ext>
              </c:extLst>
            </c:dLbl>
            <c:dLbl>
              <c:idx val="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A0-4EB7-9583-CE1C9DE1AB94}"/>
                </c:ext>
              </c:extLst>
            </c:dLbl>
            <c:numFmt formatCode="0.0" sourceLinked="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j-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Arkusz1!$A$17:$A$20</c:f>
              <c:numCache>
                <c:formatCode>General</c:formatCode>
                <c:ptCount val="4"/>
                <c:pt idx="0">
                  <c:v>2022</c:v>
                </c:pt>
                <c:pt idx="1">
                  <c:v>2023</c:v>
                </c:pt>
                <c:pt idx="2">
                  <c:v>2024</c:v>
                </c:pt>
                <c:pt idx="3">
                  <c:v>2025</c:v>
                </c:pt>
              </c:numCache>
            </c:numRef>
          </c:cat>
          <c:val>
            <c:numRef>
              <c:f>Arkusz1!$B$17:$B$20</c:f>
              <c:numCache>
                <c:formatCode>General</c:formatCode>
                <c:ptCount val="4"/>
                <c:pt idx="0">
                  <c:v>6.7930000000000001</c:v>
                </c:pt>
                <c:pt idx="1">
                  <c:v>14.028</c:v>
                </c:pt>
                <c:pt idx="2" formatCode="#,##0.00">
                  <c:v>8.7159999999999993</c:v>
                </c:pt>
                <c:pt idx="3">
                  <c:v>11.61</c:v>
                </c:pt>
              </c:numCache>
            </c:numRef>
          </c:val>
          <c:extLst>
            <c:ext xmlns:c16="http://schemas.microsoft.com/office/drawing/2014/chart" uri="{C3380CC4-5D6E-409C-BE32-E72D297353CC}">
              <c16:uniqueId val="{00000004-53A0-4EB7-9583-CE1C9DE1AB94}"/>
            </c:ext>
          </c:extLst>
        </c:ser>
        <c:ser>
          <c:idx val="1"/>
          <c:order val="1"/>
          <c:tx>
            <c:strRef>
              <c:f>Arkusz1!$C$1</c:f>
              <c:strCache>
                <c:ptCount val="1"/>
                <c:pt idx="0">
                  <c:v>nakłady </c:v>
                </c:pt>
              </c:strCache>
            </c:strRef>
          </c:tx>
          <c:spPr>
            <a:solidFill>
              <a:schemeClr val="accent5"/>
            </a:solidFill>
            <a:ln>
              <a:noFill/>
            </a:ln>
            <a:effectLst/>
          </c:spPr>
          <c:invertIfNegative val="0"/>
          <c:dLbls>
            <c:dLbl>
              <c:idx val="3"/>
              <c:layout>
                <c:manualLayout>
                  <c:x val="0"/>
                  <c:y val="2.4694444444444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3A0-4EB7-9583-CE1C9DE1AB94}"/>
                </c:ext>
              </c:extLst>
            </c:dLbl>
            <c:numFmt formatCode="0.0" sourceLinked="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j-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Arkusz1!$A$17:$A$20</c:f>
              <c:numCache>
                <c:formatCode>General</c:formatCode>
                <c:ptCount val="4"/>
                <c:pt idx="0">
                  <c:v>2022</c:v>
                </c:pt>
                <c:pt idx="1">
                  <c:v>2023</c:v>
                </c:pt>
                <c:pt idx="2">
                  <c:v>2024</c:v>
                </c:pt>
                <c:pt idx="3">
                  <c:v>2025</c:v>
                </c:pt>
              </c:numCache>
            </c:numRef>
          </c:cat>
          <c:val>
            <c:numRef>
              <c:f>Arkusz1!$C$17:$C$20</c:f>
              <c:numCache>
                <c:formatCode>General</c:formatCode>
                <c:ptCount val="4"/>
                <c:pt idx="0">
                  <c:v>1.532</c:v>
                </c:pt>
                <c:pt idx="1">
                  <c:v>2.0550000000000002</c:v>
                </c:pt>
                <c:pt idx="2">
                  <c:v>2.0590000000000002</c:v>
                </c:pt>
                <c:pt idx="3">
                  <c:v>2.0830000000000002</c:v>
                </c:pt>
              </c:numCache>
            </c:numRef>
          </c:val>
          <c:extLst>
            <c:ext xmlns:c16="http://schemas.microsoft.com/office/drawing/2014/chart" uri="{C3380CC4-5D6E-409C-BE32-E72D297353CC}">
              <c16:uniqueId val="{00000006-53A0-4EB7-9583-CE1C9DE1AB94}"/>
            </c:ext>
          </c:extLst>
        </c:ser>
        <c:dLbls>
          <c:showLegendKey val="0"/>
          <c:showVal val="0"/>
          <c:showCatName val="0"/>
          <c:showSerName val="0"/>
          <c:showPercent val="0"/>
          <c:showBubbleSize val="0"/>
        </c:dLbls>
        <c:gapWidth val="100"/>
        <c:axId val="182494336"/>
        <c:axId val="182495872"/>
      </c:barChart>
      <c:lineChart>
        <c:grouping val="standard"/>
        <c:varyColors val="0"/>
        <c:ser>
          <c:idx val="2"/>
          <c:order val="2"/>
          <c:tx>
            <c:strRef>
              <c:f>Arkusz1!$D$1</c:f>
              <c:strCache>
                <c:ptCount val="1"/>
                <c:pt idx="0">
                  <c:v>cena %</c:v>
                </c:pt>
              </c:strCache>
            </c:strRef>
          </c:tx>
          <c:spPr>
            <a:ln w="31750" cap="rnd" cmpd="sng" algn="ctr">
              <a:solidFill>
                <a:schemeClr val="accent4">
                  <a:shade val="95000"/>
                  <a:satMod val="105000"/>
                </a:schemeClr>
              </a:solidFill>
              <a:prstDash val="solid"/>
              <a:round/>
            </a:ln>
            <a:effectLst/>
          </c:spPr>
          <c:marker>
            <c:symbol val="circle"/>
            <c:size val="27"/>
            <c:spPr>
              <a:solidFill>
                <a:schemeClr val="accent4"/>
              </a:solidFill>
              <a:ln w="101600" cap="flat" cmpd="sng" algn="ctr">
                <a:solidFill>
                  <a:schemeClr val="accent4">
                    <a:shade val="95000"/>
                    <a:satMod val="105000"/>
                  </a:schemeClr>
                </a:solidFill>
                <a:prstDash val="solid"/>
                <a:round/>
              </a:ln>
              <a:effectLst/>
            </c:spPr>
          </c:marker>
          <c:dLbls>
            <c:dLbl>
              <c:idx val="3"/>
              <c:spPr>
                <a:noFill/>
                <a:ln>
                  <a:noFill/>
                </a:ln>
                <a:effectLst/>
              </c:spPr>
              <c:txPr>
                <a:bodyPr rot="0" spcFirstLastPara="1" vertOverflow="ellipsis" vert="horz" wrap="square" lIns="38100" tIns="19050" rIns="38100" bIns="19050" anchor="ctr" anchorCtr="1">
                  <a:noAutofit/>
                </a:bodyPr>
                <a:lstStyle/>
                <a:p>
                  <a:pPr>
                    <a:defRPr sz="1500" b="1" i="0" u="none" strike="noStrike" kern="1200" baseline="0">
                      <a:solidFill>
                        <a:schemeClr val="accent6">
                          <a:lumMod val="75000"/>
                        </a:schemeClr>
                      </a:solidFill>
                      <a:latin typeface="+mj-lt"/>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15:layout>
                    <c:manualLayout>
                      <c:w val="4.5824616858237556E-2"/>
                      <c:h val="0.1186423713222152"/>
                    </c:manualLayout>
                  </c15:layout>
                </c:ext>
                <c:ext xmlns:c16="http://schemas.microsoft.com/office/drawing/2014/chart" uri="{C3380CC4-5D6E-409C-BE32-E72D297353CC}">
                  <c16:uniqueId val="{00000008-53A0-4EB7-9583-CE1C9DE1AB94}"/>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accent6">
                        <a:lumMod val="75000"/>
                      </a:schemeClr>
                    </a:solidFill>
                    <a:latin typeface="+mj-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Arkusz1!$A$17:$A$20</c:f>
              <c:numCache>
                <c:formatCode>General</c:formatCode>
                <c:ptCount val="4"/>
                <c:pt idx="0">
                  <c:v>2022</c:v>
                </c:pt>
                <c:pt idx="1">
                  <c:v>2023</c:v>
                </c:pt>
                <c:pt idx="2">
                  <c:v>2024</c:v>
                </c:pt>
                <c:pt idx="3">
                  <c:v>2025</c:v>
                </c:pt>
              </c:numCache>
            </c:numRef>
          </c:cat>
          <c:val>
            <c:numRef>
              <c:f>Arkusz1!$D$17:$D$20</c:f>
              <c:numCache>
                <c:formatCode>0%</c:formatCode>
                <c:ptCount val="4"/>
                <c:pt idx="0">
                  <c:v>0.2255262770499043</c:v>
                </c:pt>
                <c:pt idx="1">
                  <c:v>0.14649272882805817</c:v>
                </c:pt>
                <c:pt idx="2">
                  <c:v>0.23623221661312532</c:v>
                </c:pt>
                <c:pt idx="3">
                  <c:v>0.1794142980189492</c:v>
                </c:pt>
              </c:numCache>
            </c:numRef>
          </c:val>
          <c:smooth val="0"/>
          <c:extLst>
            <c:ext xmlns:c16="http://schemas.microsoft.com/office/drawing/2014/chart" uri="{C3380CC4-5D6E-409C-BE32-E72D297353CC}">
              <c16:uniqueId val="{00000007-53A0-4EB7-9583-CE1C9DE1AB94}"/>
            </c:ext>
          </c:extLst>
        </c:ser>
        <c:dLbls>
          <c:showLegendKey val="0"/>
          <c:showVal val="0"/>
          <c:showCatName val="0"/>
          <c:showSerName val="0"/>
          <c:showPercent val="0"/>
          <c:showBubbleSize val="0"/>
        </c:dLbls>
        <c:marker val="1"/>
        <c:smooth val="0"/>
        <c:axId val="182503296"/>
        <c:axId val="182501760"/>
      </c:lineChart>
      <c:catAx>
        <c:axId val="182494336"/>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2000" b="1" i="0" u="none" strike="noStrike" kern="1200" baseline="0">
                <a:solidFill>
                  <a:schemeClr val="tx1"/>
                </a:solidFill>
                <a:latin typeface="+mj-lt"/>
                <a:ea typeface="+mn-ea"/>
                <a:cs typeface="+mn-cs"/>
              </a:defRPr>
            </a:pPr>
            <a:endParaRPr lang="pl-PL"/>
          </a:p>
        </c:txPr>
        <c:crossAx val="182495872"/>
        <c:crosses val="autoZero"/>
        <c:auto val="1"/>
        <c:lblAlgn val="ctr"/>
        <c:lblOffset val="100"/>
        <c:noMultiLvlLbl val="0"/>
      </c:catAx>
      <c:valAx>
        <c:axId val="182495872"/>
        <c:scaling>
          <c:orientation val="minMax"/>
          <c:max val="18"/>
          <c:min val="0"/>
        </c:scaling>
        <c:delete val="0"/>
        <c:axPos val="l"/>
        <c:numFmt formatCode="General" sourceLinked="1"/>
        <c:majorTickMark val="out"/>
        <c:minorTickMark val="none"/>
        <c:tickLblPos val="nextTo"/>
        <c:spPr>
          <a:solidFill>
            <a:schemeClr val="bg2">
              <a:lumMod val="95000"/>
            </a:schemeClr>
          </a:solidFill>
          <a:ln w="15875" cap="flat" cmpd="sng" algn="ctr">
            <a:solidFill>
              <a:schemeClr val="bg2">
                <a:lumMod val="95000"/>
              </a:schemeClr>
            </a:solidFill>
            <a:prstDash val="solid"/>
            <a:round/>
          </a:ln>
          <a:effectLst/>
        </c:spPr>
        <c:txPr>
          <a:bodyPr rot="-60000000" spcFirstLastPara="1" vertOverflow="ellipsis" vert="horz" wrap="square" anchor="ctr" anchorCtr="1"/>
          <a:lstStyle/>
          <a:p>
            <a:pPr>
              <a:defRPr sz="200" b="0" i="0" u="none" strike="noStrike" kern="1200" baseline="0">
                <a:solidFill>
                  <a:schemeClr val="bg1"/>
                </a:solidFill>
                <a:latin typeface="+mn-lt"/>
                <a:ea typeface="+mn-ea"/>
                <a:cs typeface="+mn-cs"/>
              </a:defRPr>
            </a:pPr>
            <a:endParaRPr lang="pl-PL"/>
          </a:p>
        </c:txPr>
        <c:crossAx val="182494336"/>
        <c:crosses val="autoZero"/>
        <c:crossBetween val="between"/>
      </c:valAx>
      <c:valAx>
        <c:axId val="182501760"/>
        <c:scaling>
          <c:orientation val="minMax"/>
          <c:max val="0.4"/>
          <c:min val="0"/>
        </c:scaling>
        <c:delete val="0"/>
        <c:axPos val="r"/>
        <c:numFmt formatCode="0%" sourceLinked="1"/>
        <c:majorTickMark val="out"/>
        <c:minorTickMark val="none"/>
        <c:tickLblPos val="nextTo"/>
        <c:spPr>
          <a:solidFill>
            <a:schemeClr val="bg2">
              <a:lumMod val="95000"/>
            </a:schemeClr>
          </a:solidFill>
          <a:ln w="28575" cap="flat" cmpd="sng" algn="ctr">
            <a:solidFill>
              <a:schemeClr val="bg2">
                <a:lumMod val="95000"/>
              </a:schemeClr>
            </a:solidFill>
            <a:prstDash val="solid"/>
            <a:round/>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pl-PL"/>
          </a:p>
        </c:txPr>
        <c:crossAx val="182503296"/>
        <c:crosses val="max"/>
        <c:crossBetween val="between"/>
      </c:valAx>
      <c:catAx>
        <c:axId val="182503296"/>
        <c:scaling>
          <c:orientation val="minMax"/>
        </c:scaling>
        <c:delete val="1"/>
        <c:axPos val="b"/>
        <c:numFmt formatCode="General" sourceLinked="1"/>
        <c:majorTickMark val="out"/>
        <c:minorTickMark val="none"/>
        <c:tickLblPos val="nextTo"/>
        <c:crossAx val="182501760"/>
        <c:crosses val="autoZero"/>
        <c:auto val="1"/>
        <c:lblAlgn val="ctr"/>
        <c:lblOffset val="100"/>
        <c:noMultiLvlLbl val="0"/>
      </c:catAx>
      <c:spPr>
        <a:noFill/>
        <a:ln>
          <a:noFill/>
        </a:ln>
        <a:effectLst/>
      </c:spPr>
    </c:plotArea>
    <c:legend>
      <c:legendPos val="b"/>
      <c:layout>
        <c:manualLayout>
          <c:xMode val="edge"/>
          <c:yMode val="edge"/>
          <c:x val="3.3591731266149873E-2"/>
          <c:y val="0.89447600038563646"/>
          <c:w val="0.9"/>
          <c:h val="9.2638660696025318E-2"/>
        </c:manualLayout>
      </c:layout>
      <c:overlay val="1"/>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j-lt"/>
              <a:ea typeface="+mn-ea"/>
              <a:cs typeface="+mn-cs"/>
            </a:defRPr>
          </a:pPr>
          <a:endParaRPr lang="pl-PL"/>
        </a:p>
      </c:txPr>
    </c:legend>
    <c:plotVisOnly val="1"/>
    <c:dispBlanksAs val="gap"/>
    <c:showDLblsOverMax val="0"/>
  </c:chart>
  <c:spPr>
    <a:noFill/>
    <a:ln w="9525" cap="flat" cmpd="sng" algn="ctr">
      <a:noFill/>
      <a:prstDash val="solid"/>
    </a:ln>
    <a:effectLst/>
  </c:spPr>
  <c:txPr>
    <a:bodyPr/>
    <a:lstStyle/>
    <a:p>
      <a:pPr>
        <a:defRPr sz="1800"/>
      </a:pPr>
      <a:endParaRPr lang="pl-PL"/>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122739018087853E-2"/>
          <c:y val="0.10171759259259257"/>
          <c:w val="0.94774170949577086"/>
          <c:h val="0.59293615945706191"/>
        </c:manualLayout>
      </c:layout>
      <c:lineChart>
        <c:grouping val="standard"/>
        <c:varyColors val="0"/>
        <c:ser>
          <c:idx val="0"/>
          <c:order val="0"/>
          <c:tx>
            <c:strRef>
              <c:f>Arkusz1!$B$1</c:f>
              <c:strCache>
                <c:ptCount val="1"/>
                <c:pt idx="0">
                  <c:v>konsumenckie
niezabezpieczone</c:v>
                </c:pt>
              </c:strCache>
            </c:strRef>
          </c:tx>
          <c:spPr>
            <a:ln w="44450" cap="rnd">
              <a:solidFill>
                <a:schemeClr val="accent6">
                  <a:lumMod val="60000"/>
                  <a:lumOff val="40000"/>
                </a:schemeClr>
              </a:solidFill>
              <a:round/>
            </a:ln>
            <a:effectLst/>
          </c:spPr>
          <c:marker>
            <c:symbol val="none"/>
          </c:marker>
          <c:dLbls>
            <c:dLbl>
              <c:idx val="71"/>
              <c:layout>
                <c:manualLayout>
                  <c:x val="-1.3566867189236753E-3"/>
                  <c:y val="-7.99435214273816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70-45C6-8AB6-D9A2279152FA}"/>
                </c:ext>
              </c:extLst>
            </c:dLbl>
            <c:dLbl>
              <c:idx val="9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70-45C6-8AB6-D9A2279152FA}"/>
                </c:ext>
              </c:extLst>
            </c:dLbl>
            <c:numFmt formatCode="#,##0.0" sourceLinked="0"/>
            <c:spPr>
              <a:noFill/>
              <a:ln>
                <a:noFill/>
              </a:ln>
              <a:effectLst/>
            </c:spPr>
            <c:txPr>
              <a:bodyPr rot="0" spcFirstLastPara="1" vertOverflow="ellipsis" vert="horz" wrap="square" anchor="ctr" anchorCtr="1"/>
              <a:lstStyle/>
              <a:p>
                <a:pPr>
                  <a:defRPr sz="1800" b="1" i="0" u="none" strike="noStrike" kern="1200" baseline="0">
                    <a:solidFill>
                      <a:schemeClr val="accent2"/>
                    </a:solidFill>
                    <a:latin typeface="+mj-lt"/>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Arkusz1!$A$123:$A$192</c:f>
              <c:numCache>
                <c:formatCode>[$-415]mmm\ yy;@</c:formatCode>
                <c:ptCount val="70"/>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pt idx="64">
                  <c:v>45778</c:v>
                </c:pt>
                <c:pt idx="65">
                  <c:v>45809</c:v>
                </c:pt>
                <c:pt idx="66">
                  <c:v>45839</c:v>
                </c:pt>
                <c:pt idx="67">
                  <c:v>45870</c:v>
                </c:pt>
                <c:pt idx="68">
                  <c:v>45901</c:v>
                </c:pt>
                <c:pt idx="69">
                  <c:v>45931</c:v>
                </c:pt>
              </c:numCache>
            </c:numRef>
          </c:cat>
          <c:val>
            <c:numRef>
              <c:f>Arkusz1!$B$123:$B$192</c:f>
              <c:numCache>
                <c:formatCode>#,##0</c:formatCode>
                <c:ptCount val="70"/>
                <c:pt idx="0">
                  <c:v>32180</c:v>
                </c:pt>
                <c:pt idx="1">
                  <c:v>32405</c:v>
                </c:pt>
                <c:pt idx="2">
                  <c:v>33142</c:v>
                </c:pt>
                <c:pt idx="3">
                  <c:v>33640</c:v>
                </c:pt>
                <c:pt idx="4">
                  <c:v>34211</c:v>
                </c:pt>
                <c:pt idx="5">
                  <c:v>34541</c:v>
                </c:pt>
                <c:pt idx="6">
                  <c:v>34886</c:v>
                </c:pt>
                <c:pt idx="7">
                  <c:v>35062</c:v>
                </c:pt>
                <c:pt idx="8">
                  <c:v>34990</c:v>
                </c:pt>
                <c:pt idx="9">
                  <c:v>34717</c:v>
                </c:pt>
                <c:pt idx="10">
                  <c:v>34017</c:v>
                </c:pt>
                <c:pt idx="11">
                  <c:v>33958</c:v>
                </c:pt>
                <c:pt idx="12" formatCode="_-* #\ ##0\ _z_ł_-;\-* #\ ##0\ _z_ł_-;_-* &quot;-&quot;??\ _z_ł_-;_-@_-">
                  <c:v>32630</c:v>
                </c:pt>
                <c:pt idx="13" formatCode="_-* #\ ##0\ _z_ł_-;\-* #\ ##0\ _z_ł_-;_-* &quot;-&quot;??\ _z_ł_-;_-@_-">
                  <c:v>33010</c:v>
                </c:pt>
                <c:pt idx="14" formatCode="_-* #\ ##0\ _z_ł_-;\-* #\ ##0\ _z_ł_-;_-* &quot;-&quot;??\ _z_ł_-;_-@_-">
                  <c:v>32589</c:v>
                </c:pt>
                <c:pt idx="15" formatCode="_-* #\ ##0\ _z_ł_-;\-* #\ ##0\ _z_ł_-;_-* &quot;-&quot;??\ _z_ł_-;_-@_-">
                  <c:v>32564</c:v>
                </c:pt>
                <c:pt idx="16" formatCode="_-* #\ ##0\ _z_ł_-;\-* #\ ##0\ _z_ł_-;_-* &quot;-&quot;??\ _z_ł_-;_-@_-">
                  <c:v>32329</c:v>
                </c:pt>
                <c:pt idx="17" formatCode="_-* #\ ##0\ _z_ł_-;\-* #\ ##0\ _z_ł_-;_-* &quot;-&quot;??\ _z_ł_-;_-@_-">
                  <c:v>31536</c:v>
                </c:pt>
                <c:pt idx="18" formatCode="_-* #\ ##0\ _z_ł_-;\-* #\ ##0\ _z_ł_-;_-* &quot;-&quot;??\ _z_ł_-;_-@_-">
                  <c:v>31514</c:v>
                </c:pt>
                <c:pt idx="19" formatCode="_-* #\ ##0\ _z_ł_-;\-* #\ ##0\ _z_ł_-;_-* &quot;-&quot;??\ _z_ł_-;_-@_-">
                  <c:v>31186</c:v>
                </c:pt>
                <c:pt idx="20" formatCode="_-* #\ ##0\ _z_ł_-;\-* #\ ##0\ _z_ł_-;_-* &quot;-&quot;??\ _z_ł_-;_-@_-">
                  <c:v>31482</c:v>
                </c:pt>
                <c:pt idx="21" formatCode="_-* #\ ##0\ _z_ł_-;\-* #\ ##0\ _z_ł_-;_-* &quot;-&quot;??\ _z_ł_-;_-@_-">
                  <c:v>31151</c:v>
                </c:pt>
                <c:pt idx="22" formatCode="_-* #\ ##0\ _z_ł_-;\-* #\ ##0\ _z_ł_-;_-* &quot;-&quot;??\ _z_ł_-;_-@_-">
                  <c:v>30065</c:v>
                </c:pt>
                <c:pt idx="23" formatCode="General">
                  <c:v>28585</c:v>
                </c:pt>
                <c:pt idx="24" formatCode="General">
                  <c:v>28830</c:v>
                </c:pt>
                <c:pt idx="25" formatCode="General">
                  <c:v>28960</c:v>
                </c:pt>
                <c:pt idx="26" formatCode="General">
                  <c:v>28906</c:v>
                </c:pt>
                <c:pt idx="27" formatCode="General">
                  <c:v>28862</c:v>
                </c:pt>
                <c:pt idx="28" formatCode="General">
                  <c:v>28995</c:v>
                </c:pt>
                <c:pt idx="29" formatCode="General">
                  <c:v>28396</c:v>
                </c:pt>
                <c:pt idx="30" formatCode="General">
                  <c:v>28879</c:v>
                </c:pt>
                <c:pt idx="31" formatCode="General">
                  <c:v>28997</c:v>
                </c:pt>
                <c:pt idx="32" formatCode="General">
                  <c:v>29091</c:v>
                </c:pt>
                <c:pt idx="33" formatCode="General">
                  <c:v>28226</c:v>
                </c:pt>
                <c:pt idx="34" formatCode="General">
                  <c:v>27540</c:v>
                </c:pt>
                <c:pt idx="35" formatCode="General">
                  <c:v>26924</c:v>
                </c:pt>
                <c:pt idx="36" formatCode="_-* #\ ##0\ _z_ł_-;\-* #\ ##0\ _z_ł_-;_-* &quot;-&quot;??\ _z_ł_-;_-@_-">
                  <c:v>28075</c:v>
                </c:pt>
                <c:pt idx="37" formatCode="_-* #\ ##0\ _z_ł_-;\-* #\ ##0\ _z_ł_-;_-* &quot;-&quot;??\ _z_ł_-;_-@_-">
                  <c:v>28970</c:v>
                </c:pt>
                <c:pt idx="38" formatCode="_-* #\ ##0\ _z_ł_-;\-* #\ ##0\ _z_ł_-;_-* &quot;-&quot;??\ _z_ł_-;_-@_-">
                  <c:v>27626</c:v>
                </c:pt>
                <c:pt idx="39" formatCode="_-* #\ ##0\ _z_ł_-;\-* #\ ##0\ _z_ł_-;_-* &quot;-&quot;??\ _z_ł_-;_-@_-">
                  <c:v>28084</c:v>
                </c:pt>
                <c:pt idx="40" formatCode="_-* #\ ##0\ _z_ł_-;\-* #\ ##0\ _z_ł_-;_-* &quot;-&quot;??\ _z_ł_-;_-@_-">
                  <c:v>28419</c:v>
                </c:pt>
                <c:pt idx="41" formatCode="_-* #\ ##0\ _z_ł_-;\-* #\ ##0\ _z_ł_-;_-* &quot;-&quot;??\ _z_ł_-;_-@_-">
                  <c:v>27968</c:v>
                </c:pt>
                <c:pt idx="42" formatCode="_-* #\ ##0\ _z_ł_-;\-* #\ ##0\ _z_ł_-;_-* &quot;-&quot;??\ _z_ł_-;_-@_-">
                  <c:v>28357</c:v>
                </c:pt>
                <c:pt idx="43" formatCode="_-* #\ ##0\ _z_ł_-;\-* #\ ##0\ _z_ł_-;_-* &quot;-&quot;??\ _z_ł_-;_-@_-">
                  <c:v>29106</c:v>
                </c:pt>
                <c:pt idx="44" formatCode="_-* #\ ##0\ _z_ł_-;\-* #\ ##0\ _z_ł_-;_-* &quot;-&quot;??\ _z_ł_-;_-@_-">
                  <c:v>28959</c:v>
                </c:pt>
                <c:pt idx="45" formatCode="_-* #\ ##0\ _z_ł_-;\-* #\ ##0\ _z_ł_-;_-* &quot;-&quot;??\ _z_ł_-;_-@_-">
                  <c:v>28967</c:v>
                </c:pt>
                <c:pt idx="46" formatCode="_-* #\ ##0\ _z_ł_-;\-* #\ ##0\ _z_ł_-;_-* &quot;-&quot;??\ _z_ł_-;_-@_-">
                  <c:v>27558</c:v>
                </c:pt>
                <c:pt idx="47" formatCode="General">
                  <c:v>26985</c:v>
                </c:pt>
                <c:pt idx="48" formatCode="General">
                  <c:v>27347</c:v>
                </c:pt>
                <c:pt idx="49" formatCode="General">
                  <c:v>27575</c:v>
                </c:pt>
                <c:pt idx="50" formatCode="General">
                  <c:v>27058</c:v>
                </c:pt>
                <c:pt idx="51" formatCode="General">
                  <c:v>27232</c:v>
                </c:pt>
                <c:pt idx="52" formatCode="General">
                  <c:v>27288</c:v>
                </c:pt>
                <c:pt idx="53" formatCode="General">
                  <c:v>25684</c:v>
                </c:pt>
                <c:pt idx="54" formatCode="General">
                  <c:v>26013</c:v>
                </c:pt>
                <c:pt idx="55" formatCode="General">
                  <c:v>26391</c:v>
                </c:pt>
                <c:pt idx="56" formatCode="General">
                  <c:v>25506</c:v>
                </c:pt>
                <c:pt idx="57" formatCode="General">
                  <c:v>25485</c:v>
                </c:pt>
                <c:pt idx="58" formatCode="General">
                  <c:v>23987</c:v>
                </c:pt>
                <c:pt idx="59">
                  <c:v>23064</c:v>
                </c:pt>
                <c:pt idx="60">
                  <c:v>23244</c:v>
                </c:pt>
                <c:pt idx="61">
                  <c:v>23502</c:v>
                </c:pt>
                <c:pt idx="62">
                  <c:v>23447</c:v>
                </c:pt>
                <c:pt idx="63">
                  <c:v>23647</c:v>
                </c:pt>
                <c:pt idx="64">
                  <c:v>23044</c:v>
                </c:pt>
                <c:pt idx="65">
                  <c:v>22060</c:v>
                </c:pt>
                <c:pt idx="66">
                  <c:v>22220</c:v>
                </c:pt>
                <c:pt idx="67">
                  <c:v>22520</c:v>
                </c:pt>
                <c:pt idx="68">
                  <c:v>22497</c:v>
                </c:pt>
                <c:pt idx="69">
                  <c:v>22551</c:v>
                </c:pt>
              </c:numCache>
            </c:numRef>
          </c:val>
          <c:smooth val="0"/>
          <c:extLst>
            <c:ext xmlns:c16="http://schemas.microsoft.com/office/drawing/2014/chart" uri="{C3380CC4-5D6E-409C-BE32-E72D297353CC}">
              <c16:uniqueId val="{00000002-AD70-45C6-8AB6-D9A2279152FA}"/>
            </c:ext>
          </c:extLst>
        </c:ser>
        <c:ser>
          <c:idx val="1"/>
          <c:order val="1"/>
          <c:tx>
            <c:strRef>
              <c:f>Arkusz1!$C$1</c:f>
              <c:strCache>
                <c:ptCount val="1"/>
                <c:pt idx="0">
                  <c:v>hipoteczne (detal)</c:v>
                </c:pt>
              </c:strCache>
            </c:strRef>
          </c:tx>
          <c:spPr>
            <a:ln w="44450" cap="rnd">
              <a:solidFill>
                <a:schemeClr val="accent4"/>
              </a:solidFill>
              <a:round/>
            </a:ln>
            <a:effectLst/>
          </c:spPr>
          <c:marker>
            <c:symbol val="none"/>
          </c:marker>
          <c:dLbls>
            <c:dLbl>
              <c:idx val="71"/>
              <c:layout>
                <c:manualLayout>
                  <c:x val="-8.1401203135420524E-3"/>
                  <c:y val="6.1495016482601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D70-45C6-8AB6-D9A2279152F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B0F0"/>
                    </a:solidFill>
                    <a:latin typeface="+mj-lt"/>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Arkusz1!$A$123:$A$192</c:f>
              <c:numCache>
                <c:formatCode>[$-415]mmm\ yy;@</c:formatCode>
                <c:ptCount val="70"/>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pt idx="64">
                  <c:v>45778</c:v>
                </c:pt>
                <c:pt idx="65">
                  <c:v>45809</c:v>
                </c:pt>
                <c:pt idx="66">
                  <c:v>45839</c:v>
                </c:pt>
                <c:pt idx="67">
                  <c:v>45870</c:v>
                </c:pt>
                <c:pt idx="68">
                  <c:v>45901</c:v>
                </c:pt>
                <c:pt idx="69">
                  <c:v>45931</c:v>
                </c:pt>
              </c:numCache>
            </c:numRef>
          </c:cat>
          <c:val>
            <c:numRef>
              <c:f>Arkusz1!$C$123:$C$192</c:f>
              <c:numCache>
                <c:formatCode>#,##0</c:formatCode>
                <c:ptCount val="70"/>
                <c:pt idx="0">
                  <c:v>10616</c:v>
                </c:pt>
                <c:pt idx="1">
                  <c:v>10706</c:v>
                </c:pt>
                <c:pt idx="2">
                  <c:v>10994</c:v>
                </c:pt>
                <c:pt idx="3">
                  <c:v>11108</c:v>
                </c:pt>
                <c:pt idx="4">
                  <c:v>11107</c:v>
                </c:pt>
                <c:pt idx="5">
                  <c:v>11253</c:v>
                </c:pt>
                <c:pt idx="6">
                  <c:v>11211</c:v>
                </c:pt>
                <c:pt idx="7">
                  <c:v>11233</c:v>
                </c:pt>
                <c:pt idx="8">
                  <c:v>11335</c:v>
                </c:pt>
                <c:pt idx="9">
                  <c:v>11471</c:v>
                </c:pt>
                <c:pt idx="10">
                  <c:v>11613</c:v>
                </c:pt>
                <c:pt idx="11">
                  <c:v>11983</c:v>
                </c:pt>
                <c:pt idx="12" formatCode="General">
                  <c:v>11794</c:v>
                </c:pt>
                <c:pt idx="13" formatCode="General">
                  <c:v>11889</c:v>
                </c:pt>
                <c:pt idx="14" formatCode="General">
                  <c:v>11996</c:v>
                </c:pt>
                <c:pt idx="15" formatCode="General">
                  <c:v>12022</c:v>
                </c:pt>
                <c:pt idx="16" formatCode="General">
                  <c:v>11949</c:v>
                </c:pt>
                <c:pt idx="17" formatCode="General">
                  <c:v>11973</c:v>
                </c:pt>
                <c:pt idx="18" formatCode="General">
                  <c:v>12058</c:v>
                </c:pt>
                <c:pt idx="19" formatCode="General">
                  <c:v>11959</c:v>
                </c:pt>
                <c:pt idx="20" formatCode="General">
                  <c:v>11994</c:v>
                </c:pt>
                <c:pt idx="21" formatCode="General">
                  <c:v>12001</c:v>
                </c:pt>
                <c:pt idx="22" formatCode="General">
                  <c:v>12070</c:v>
                </c:pt>
                <c:pt idx="23" formatCode="General">
                  <c:v>11827</c:v>
                </c:pt>
                <c:pt idx="24" formatCode="General">
                  <c:v>11595</c:v>
                </c:pt>
                <c:pt idx="25" formatCode="General">
                  <c:v>11811</c:v>
                </c:pt>
                <c:pt idx="26" formatCode="General">
                  <c:v>11722</c:v>
                </c:pt>
                <c:pt idx="27" formatCode="General">
                  <c:v>11625</c:v>
                </c:pt>
                <c:pt idx="28" formatCode="General">
                  <c:v>11577</c:v>
                </c:pt>
                <c:pt idx="29" formatCode="General">
                  <c:v>11666</c:v>
                </c:pt>
                <c:pt idx="30" formatCode="General">
                  <c:v>11989</c:v>
                </c:pt>
                <c:pt idx="31" formatCode="General">
                  <c:v>12079</c:v>
                </c:pt>
                <c:pt idx="32" formatCode="General">
                  <c:v>12160</c:v>
                </c:pt>
                <c:pt idx="33" formatCode="General">
                  <c:v>9600</c:v>
                </c:pt>
                <c:pt idx="34" formatCode="General">
                  <c:v>9433</c:v>
                </c:pt>
                <c:pt idx="35" formatCode="General">
                  <c:v>9405</c:v>
                </c:pt>
                <c:pt idx="36" formatCode="General">
                  <c:v>10507</c:v>
                </c:pt>
                <c:pt idx="37" formatCode="General">
                  <c:v>10532</c:v>
                </c:pt>
                <c:pt idx="38" formatCode="General">
                  <c:v>10383</c:v>
                </c:pt>
                <c:pt idx="39" formatCode="General">
                  <c:v>10548</c:v>
                </c:pt>
                <c:pt idx="40" formatCode="General">
                  <c:v>10424</c:v>
                </c:pt>
                <c:pt idx="41" formatCode="General">
                  <c:v>10229</c:v>
                </c:pt>
                <c:pt idx="42" formatCode="General">
                  <c:v>10011</c:v>
                </c:pt>
                <c:pt idx="43" formatCode="General">
                  <c:v>10120</c:v>
                </c:pt>
                <c:pt idx="44" formatCode="General">
                  <c:v>9962</c:v>
                </c:pt>
                <c:pt idx="45" formatCode="General">
                  <c:v>9878</c:v>
                </c:pt>
                <c:pt idx="46" formatCode="General">
                  <c:v>9909</c:v>
                </c:pt>
                <c:pt idx="47" formatCode="General">
                  <c:v>10000</c:v>
                </c:pt>
                <c:pt idx="48" formatCode="General">
                  <c:v>9915</c:v>
                </c:pt>
                <c:pt idx="49" formatCode="General">
                  <c:v>9770</c:v>
                </c:pt>
                <c:pt idx="50" formatCode="General">
                  <c:v>9462</c:v>
                </c:pt>
                <c:pt idx="51" formatCode="General">
                  <c:v>9313</c:v>
                </c:pt>
                <c:pt idx="52" formatCode="General">
                  <c:v>9183</c:v>
                </c:pt>
                <c:pt idx="53" formatCode="General">
                  <c:v>7798</c:v>
                </c:pt>
                <c:pt idx="54" formatCode="General">
                  <c:v>7819</c:v>
                </c:pt>
                <c:pt idx="55" formatCode="General">
                  <c:v>7842</c:v>
                </c:pt>
                <c:pt idx="56" formatCode="General">
                  <c:v>7738</c:v>
                </c:pt>
                <c:pt idx="57" formatCode="General">
                  <c:v>7774</c:v>
                </c:pt>
                <c:pt idx="58" formatCode="General">
                  <c:v>7658</c:v>
                </c:pt>
                <c:pt idx="59">
                  <c:v>7358</c:v>
                </c:pt>
                <c:pt idx="60">
                  <c:v>7217</c:v>
                </c:pt>
                <c:pt idx="61">
                  <c:v>7177</c:v>
                </c:pt>
                <c:pt idx="62">
                  <c:v>7033</c:v>
                </c:pt>
                <c:pt idx="63">
                  <c:v>7049</c:v>
                </c:pt>
                <c:pt idx="64">
                  <c:v>7038</c:v>
                </c:pt>
                <c:pt idx="65">
                  <c:v>6898</c:v>
                </c:pt>
                <c:pt idx="66">
                  <c:v>6899</c:v>
                </c:pt>
                <c:pt idx="67">
                  <c:v>6910</c:v>
                </c:pt>
                <c:pt idx="68">
                  <c:v>6820</c:v>
                </c:pt>
                <c:pt idx="69">
                  <c:v>6780</c:v>
                </c:pt>
              </c:numCache>
            </c:numRef>
          </c:val>
          <c:smooth val="0"/>
          <c:extLst>
            <c:ext xmlns:c16="http://schemas.microsoft.com/office/drawing/2014/chart" uri="{C3380CC4-5D6E-409C-BE32-E72D297353CC}">
              <c16:uniqueId val="{00000004-AD70-45C6-8AB6-D9A2279152FA}"/>
            </c:ext>
          </c:extLst>
        </c:ser>
        <c:ser>
          <c:idx val="2"/>
          <c:order val="2"/>
          <c:tx>
            <c:strRef>
              <c:f>Arkusz1!$D$1</c:f>
              <c:strCache>
                <c:ptCount val="1"/>
                <c:pt idx="0">
                  <c:v>korporacyjne</c:v>
                </c:pt>
              </c:strCache>
            </c:strRef>
          </c:tx>
          <c:spPr>
            <a:ln w="44450" cap="rnd">
              <a:solidFill>
                <a:schemeClr val="accent6"/>
              </a:solidFill>
              <a:round/>
            </a:ln>
            <a:effectLst/>
          </c:spPr>
          <c:marker>
            <c:symbol val="none"/>
          </c:marker>
          <c:dLbls>
            <c:dLbl>
              <c:idx val="71"/>
              <c:layout>
                <c:manualLayout>
                  <c:x val="0"/>
                  <c:y val="7.37940197791214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D70-45C6-8AB6-D9A2279152FA}"/>
                </c:ext>
              </c:extLst>
            </c:dLbl>
            <c:dLbl>
              <c:idx val="9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D70-45C6-8AB6-D9A2279152FA}"/>
                </c:ext>
              </c:extLst>
            </c:dLbl>
            <c:numFmt formatCode="#,##0.0" sourceLinked="0"/>
            <c:spPr>
              <a:noFill/>
              <a:ln>
                <a:noFill/>
              </a:ln>
              <a:effectLst/>
            </c:spPr>
            <c:txPr>
              <a:bodyPr rot="0" spcFirstLastPara="1" vertOverflow="ellipsis" vert="horz" wrap="square" anchor="ctr" anchorCtr="1"/>
              <a:lstStyle/>
              <a:p>
                <a:pPr>
                  <a:defRPr sz="1800" b="1" i="0" u="none" strike="noStrike" kern="1200" baseline="0">
                    <a:solidFill>
                      <a:srgbClr val="002060"/>
                    </a:solidFill>
                    <a:latin typeface="+mj-lt"/>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Arkusz1!$A$123:$A$192</c:f>
              <c:numCache>
                <c:formatCode>[$-415]mmm\ yy;@</c:formatCode>
                <c:ptCount val="70"/>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pt idx="64">
                  <c:v>45778</c:v>
                </c:pt>
                <c:pt idx="65">
                  <c:v>45809</c:v>
                </c:pt>
                <c:pt idx="66">
                  <c:v>45839</c:v>
                </c:pt>
                <c:pt idx="67">
                  <c:v>45870</c:v>
                </c:pt>
                <c:pt idx="68">
                  <c:v>45901</c:v>
                </c:pt>
                <c:pt idx="69">
                  <c:v>45931</c:v>
                </c:pt>
              </c:numCache>
            </c:numRef>
          </c:cat>
          <c:val>
            <c:numRef>
              <c:f>Arkusz1!$D$123:$D$192</c:f>
              <c:numCache>
                <c:formatCode>#,##0</c:formatCode>
                <c:ptCount val="70"/>
                <c:pt idx="0">
                  <c:v>32618</c:v>
                </c:pt>
                <c:pt idx="1">
                  <c:v>32331</c:v>
                </c:pt>
                <c:pt idx="2">
                  <c:v>33757</c:v>
                </c:pt>
                <c:pt idx="3">
                  <c:v>33910</c:v>
                </c:pt>
                <c:pt idx="4">
                  <c:v>33689</c:v>
                </c:pt>
                <c:pt idx="5">
                  <c:v>33854</c:v>
                </c:pt>
                <c:pt idx="6">
                  <c:v>33258</c:v>
                </c:pt>
                <c:pt idx="7">
                  <c:v>33535</c:v>
                </c:pt>
                <c:pt idx="8">
                  <c:v>33751</c:v>
                </c:pt>
                <c:pt idx="9">
                  <c:v>33569</c:v>
                </c:pt>
                <c:pt idx="10">
                  <c:v>33179</c:v>
                </c:pt>
                <c:pt idx="11">
                  <c:v>33371</c:v>
                </c:pt>
                <c:pt idx="12" formatCode="General">
                  <c:v>33203</c:v>
                </c:pt>
                <c:pt idx="13" formatCode="General">
                  <c:v>32714</c:v>
                </c:pt>
                <c:pt idx="14" formatCode="General">
                  <c:v>32570</c:v>
                </c:pt>
                <c:pt idx="15" formatCode="General">
                  <c:v>32250</c:v>
                </c:pt>
                <c:pt idx="16" formatCode="General">
                  <c:v>31870</c:v>
                </c:pt>
                <c:pt idx="17" formatCode="General">
                  <c:v>31338</c:v>
                </c:pt>
                <c:pt idx="18" formatCode="General">
                  <c:v>31170</c:v>
                </c:pt>
                <c:pt idx="19" formatCode="General">
                  <c:v>30915</c:v>
                </c:pt>
                <c:pt idx="20" formatCode="General">
                  <c:v>30514</c:v>
                </c:pt>
                <c:pt idx="21" formatCode="General">
                  <c:v>30128</c:v>
                </c:pt>
                <c:pt idx="22" formatCode="General">
                  <c:v>29756</c:v>
                </c:pt>
                <c:pt idx="23" formatCode="General">
                  <c:v>28345</c:v>
                </c:pt>
                <c:pt idx="24" formatCode="General">
                  <c:v>28120</c:v>
                </c:pt>
                <c:pt idx="25" formatCode="General">
                  <c:v>27784</c:v>
                </c:pt>
                <c:pt idx="26" formatCode="General">
                  <c:v>27900</c:v>
                </c:pt>
                <c:pt idx="27" formatCode="General">
                  <c:v>27868</c:v>
                </c:pt>
                <c:pt idx="28" formatCode="General">
                  <c:v>28033</c:v>
                </c:pt>
                <c:pt idx="29" formatCode="General">
                  <c:v>27887</c:v>
                </c:pt>
                <c:pt idx="30" formatCode="General">
                  <c:v>27766</c:v>
                </c:pt>
                <c:pt idx="31" formatCode="General">
                  <c:v>27786</c:v>
                </c:pt>
                <c:pt idx="32" formatCode="General">
                  <c:v>28218</c:v>
                </c:pt>
                <c:pt idx="33" formatCode="General">
                  <c:v>27971</c:v>
                </c:pt>
                <c:pt idx="34" formatCode="General">
                  <c:v>28076</c:v>
                </c:pt>
                <c:pt idx="35" formatCode="General">
                  <c:v>27434</c:v>
                </c:pt>
                <c:pt idx="36">
                  <c:v>27816</c:v>
                </c:pt>
                <c:pt idx="37">
                  <c:v>27511</c:v>
                </c:pt>
                <c:pt idx="38">
                  <c:v>25989</c:v>
                </c:pt>
                <c:pt idx="39">
                  <c:v>26332</c:v>
                </c:pt>
                <c:pt idx="40">
                  <c:v>27133</c:v>
                </c:pt>
                <c:pt idx="41">
                  <c:v>26654</c:v>
                </c:pt>
                <c:pt idx="42">
                  <c:v>26629</c:v>
                </c:pt>
                <c:pt idx="43">
                  <c:v>27142</c:v>
                </c:pt>
                <c:pt idx="44">
                  <c:v>26823</c:v>
                </c:pt>
                <c:pt idx="45">
                  <c:v>26439</c:v>
                </c:pt>
                <c:pt idx="46">
                  <c:v>26577</c:v>
                </c:pt>
                <c:pt idx="47" formatCode="General">
                  <c:v>25299</c:v>
                </c:pt>
                <c:pt idx="48" formatCode="General">
                  <c:v>25169</c:v>
                </c:pt>
                <c:pt idx="49" formatCode="General">
                  <c:v>25595</c:v>
                </c:pt>
                <c:pt idx="50" formatCode="General">
                  <c:v>25273</c:v>
                </c:pt>
                <c:pt idx="51" formatCode="General">
                  <c:v>25499</c:v>
                </c:pt>
                <c:pt idx="52" formatCode="General">
                  <c:v>25549</c:v>
                </c:pt>
                <c:pt idx="53" formatCode="General">
                  <c:v>26045</c:v>
                </c:pt>
                <c:pt idx="54" formatCode="General">
                  <c:v>25865</c:v>
                </c:pt>
                <c:pt idx="55" formatCode="General">
                  <c:v>25779</c:v>
                </c:pt>
                <c:pt idx="56" formatCode="General">
                  <c:v>29480</c:v>
                </c:pt>
                <c:pt idx="57" formatCode="General">
                  <c:v>30808</c:v>
                </c:pt>
                <c:pt idx="58" formatCode="General">
                  <c:v>30662</c:v>
                </c:pt>
                <c:pt idx="59">
                  <c:v>30045</c:v>
                </c:pt>
                <c:pt idx="60">
                  <c:v>29861</c:v>
                </c:pt>
                <c:pt idx="61">
                  <c:v>29920</c:v>
                </c:pt>
                <c:pt idx="62">
                  <c:v>30151</c:v>
                </c:pt>
                <c:pt idx="63">
                  <c:v>29861</c:v>
                </c:pt>
                <c:pt idx="64">
                  <c:v>29800</c:v>
                </c:pt>
                <c:pt idx="65">
                  <c:v>30811</c:v>
                </c:pt>
                <c:pt idx="66">
                  <c:v>30810</c:v>
                </c:pt>
                <c:pt idx="67">
                  <c:v>30625</c:v>
                </c:pt>
                <c:pt idx="68">
                  <c:v>31560</c:v>
                </c:pt>
                <c:pt idx="69">
                  <c:v>31515</c:v>
                </c:pt>
              </c:numCache>
            </c:numRef>
          </c:val>
          <c:smooth val="0"/>
          <c:extLst>
            <c:ext xmlns:c16="http://schemas.microsoft.com/office/drawing/2014/chart" uri="{C3380CC4-5D6E-409C-BE32-E72D297353CC}">
              <c16:uniqueId val="{00000007-AD70-45C6-8AB6-D9A2279152FA}"/>
            </c:ext>
          </c:extLst>
        </c:ser>
        <c:dLbls>
          <c:showLegendKey val="0"/>
          <c:showVal val="0"/>
          <c:showCatName val="0"/>
          <c:showSerName val="0"/>
          <c:showPercent val="0"/>
          <c:showBubbleSize val="0"/>
        </c:dLbls>
        <c:smooth val="0"/>
        <c:axId val="179878144"/>
        <c:axId val="179892224"/>
      </c:lineChart>
      <c:dateAx>
        <c:axId val="179878144"/>
        <c:scaling>
          <c:orientation val="minMax"/>
        </c:scaling>
        <c:delete val="0"/>
        <c:axPos val="b"/>
        <c:numFmt formatCode="[$-415]mmm\ 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pl-PL"/>
          </a:p>
        </c:txPr>
        <c:crossAx val="179892224"/>
        <c:crosses val="autoZero"/>
        <c:auto val="0"/>
        <c:lblOffset val="100"/>
        <c:baseTimeUnit val="months"/>
        <c:majorUnit val="12"/>
        <c:majorTimeUnit val="months"/>
      </c:dateAx>
      <c:valAx>
        <c:axId val="179892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pl-PL"/>
          </a:p>
        </c:txPr>
        <c:crossAx val="179878144"/>
        <c:crosses val="autoZero"/>
        <c:crossBetween val="between"/>
        <c:dispUnits>
          <c:builtInUnit val="thousands"/>
          <c:dispUnitsLbl>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pl-PL"/>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pl-PL"/>
        </a:p>
      </c:txPr>
    </c:legend>
    <c:plotVisOnly val="1"/>
    <c:dispBlanksAs val="gap"/>
    <c:showDLblsOverMax val="0"/>
  </c:chart>
  <c:spPr>
    <a:noFill/>
    <a:ln>
      <a:noFill/>
    </a:ln>
    <a:effectLst/>
  </c:spPr>
  <c:txPr>
    <a:bodyPr/>
    <a:lstStyle/>
    <a:p>
      <a:pPr>
        <a:defRPr sz="1800" b="1">
          <a:solidFill>
            <a:schemeClr val="tx1"/>
          </a:solidFill>
          <a:latin typeface="+mj-lt"/>
        </a:defRPr>
      </a:pPr>
      <a:endParaRPr lang="pl-P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096260105796651E-2"/>
          <c:y val="5.3848989898989896E-2"/>
          <c:w val="0.96355385592480192"/>
          <c:h val="0.70591414141414144"/>
        </c:manualLayout>
      </c:layout>
      <c:barChart>
        <c:barDir val="col"/>
        <c:grouping val="clustered"/>
        <c:varyColors val="0"/>
        <c:ser>
          <c:idx val="0"/>
          <c:order val="0"/>
          <c:tx>
            <c:strRef>
              <c:f>Arkusz1!$B$1</c:f>
              <c:strCache>
                <c:ptCount val="1"/>
                <c:pt idx="0">
                  <c:v>wartość nominalna </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anchor="ctr" anchorCtr="0"/>
              <a:lstStyle/>
              <a:p>
                <a:pPr algn="ctr">
                  <a:defRPr lang="en-US" sz="2000" b="1" i="0" u="none" strike="noStrike" kern="1200" baseline="0">
                    <a:solidFill>
                      <a:schemeClr val="tx1"/>
                    </a:solidFill>
                    <a:latin typeface="+mj-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Arkusz1!$A$16:$A$19</c:f>
              <c:numCache>
                <c:formatCode>General</c:formatCode>
                <c:ptCount val="4"/>
                <c:pt idx="0">
                  <c:v>2022</c:v>
                </c:pt>
                <c:pt idx="1">
                  <c:v>2023</c:v>
                </c:pt>
                <c:pt idx="2">
                  <c:v>2024</c:v>
                </c:pt>
                <c:pt idx="3">
                  <c:v>2025</c:v>
                </c:pt>
              </c:numCache>
            </c:numRef>
          </c:cat>
          <c:val>
            <c:numRef>
              <c:f>Arkusz1!$B$16:$B$19</c:f>
              <c:numCache>
                <c:formatCode>General</c:formatCode>
                <c:ptCount val="4"/>
                <c:pt idx="0">
                  <c:v>2.722</c:v>
                </c:pt>
                <c:pt idx="1">
                  <c:v>6.5720000000000001</c:v>
                </c:pt>
                <c:pt idx="2" formatCode="#,##0.00">
                  <c:v>1.3939999999999999</c:v>
                </c:pt>
                <c:pt idx="3">
                  <c:v>1.7909999999999999</c:v>
                </c:pt>
              </c:numCache>
            </c:numRef>
          </c:val>
          <c:extLst>
            <c:ext xmlns:c16="http://schemas.microsoft.com/office/drawing/2014/chart" uri="{C3380CC4-5D6E-409C-BE32-E72D297353CC}">
              <c16:uniqueId val="{00000000-A145-4652-9A81-FD2F0E51BA38}"/>
            </c:ext>
          </c:extLst>
        </c:ser>
        <c:ser>
          <c:idx val="1"/>
          <c:order val="1"/>
          <c:tx>
            <c:strRef>
              <c:f>Arkusz1!$C$1</c:f>
              <c:strCache>
                <c:ptCount val="1"/>
                <c:pt idx="0">
                  <c:v>nakłady</c:v>
                </c:pt>
              </c:strCache>
            </c:strRef>
          </c:tx>
          <c:spPr>
            <a:solidFill>
              <a:schemeClr val="accent5"/>
            </a:solidFill>
            <a:ln>
              <a:noFill/>
            </a:ln>
            <a:effectLst/>
          </c:spPr>
          <c:invertIfNegative val="0"/>
          <c:dLbls>
            <c:dLbl>
              <c:idx val="8"/>
              <c:numFmt formatCode="#,##0.00" sourceLinked="0"/>
              <c:spPr>
                <a:noFill/>
                <a:ln>
                  <a:noFill/>
                </a:ln>
                <a:effectLst/>
              </c:spPr>
              <c:txPr>
                <a:bodyPr rot="0" spcFirstLastPara="1" vertOverflow="ellipsis" vert="horz" wrap="square" anchor="ctr" anchorCtr="0"/>
                <a:lstStyle/>
                <a:p>
                  <a:pPr algn="ctr">
                    <a:defRPr lang="en-US" sz="2000" b="1" i="0" u="none" strike="noStrike" kern="1200" baseline="0">
                      <a:solidFill>
                        <a:schemeClr val="tx1"/>
                      </a:solidFill>
                      <a:latin typeface="+mj-lt"/>
                      <a:ea typeface="+mn-ea"/>
                      <a:cs typeface="+mn-cs"/>
                    </a:defRPr>
                  </a:pPr>
                  <a:endParaRPr lang="pl-PL"/>
                </a:p>
              </c:txPr>
              <c:dLblPos val="inEnd"/>
              <c:showLegendKey val="0"/>
              <c:showVal val="1"/>
              <c:showCatName val="0"/>
              <c:showSerName val="0"/>
              <c:showPercent val="0"/>
              <c:showBubbleSize val="0"/>
              <c:extLst>
                <c:ext xmlns:c16="http://schemas.microsoft.com/office/drawing/2014/chart" uri="{C3380CC4-5D6E-409C-BE32-E72D297353CC}">
                  <c16:uniqueId val="{00000001-A145-4652-9A81-FD2F0E51BA38}"/>
                </c:ext>
              </c:extLst>
            </c:dLbl>
            <c:dLbl>
              <c:idx val="10"/>
              <c:numFmt formatCode="#,##0.00" sourceLinked="0"/>
              <c:spPr>
                <a:noFill/>
                <a:ln>
                  <a:noFill/>
                </a:ln>
                <a:effectLst/>
              </c:spPr>
              <c:txPr>
                <a:bodyPr rot="0" spcFirstLastPara="1" vertOverflow="ellipsis" vert="horz" wrap="square" anchor="ctr" anchorCtr="0"/>
                <a:lstStyle/>
                <a:p>
                  <a:pPr algn="ctr">
                    <a:defRPr lang="en-US" sz="2000" b="1" i="0" u="none" strike="noStrike" kern="1200" baseline="0">
                      <a:solidFill>
                        <a:schemeClr val="tx1"/>
                      </a:solidFill>
                      <a:latin typeface="+mj-lt"/>
                      <a:ea typeface="+mn-ea"/>
                      <a:cs typeface="+mn-cs"/>
                    </a:defRPr>
                  </a:pPr>
                  <a:endParaRPr lang="pl-PL"/>
                </a:p>
              </c:txPr>
              <c:dLblPos val="inEnd"/>
              <c:showLegendKey val="0"/>
              <c:showVal val="1"/>
              <c:showCatName val="0"/>
              <c:showSerName val="0"/>
              <c:showPercent val="0"/>
              <c:showBubbleSize val="0"/>
              <c:extLst>
                <c:ext xmlns:c16="http://schemas.microsoft.com/office/drawing/2014/chart" uri="{C3380CC4-5D6E-409C-BE32-E72D297353CC}">
                  <c16:uniqueId val="{00000002-A145-4652-9A81-FD2F0E51BA38}"/>
                </c:ext>
              </c:extLst>
            </c:dLbl>
            <c:numFmt formatCode="#,##0.0" sourceLinked="0"/>
            <c:spPr>
              <a:noFill/>
              <a:ln>
                <a:noFill/>
              </a:ln>
              <a:effectLst/>
            </c:spPr>
            <c:txPr>
              <a:bodyPr rot="0" spcFirstLastPara="1" vertOverflow="ellipsis" vert="horz" wrap="square" anchor="ctr" anchorCtr="0"/>
              <a:lstStyle/>
              <a:p>
                <a:pPr algn="ctr">
                  <a:defRPr lang="en-US" sz="2000" b="1" i="0" u="none" strike="noStrike" kern="1200" baseline="0">
                    <a:solidFill>
                      <a:schemeClr val="tx1"/>
                    </a:solidFill>
                    <a:latin typeface="+mj-lt"/>
                    <a:ea typeface="+mn-ea"/>
                    <a:cs typeface="+mn-cs"/>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Arkusz1!$A$16:$A$19</c:f>
              <c:numCache>
                <c:formatCode>General</c:formatCode>
                <c:ptCount val="4"/>
                <c:pt idx="0">
                  <c:v>2022</c:v>
                </c:pt>
                <c:pt idx="1">
                  <c:v>2023</c:v>
                </c:pt>
                <c:pt idx="2">
                  <c:v>2024</c:v>
                </c:pt>
                <c:pt idx="3">
                  <c:v>2025</c:v>
                </c:pt>
              </c:numCache>
            </c:numRef>
          </c:cat>
          <c:val>
            <c:numRef>
              <c:f>Arkusz1!$C$16:$C$19</c:f>
              <c:numCache>
                <c:formatCode>General</c:formatCode>
                <c:ptCount val="4"/>
                <c:pt idx="0">
                  <c:v>0.502</c:v>
                </c:pt>
                <c:pt idx="1">
                  <c:v>0.52600000000000002</c:v>
                </c:pt>
                <c:pt idx="2">
                  <c:v>0.51800000000000002</c:v>
                </c:pt>
                <c:pt idx="3">
                  <c:v>0.79400000000000004</c:v>
                </c:pt>
              </c:numCache>
            </c:numRef>
          </c:val>
          <c:extLst>
            <c:ext xmlns:c16="http://schemas.microsoft.com/office/drawing/2014/chart" uri="{C3380CC4-5D6E-409C-BE32-E72D297353CC}">
              <c16:uniqueId val="{00000003-A145-4652-9A81-FD2F0E51BA38}"/>
            </c:ext>
          </c:extLst>
        </c:ser>
        <c:dLbls>
          <c:showLegendKey val="0"/>
          <c:showVal val="0"/>
          <c:showCatName val="0"/>
          <c:showSerName val="0"/>
          <c:showPercent val="0"/>
          <c:showBubbleSize val="0"/>
        </c:dLbls>
        <c:gapWidth val="100"/>
        <c:axId val="182410624"/>
        <c:axId val="182432896"/>
      </c:barChart>
      <c:lineChart>
        <c:grouping val="standard"/>
        <c:varyColors val="0"/>
        <c:ser>
          <c:idx val="2"/>
          <c:order val="2"/>
          <c:tx>
            <c:strRef>
              <c:f>Arkusz1!$D$1</c:f>
              <c:strCache>
                <c:ptCount val="1"/>
                <c:pt idx="0">
                  <c:v>cena %</c:v>
                </c:pt>
              </c:strCache>
            </c:strRef>
          </c:tx>
          <c:spPr>
            <a:ln w="28575" cap="rnd" cmpd="sng" algn="ctr">
              <a:solidFill>
                <a:schemeClr val="accent4">
                  <a:shade val="95000"/>
                  <a:satMod val="105000"/>
                </a:schemeClr>
              </a:solidFill>
              <a:prstDash val="solid"/>
              <a:round/>
            </a:ln>
            <a:effectLst/>
          </c:spPr>
          <c:marker>
            <c:symbol val="circle"/>
            <c:size val="27"/>
            <c:spPr>
              <a:solidFill>
                <a:schemeClr val="accent4"/>
              </a:solidFill>
              <a:ln w="101600" cap="flat" cmpd="sng" algn="ctr">
                <a:solidFill>
                  <a:schemeClr val="accent4">
                    <a:shade val="95000"/>
                    <a:satMod val="105000"/>
                  </a:schemeClr>
                </a:solidFill>
                <a:prstDash val="solid"/>
                <a:round/>
              </a:ln>
              <a:effectLst/>
            </c:spPr>
          </c:marker>
          <c:dLbls>
            <c:spPr>
              <a:noFill/>
              <a:ln>
                <a:noFill/>
              </a:ln>
              <a:effectLst/>
            </c:spPr>
            <c:txPr>
              <a:bodyPr rot="0" spcFirstLastPara="1" vertOverflow="ellipsis" vert="horz" wrap="square" anchor="ctr" anchorCtr="0"/>
              <a:lstStyle/>
              <a:p>
                <a:pPr algn="ctr">
                  <a:defRPr lang="en-US" sz="1500" b="1" i="0" u="none" strike="noStrike" kern="1200" baseline="0">
                    <a:solidFill>
                      <a:schemeClr val="tx1"/>
                    </a:solidFill>
                    <a:latin typeface="+mj-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Arkusz1!$A$16:$A$19</c:f>
              <c:numCache>
                <c:formatCode>General</c:formatCode>
                <c:ptCount val="4"/>
                <c:pt idx="0">
                  <c:v>2022</c:v>
                </c:pt>
                <c:pt idx="1">
                  <c:v>2023</c:v>
                </c:pt>
                <c:pt idx="2">
                  <c:v>2024</c:v>
                </c:pt>
                <c:pt idx="3">
                  <c:v>2025</c:v>
                </c:pt>
              </c:numCache>
            </c:numRef>
          </c:cat>
          <c:val>
            <c:numRef>
              <c:f>Arkusz1!$D$16:$D$19</c:f>
              <c:numCache>
                <c:formatCode>0%</c:formatCode>
                <c:ptCount val="4"/>
                <c:pt idx="0">
                  <c:v>0.18442321822189567</c:v>
                </c:pt>
                <c:pt idx="1">
                  <c:v>8.0036518563603165E-2</c:v>
                </c:pt>
                <c:pt idx="2">
                  <c:v>0.37159253945480636</c:v>
                </c:pt>
                <c:pt idx="3">
                  <c:v>0.44332774986041323</c:v>
                </c:pt>
              </c:numCache>
            </c:numRef>
          </c:val>
          <c:smooth val="0"/>
          <c:extLst>
            <c:ext xmlns:c16="http://schemas.microsoft.com/office/drawing/2014/chart" uri="{C3380CC4-5D6E-409C-BE32-E72D297353CC}">
              <c16:uniqueId val="{00000004-A145-4652-9A81-FD2F0E51BA38}"/>
            </c:ext>
          </c:extLst>
        </c:ser>
        <c:dLbls>
          <c:showLegendKey val="0"/>
          <c:showVal val="0"/>
          <c:showCatName val="0"/>
          <c:showSerName val="0"/>
          <c:showPercent val="0"/>
          <c:showBubbleSize val="0"/>
        </c:dLbls>
        <c:marker val="1"/>
        <c:smooth val="0"/>
        <c:axId val="182436224"/>
        <c:axId val="182434432"/>
      </c:lineChart>
      <c:catAx>
        <c:axId val="182410624"/>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lgn="ctr">
              <a:defRPr lang="en-US" sz="2000" b="1" i="0" u="none" strike="noStrike" kern="1200" baseline="0">
                <a:solidFill>
                  <a:schemeClr val="tx1"/>
                </a:solidFill>
                <a:latin typeface="+mj-lt"/>
                <a:ea typeface="+mn-ea"/>
                <a:cs typeface="+mn-cs"/>
              </a:defRPr>
            </a:pPr>
            <a:endParaRPr lang="pl-PL"/>
          </a:p>
        </c:txPr>
        <c:crossAx val="182432896"/>
        <c:crosses val="autoZero"/>
        <c:auto val="1"/>
        <c:lblAlgn val="ctr"/>
        <c:lblOffset val="100"/>
        <c:noMultiLvlLbl val="0"/>
      </c:catAx>
      <c:valAx>
        <c:axId val="182432896"/>
        <c:scaling>
          <c:orientation val="minMax"/>
          <c:max val="15"/>
          <c:min val="0"/>
        </c:scaling>
        <c:delete val="0"/>
        <c:axPos val="l"/>
        <c:numFmt formatCode="General" sourceLinked="1"/>
        <c:majorTickMark val="out"/>
        <c:minorTickMark val="none"/>
        <c:tickLblPos val="nextTo"/>
        <c:spPr>
          <a:solidFill>
            <a:schemeClr val="bg2">
              <a:lumMod val="95000"/>
            </a:schemeClr>
          </a:solidFill>
          <a:ln w="9525" cap="flat" cmpd="sng" algn="ctr">
            <a:solidFill>
              <a:schemeClr val="bg2">
                <a:lumMod val="95000"/>
              </a:schemeClr>
            </a:solidFill>
            <a:prstDash val="solid"/>
            <a:round/>
          </a:ln>
          <a:effectLst/>
        </c:spPr>
        <c:txPr>
          <a:bodyPr rot="-60000000" spcFirstLastPara="1" vertOverflow="ellipsis" vert="horz" wrap="square" anchor="ctr" anchorCtr="1"/>
          <a:lstStyle/>
          <a:p>
            <a:pPr>
              <a:defRPr sz="200" b="0" i="0" u="none" strike="noStrike" kern="1200" baseline="0">
                <a:solidFill>
                  <a:schemeClr val="bg1"/>
                </a:solidFill>
                <a:latin typeface="+mn-lt"/>
                <a:ea typeface="+mn-ea"/>
                <a:cs typeface="+mn-cs"/>
              </a:defRPr>
            </a:pPr>
            <a:endParaRPr lang="pl-PL"/>
          </a:p>
        </c:txPr>
        <c:crossAx val="182410624"/>
        <c:crosses val="autoZero"/>
        <c:crossBetween val="between"/>
      </c:valAx>
      <c:valAx>
        <c:axId val="182434432"/>
        <c:scaling>
          <c:orientation val="minMax"/>
          <c:min val="0"/>
        </c:scaling>
        <c:delete val="0"/>
        <c:axPos val="r"/>
        <c:numFmt formatCode="0%" sourceLinked="1"/>
        <c:majorTickMark val="out"/>
        <c:minorTickMark val="none"/>
        <c:tickLblPos val="nextTo"/>
        <c:spPr>
          <a:solidFill>
            <a:schemeClr val="bg2">
              <a:lumMod val="95000"/>
            </a:schemeClr>
          </a:solidFill>
          <a:ln w="9525" cap="flat" cmpd="sng" algn="ctr">
            <a:solidFill>
              <a:schemeClr val="bg2">
                <a:lumMod val="95000"/>
              </a:schemeClr>
            </a:solidFill>
            <a:prstDash val="solid"/>
            <a:round/>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pl-PL"/>
          </a:p>
        </c:txPr>
        <c:crossAx val="182436224"/>
        <c:crosses val="max"/>
        <c:crossBetween val="between"/>
      </c:valAx>
      <c:catAx>
        <c:axId val="182436224"/>
        <c:scaling>
          <c:orientation val="minMax"/>
        </c:scaling>
        <c:delete val="1"/>
        <c:axPos val="b"/>
        <c:numFmt formatCode="General" sourceLinked="1"/>
        <c:majorTickMark val="out"/>
        <c:minorTickMark val="none"/>
        <c:tickLblPos val="nextTo"/>
        <c:crossAx val="182434432"/>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lang="en-US" sz="2000" b="0" i="0" u="none" strike="noStrike" kern="1200" baseline="0">
                <a:solidFill>
                  <a:schemeClr val="tx1"/>
                </a:solidFill>
                <a:latin typeface="+mj-lt"/>
                <a:ea typeface="+mn-ea"/>
                <a:cs typeface="+mn-cs"/>
              </a:defRPr>
            </a:pPr>
            <a:endParaRPr lang="pl-PL"/>
          </a:p>
        </c:txPr>
      </c:legendEntry>
      <c:layout>
        <c:manualLayout>
          <c:xMode val="edge"/>
          <c:yMode val="edge"/>
          <c:x val="1.8974242424242428E-2"/>
          <c:y val="0.87804166666666672"/>
          <c:w val="0.95764131944444442"/>
          <c:h val="0.12195825974667199"/>
        </c:manualLayout>
      </c:layout>
      <c:overlay val="1"/>
      <c:spPr>
        <a:noFill/>
        <a:ln>
          <a:noFill/>
        </a:ln>
        <a:effectLst/>
      </c:spPr>
      <c:txPr>
        <a:bodyPr rot="0" spcFirstLastPara="1" vertOverflow="ellipsis" vert="horz" wrap="square" anchor="ctr" anchorCtr="1"/>
        <a:lstStyle/>
        <a:p>
          <a:pPr>
            <a:defRPr lang="en-US" sz="2000" b="0" i="0" u="none" strike="noStrike" kern="1200" baseline="0">
              <a:solidFill>
                <a:schemeClr val="tx1"/>
              </a:solidFill>
              <a:latin typeface="+mj-lt"/>
              <a:ea typeface="+mn-ea"/>
              <a:cs typeface="+mn-cs"/>
            </a:defRPr>
          </a:pPr>
          <a:endParaRPr lang="pl-PL"/>
        </a:p>
      </c:txPr>
    </c:legend>
    <c:plotVisOnly val="1"/>
    <c:dispBlanksAs val="gap"/>
    <c:showDLblsOverMax val="0"/>
  </c:chart>
  <c:spPr>
    <a:noFill/>
    <a:ln w="9525" cap="flat" cmpd="sng" algn="ctr">
      <a:noFill/>
      <a:prstDash val="solid"/>
    </a:ln>
    <a:effectLst/>
  </c:spPr>
  <c:txPr>
    <a:bodyPr/>
    <a:lstStyle/>
    <a:p>
      <a:pPr>
        <a:defRPr sz="1800"/>
      </a:pPr>
      <a:endParaRPr lang="pl-P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06944444444443E-2"/>
          <c:y val="0.11503383838383838"/>
          <c:w val="0.9266465517241379"/>
          <c:h val="0.61166944444444449"/>
        </c:manualLayout>
      </c:layout>
      <c:lineChart>
        <c:grouping val="standard"/>
        <c:varyColors val="0"/>
        <c:ser>
          <c:idx val="0"/>
          <c:order val="0"/>
          <c:tx>
            <c:strRef>
              <c:f>Arkusz1!$B$1</c:f>
              <c:strCache>
                <c:ptCount val="1"/>
                <c:pt idx="0">
                  <c:v>ogółem</c:v>
                </c:pt>
              </c:strCache>
            </c:strRef>
          </c:tx>
          <c:spPr>
            <a:ln w="44450" cap="rnd">
              <a:solidFill>
                <a:schemeClr val="accent6"/>
              </a:solidFill>
              <a:round/>
            </a:ln>
            <a:effectLst/>
          </c:spPr>
          <c:marker>
            <c:symbol val="none"/>
          </c:marker>
          <c:dLbls>
            <c:dLbl>
              <c:idx val="0"/>
              <c:layout>
                <c:manualLayout>
                  <c:x val="-2.8931609195402299E-2"/>
                  <c:y val="-6.4141414141414152E-2"/>
                </c:manualLayout>
              </c:layout>
              <c:numFmt formatCode="#,##0.0" sourceLinked="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j-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46-420B-86D0-52D87699B135}"/>
                </c:ext>
              </c:extLst>
            </c:dLbl>
            <c:dLbl>
              <c:idx val="58"/>
              <c:layout>
                <c:manualLayout>
                  <c:x val="0"/>
                  <c:y val="-4.8106060606060666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j-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46-420B-86D0-52D87699B135}"/>
                </c:ext>
              </c:extLst>
            </c:dLbl>
            <c:dLbl>
              <c:idx val="59"/>
              <c:layout>
                <c:manualLayout>
                  <c:x val="-8.8184646150429574E-3"/>
                  <c:y val="2.2297998071185543E-2"/>
                </c:manualLayout>
              </c:layout>
              <c:numFmt formatCode="#,##0.0" sourceLinked="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j-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46-420B-86D0-52D87699B135}"/>
                </c:ext>
              </c:extLst>
            </c:dLbl>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j-lt"/>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Arkusz1!$A$134:$A$192</c:f>
              <c:numCache>
                <c:formatCode>[$-415]mmm\ yy;@</c:formatCode>
                <c:ptCount val="59"/>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pt idx="12">
                  <c:v>44531</c:v>
                </c:pt>
                <c:pt idx="13">
                  <c:v>44562</c:v>
                </c:pt>
                <c:pt idx="14">
                  <c:v>44593</c:v>
                </c:pt>
                <c:pt idx="15">
                  <c:v>44621</c:v>
                </c:pt>
                <c:pt idx="16">
                  <c:v>44652</c:v>
                </c:pt>
                <c:pt idx="17">
                  <c:v>44682</c:v>
                </c:pt>
                <c:pt idx="18">
                  <c:v>44713</c:v>
                </c:pt>
                <c:pt idx="19">
                  <c:v>44743</c:v>
                </c:pt>
                <c:pt idx="20">
                  <c:v>44774</c:v>
                </c:pt>
                <c:pt idx="21">
                  <c:v>44805</c:v>
                </c:pt>
                <c:pt idx="22">
                  <c:v>44835</c:v>
                </c:pt>
                <c:pt idx="23">
                  <c:v>44866</c:v>
                </c:pt>
                <c:pt idx="24">
                  <c:v>44896</c:v>
                </c:pt>
                <c:pt idx="25">
                  <c:v>44927</c:v>
                </c:pt>
                <c:pt idx="26">
                  <c:v>44958</c:v>
                </c:pt>
                <c:pt idx="27">
                  <c:v>44986</c:v>
                </c:pt>
                <c:pt idx="28">
                  <c:v>45017</c:v>
                </c:pt>
                <c:pt idx="29">
                  <c:v>45047</c:v>
                </c:pt>
                <c:pt idx="30">
                  <c:v>45078</c:v>
                </c:pt>
                <c:pt idx="31">
                  <c:v>45108</c:v>
                </c:pt>
                <c:pt idx="32">
                  <c:v>45139</c:v>
                </c:pt>
                <c:pt idx="33">
                  <c:v>45170</c:v>
                </c:pt>
                <c:pt idx="34">
                  <c:v>45200</c:v>
                </c:pt>
                <c:pt idx="35">
                  <c:v>45231</c:v>
                </c:pt>
                <c:pt idx="36">
                  <c:v>45261</c:v>
                </c:pt>
                <c:pt idx="37">
                  <c:v>45292</c:v>
                </c:pt>
                <c:pt idx="38">
                  <c:v>45323</c:v>
                </c:pt>
                <c:pt idx="39">
                  <c:v>45352</c:v>
                </c:pt>
                <c:pt idx="40">
                  <c:v>45383</c:v>
                </c:pt>
                <c:pt idx="41">
                  <c:v>45413</c:v>
                </c:pt>
                <c:pt idx="42">
                  <c:v>45444</c:v>
                </c:pt>
                <c:pt idx="43">
                  <c:v>45474</c:v>
                </c:pt>
                <c:pt idx="44">
                  <c:v>45505</c:v>
                </c:pt>
                <c:pt idx="45">
                  <c:v>45536</c:v>
                </c:pt>
                <c:pt idx="46">
                  <c:v>45566</c:v>
                </c:pt>
                <c:pt idx="47">
                  <c:v>45597</c:v>
                </c:pt>
                <c:pt idx="48">
                  <c:v>45627</c:v>
                </c:pt>
                <c:pt idx="49">
                  <c:v>45658</c:v>
                </c:pt>
                <c:pt idx="50">
                  <c:v>45689</c:v>
                </c:pt>
                <c:pt idx="51">
                  <c:v>45717</c:v>
                </c:pt>
                <c:pt idx="52">
                  <c:v>45748</c:v>
                </c:pt>
                <c:pt idx="53">
                  <c:v>45778</c:v>
                </c:pt>
                <c:pt idx="54">
                  <c:v>45809</c:v>
                </c:pt>
                <c:pt idx="55">
                  <c:v>45839</c:v>
                </c:pt>
                <c:pt idx="56">
                  <c:v>45870</c:v>
                </c:pt>
                <c:pt idx="57">
                  <c:v>45901</c:v>
                </c:pt>
                <c:pt idx="58">
                  <c:v>45931</c:v>
                </c:pt>
              </c:numCache>
            </c:numRef>
          </c:cat>
          <c:val>
            <c:numRef>
              <c:f>Arkusz1!$B$134:$B$192</c:f>
              <c:numCache>
                <c:formatCode>_-* #\ ##0\ _z_ł_-;\-* #\ ##0\ _z_ł_-;_-* "-"??\ _z_ł_-;_-@_-</c:formatCode>
                <c:ptCount val="59"/>
                <c:pt idx="0" formatCode="General">
                  <c:v>16442.3</c:v>
                </c:pt>
                <c:pt idx="1">
                  <c:v>16454.599999999999</c:v>
                </c:pt>
                <c:pt idx="2">
                  <c:v>16425.2</c:v>
                </c:pt>
                <c:pt idx="3">
                  <c:v>16497.3</c:v>
                </c:pt>
                <c:pt idx="4">
                  <c:v>16504.8</c:v>
                </c:pt>
                <c:pt idx="5">
                  <c:v>16331.4</c:v>
                </c:pt>
                <c:pt idx="6">
                  <c:v>16350.3</c:v>
                </c:pt>
                <c:pt idx="7">
                  <c:v>16202.5</c:v>
                </c:pt>
                <c:pt idx="8">
                  <c:v>15903.9</c:v>
                </c:pt>
                <c:pt idx="9">
                  <c:v>16073.5</c:v>
                </c:pt>
                <c:pt idx="10">
                  <c:v>15838.5</c:v>
                </c:pt>
                <c:pt idx="11">
                  <c:v>15851.7</c:v>
                </c:pt>
                <c:pt idx="12" formatCode="#,##0.00">
                  <c:v>15514.365</c:v>
                </c:pt>
                <c:pt idx="13" formatCode="#,##0.00">
                  <c:v>15772.085000000001</c:v>
                </c:pt>
                <c:pt idx="14" formatCode="#,##0.00">
                  <c:v>15738.922500000001</c:v>
                </c:pt>
                <c:pt idx="15" formatCode="#,##0.00">
                  <c:v>15621.432500000001</c:v>
                </c:pt>
                <c:pt idx="16" formatCode="#,##0.00">
                  <c:v>15550.37</c:v>
                </c:pt>
                <c:pt idx="17" formatCode="#,##0.00">
                  <c:v>15417.72</c:v>
                </c:pt>
                <c:pt idx="18" formatCode="#,##0.00">
                  <c:v>15609.115</c:v>
                </c:pt>
                <c:pt idx="19" formatCode="#,##0.00">
                  <c:v>15416.772500000001</c:v>
                </c:pt>
                <c:pt idx="20" formatCode="#,##0.00">
                  <c:v>15302.125</c:v>
                </c:pt>
                <c:pt idx="21" formatCode="#,##0.00">
                  <c:v>15351.395</c:v>
                </c:pt>
                <c:pt idx="22" formatCode="#,##0.00">
                  <c:v>15379.82</c:v>
                </c:pt>
                <c:pt idx="23" formatCode="#,##0.00">
                  <c:v>15142.945</c:v>
                </c:pt>
                <c:pt idx="24" formatCode="#,##0.00">
                  <c:v>14666.352500000001</c:v>
                </c:pt>
                <c:pt idx="25">
                  <c:v>13661.12</c:v>
                </c:pt>
                <c:pt idx="26">
                  <c:v>13701.34</c:v>
                </c:pt>
                <c:pt idx="27">
                  <c:v>13753.79</c:v>
                </c:pt>
                <c:pt idx="28">
                  <c:v>13703.09</c:v>
                </c:pt>
                <c:pt idx="29">
                  <c:v>13860.44</c:v>
                </c:pt>
                <c:pt idx="30">
                  <c:v>13879.67</c:v>
                </c:pt>
                <c:pt idx="31">
                  <c:v>13897.16</c:v>
                </c:pt>
                <c:pt idx="32">
                  <c:v>14009.93</c:v>
                </c:pt>
                <c:pt idx="33">
                  <c:v>14083.36</c:v>
                </c:pt>
                <c:pt idx="34">
                  <c:v>14060.63</c:v>
                </c:pt>
                <c:pt idx="35">
                  <c:v>14082.49</c:v>
                </c:pt>
                <c:pt idx="36">
                  <c:v>13864.36</c:v>
                </c:pt>
                <c:pt idx="37">
                  <c:v>14012.95</c:v>
                </c:pt>
                <c:pt idx="38">
                  <c:v>14055.04</c:v>
                </c:pt>
                <c:pt idx="39">
                  <c:v>14089.4</c:v>
                </c:pt>
                <c:pt idx="40">
                  <c:v>14179.58</c:v>
                </c:pt>
                <c:pt idx="41">
                  <c:v>14164.12</c:v>
                </c:pt>
                <c:pt idx="42">
                  <c:v>14373.69</c:v>
                </c:pt>
                <c:pt idx="43">
                  <c:v>14416.64</c:v>
                </c:pt>
                <c:pt idx="44">
                  <c:v>14556.64</c:v>
                </c:pt>
                <c:pt idx="45">
                  <c:v>14667.44</c:v>
                </c:pt>
                <c:pt idx="46">
                  <c:v>14927.68</c:v>
                </c:pt>
                <c:pt idx="47">
                  <c:v>15131.723</c:v>
                </c:pt>
                <c:pt idx="48">
                  <c:v>15098.701999999999</c:v>
                </c:pt>
                <c:pt idx="49">
                  <c:v>14987.672</c:v>
                </c:pt>
                <c:pt idx="50">
                  <c:v>14968.351000000001</c:v>
                </c:pt>
                <c:pt idx="51">
                  <c:v>15168.849</c:v>
                </c:pt>
                <c:pt idx="52">
                  <c:v>15682.16</c:v>
                </c:pt>
                <c:pt idx="53">
                  <c:v>15582.537</c:v>
                </c:pt>
                <c:pt idx="54">
                  <c:v>15978.396000000001</c:v>
                </c:pt>
                <c:pt idx="55">
                  <c:v>16345.819</c:v>
                </c:pt>
                <c:pt idx="56">
                  <c:v>16580.022000000001</c:v>
                </c:pt>
                <c:pt idx="57">
                  <c:v>16840.713</c:v>
                </c:pt>
                <c:pt idx="58">
                  <c:v>17019.3</c:v>
                </c:pt>
              </c:numCache>
            </c:numRef>
          </c:val>
          <c:smooth val="0"/>
          <c:extLst>
            <c:ext xmlns:c16="http://schemas.microsoft.com/office/drawing/2014/chart" uri="{C3380CC4-5D6E-409C-BE32-E72D297353CC}">
              <c16:uniqueId val="{00000003-6146-420B-86D0-52D87699B135}"/>
            </c:ext>
          </c:extLst>
        </c:ser>
        <c:dLbls>
          <c:showLegendKey val="0"/>
          <c:showVal val="0"/>
          <c:showCatName val="0"/>
          <c:showSerName val="0"/>
          <c:showPercent val="0"/>
          <c:showBubbleSize val="0"/>
        </c:dLbls>
        <c:smooth val="0"/>
        <c:axId val="176937216"/>
        <c:axId val="179904512"/>
      </c:lineChart>
      <c:dateAx>
        <c:axId val="176937216"/>
        <c:scaling>
          <c:orientation val="minMax"/>
        </c:scaling>
        <c:delete val="0"/>
        <c:axPos val="b"/>
        <c:numFmt formatCode="[$-415]mmm\ 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j-lt"/>
                <a:ea typeface="+mn-ea"/>
                <a:cs typeface="+mn-cs"/>
              </a:defRPr>
            </a:pPr>
            <a:endParaRPr lang="pl-PL"/>
          </a:p>
        </c:txPr>
        <c:crossAx val="179904512"/>
        <c:crosses val="autoZero"/>
        <c:auto val="1"/>
        <c:lblOffset val="100"/>
        <c:baseTimeUnit val="months"/>
        <c:majorUnit val="1"/>
        <c:majorTimeUnit val="years"/>
      </c:dateAx>
      <c:valAx>
        <c:axId val="179904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j-lt"/>
                <a:ea typeface="+mn-ea"/>
                <a:cs typeface="+mn-cs"/>
              </a:defRPr>
            </a:pPr>
            <a:endParaRPr lang="pl-PL"/>
          </a:p>
        </c:txPr>
        <c:crossAx val="176937216"/>
        <c:crosses val="autoZero"/>
        <c:crossBetween val="between"/>
        <c:dispUnits>
          <c:builtInUnit val="thousands"/>
          <c:dispUnitsLbl>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j-lt"/>
                    <a:ea typeface="+mn-ea"/>
                    <a:cs typeface="+mn-cs"/>
                  </a:defRPr>
                </a:pPr>
                <a:endParaRPr lang="pl-PL"/>
              </a:p>
            </c:txPr>
          </c:dispUnitsLbl>
        </c:dispUnits>
      </c:valAx>
      <c:spPr>
        <a:noFill/>
        <a:ln>
          <a:noFill/>
        </a:ln>
        <a:effectLst/>
      </c:spPr>
    </c:plotArea>
    <c:plotVisOnly val="1"/>
    <c:dispBlanksAs val="gap"/>
    <c:showDLblsOverMax val="0"/>
  </c:chart>
  <c:spPr>
    <a:noFill/>
    <a:ln>
      <a:noFill/>
    </a:ln>
    <a:effectLst/>
  </c:spPr>
  <c:txPr>
    <a:bodyPr/>
    <a:lstStyle/>
    <a:p>
      <a:pPr>
        <a:defRPr sz="2000" b="1">
          <a:solidFill>
            <a:schemeClr val="tx1"/>
          </a:solidFill>
          <a:latin typeface="+mj-lt"/>
        </a:defRPr>
      </a:pPr>
      <a:endParaRPr lang="pl-P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j-lt"/>
                <a:ea typeface="+mn-ea"/>
                <a:cs typeface="+mn-cs"/>
              </a:defRPr>
            </a:pPr>
            <a:endParaRPr lang="pl-PL" sz="2000">
              <a:latin typeface="+mj-lt"/>
            </a:endParaRPr>
          </a:p>
        </c:rich>
      </c:tx>
      <c:layout>
        <c:manualLayout>
          <c:xMode val="edge"/>
          <c:yMode val="edge"/>
          <c:x val="3.4401360226753261E-2"/>
          <c:y val="0"/>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j-lt"/>
              <a:ea typeface="+mn-ea"/>
              <a:cs typeface="+mn-cs"/>
            </a:defRPr>
          </a:pPr>
          <a:endParaRPr lang="pl-PL"/>
        </a:p>
      </c:txPr>
    </c:title>
    <c:autoTitleDeleted val="0"/>
    <c:plotArea>
      <c:layout/>
      <c:barChart>
        <c:barDir val="col"/>
        <c:grouping val="clustered"/>
        <c:varyColors val="0"/>
        <c:ser>
          <c:idx val="1"/>
          <c:order val="1"/>
          <c:tx>
            <c:strRef>
              <c:f>Arkusz1!$B$4</c:f>
              <c:strCache>
                <c:ptCount val="1"/>
                <c:pt idx="0">
                  <c:v>Rumunia</c:v>
                </c:pt>
              </c:strCache>
            </c:strRef>
          </c:tx>
          <c:spPr>
            <a:solidFill>
              <a:schemeClr val="accent6">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j-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Arkusz1!$D$2:$I$2</c:f>
              <c:numCache>
                <c:formatCode>General</c:formatCode>
                <c:ptCount val="6"/>
                <c:pt idx="0">
                  <c:v>2020</c:v>
                </c:pt>
                <c:pt idx="1">
                  <c:v>2021</c:v>
                </c:pt>
                <c:pt idx="2">
                  <c:v>2022</c:v>
                </c:pt>
                <c:pt idx="3">
                  <c:v>2023</c:v>
                </c:pt>
                <c:pt idx="4">
                  <c:v>2024</c:v>
                </c:pt>
                <c:pt idx="5">
                  <c:v>2025</c:v>
                </c:pt>
              </c:numCache>
              <c:extLst/>
            </c:numRef>
          </c:cat>
          <c:val>
            <c:numRef>
              <c:f>Arkusz1!$D$4:$I$4</c:f>
              <c:numCache>
                <c:formatCode>0%</c:formatCode>
                <c:ptCount val="6"/>
                <c:pt idx="0">
                  <c:v>0.28999999999999998</c:v>
                </c:pt>
                <c:pt idx="1">
                  <c:v>0.6</c:v>
                </c:pt>
                <c:pt idx="2">
                  <c:v>0.75</c:v>
                </c:pt>
                <c:pt idx="3">
                  <c:v>0.63</c:v>
                </c:pt>
                <c:pt idx="4">
                  <c:v>0.51</c:v>
                </c:pt>
                <c:pt idx="5">
                  <c:v>0.7</c:v>
                </c:pt>
              </c:numCache>
              <c:extLst/>
            </c:numRef>
          </c:val>
          <c:extLst>
            <c:ext xmlns:c16="http://schemas.microsoft.com/office/drawing/2014/chart" uri="{C3380CC4-5D6E-409C-BE32-E72D297353CC}">
              <c16:uniqueId val="{00000000-25D8-48D5-83F5-267BB075B032}"/>
            </c:ext>
          </c:extLst>
        </c:ser>
        <c:dLbls>
          <c:dLblPos val="outEnd"/>
          <c:showLegendKey val="0"/>
          <c:showVal val="1"/>
          <c:showCatName val="0"/>
          <c:showSerName val="0"/>
          <c:showPercent val="0"/>
          <c:showBubbleSize val="0"/>
        </c:dLbls>
        <c:gapWidth val="219"/>
        <c:overlap val="-27"/>
        <c:axId val="1699643120"/>
        <c:axId val="1699643600"/>
        <c:extLst>
          <c:ext xmlns:c15="http://schemas.microsoft.com/office/drawing/2012/chart" uri="{02D57815-91ED-43cb-92C2-25804820EDAC}">
            <c15:filteredBarSeries>
              <c15:ser>
                <c:idx val="0"/>
                <c:order val="0"/>
                <c:tx>
                  <c:strRef>
                    <c:extLst>
                      <c:ext uri="{02D57815-91ED-43cb-92C2-25804820EDAC}">
                        <c15:formulaRef>
                          <c15:sqref>Arkusz1!$B$3</c15:sqref>
                        </c15:formulaRef>
                      </c:ext>
                    </c:extLst>
                    <c:strCache>
                      <c:ptCount val="1"/>
                      <c:pt idx="0">
                        <c:v>Polska</c:v>
                      </c:pt>
                    </c:strCache>
                  </c:strRef>
                </c:tx>
                <c:spPr>
                  <a:solidFill>
                    <a:schemeClr val="accent6">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j-lt"/>
                          <a:ea typeface="+mn-ea"/>
                          <a:cs typeface="+mn-cs"/>
                        </a:defRPr>
                      </a:pPr>
                      <a:endParaRPr lang="pl-PL"/>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Arkusz1!$D$2:$I$2</c15:sqref>
                        </c15:formulaRef>
                      </c:ext>
                    </c:extLst>
                    <c:numCache>
                      <c:formatCode>General</c:formatCode>
                      <c:ptCount val="6"/>
                      <c:pt idx="0">
                        <c:v>2020</c:v>
                      </c:pt>
                      <c:pt idx="1">
                        <c:v>2021</c:v>
                      </c:pt>
                      <c:pt idx="2">
                        <c:v>2022</c:v>
                      </c:pt>
                      <c:pt idx="3">
                        <c:v>2023</c:v>
                      </c:pt>
                      <c:pt idx="4">
                        <c:v>2024</c:v>
                      </c:pt>
                      <c:pt idx="5">
                        <c:v>2025</c:v>
                      </c:pt>
                    </c:numCache>
                  </c:numRef>
                </c:cat>
                <c:val>
                  <c:numRef>
                    <c:extLst>
                      <c:ext uri="{02D57815-91ED-43cb-92C2-25804820EDAC}">
                        <c15:formulaRef>
                          <c15:sqref>Arkusz1!$D$3:$I$3</c15:sqref>
                        </c15:formulaRef>
                      </c:ext>
                    </c:extLst>
                    <c:numCache>
                      <c:formatCode>0%</c:formatCode>
                      <c:ptCount val="6"/>
                      <c:pt idx="0">
                        <c:v>0.38</c:v>
                      </c:pt>
                      <c:pt idx="1">
                        <c:v>0.52</c:v>
                      </c:pt>
                      <c:pt idx="2">
                        <c:v>0.25</c:v>
                      </c:pt>
                      <c:pt idx="3">
                        <c:v>0.28999999999999998</c:v>
                      </c:pt>
                      <c:pt idx="4">
                        <c:v>0.45</c:v>
                      </c:pt>
                      <c:pt idx="5">
                        <c:v>0.24</c:v>
                      </c:pt>
                    </c:numCache>
                  </c:numRef>
                </c:val>
                <c:extLst>
                  <c:ext xmlns:c16="http://schemas.microsoft.com/office/drawing/2014/chart" uri="{C3380CC4-5D6E-409C-BE32-E72D297353CC}">
                    <c16:uniqueId val="{00000001-25D8-48D5-83F5-267BB075B032}"/>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Arkusz1!$B$5</c15:sqref>
                        </c15:formulaRef>
                      </c:ext>
                    </c:extLst>
                    <c:strCache>
                      <c:ptCount val="1"/>
                      <c:pt idx="0">
                        <c:v>Włochy</c:v>
                      </c:pt>
                    </c:strCache>
                  </c:strRef>
                </c:tx>
                <c:spPr>
                  <a:solidFill>
                    <a:schemeClr val="accent6">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j-lt"/>
                          <a:ea typeface="+mn-ea"/>
                          <a:cs typeface="+mn-cs"/>
                        </a:defRPr>
                      </a:pPr>
                      <a:endParaRPr lang="pl-P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Arkusz1!$D$2:$I$2</c15:sqref>
                        </c15:formulaRef>
                      </c:ext>
                    </c:extLst>
                    <c:numCache>
                      <c:formatCode>General</c:formatCode>
                      <c:ptCount val="6"/>
                      <c:pt idx="0">
                        <c:v>2020</c:v>
                      </c:pt>
                      <c:pt idx="1">
                        <c:v>2021</c:v>
                      </c:pt>
                      <c:pt idx="2">
                        <c:v>2022</c:v>
                      </c:pt>
                      <c:pt idx="3">
                        <c:v>2023</c:v>
                      </c:pt>
                      <c:pt idx="4">
                        <c:v>2024</c:v>
                      </c:pt>
                      <c:pt idx="5">
                        <c:v>2025</c:v>
                      </c:pt>
                    </c:numCache>
                  </c:numRef>
                </c:cat>
                <c:val>
                  <c:numRef>
                    <c:extLst xmlns:c15="http://schemas.microsoft.com/office/drawing/2012/chart">
                      <c:ext xmlns:c15="http://schemas.microsoft.com/office/drawing/2012/chart" uri="{02D57815-91ED-43cb-92C2-25804820EDAC}">
                        <c15:formulaRef>
                          <c15:sqref>Arkusz1!$D$5:$I$5</c15:sqref>
                        </c15:formulaRef>
                      </c:ext>
                    </c:extLst>
                    <c:numCache>
                      <c:formatCode>0%</c:formatCode>
                      <c:ptCount val="6"/>
                      <c:pt idx="0">
                        <c:v>0</c:v>
                      </c:pt>
                      <c:pt idx="1">
                        <c:v>0.05</c:v>
                      </c:pt>
                      <c:pt idx="2">
                        <c:v>0.25</c:v>
                      </c:pt>
                      <c:pt idx="3">
                        <c:v>0.47</c:v>
                      </c:pt>
                      <c:pt idx="4">
                        <c:v>0.51</c:v>
                      </c:pt>
                      <c:pt idx="5">
                        <c:v>0.31</c:v>
                      </c:pt>
                    </c:numCache>
                  </c:numRef>
                </c:val>
                <c:extLst xmlns:c15="http://schemas.microsoft.com/office/drawing/2012/chart">
                  <c:ext xmlns:c16="http://schemas.microsoft.com/office/drawing/2014/chart" uri="{C3380CC4-5D6E-409C-BE32-E72D297353CC}">
                    <c16:uniqueId val="{00000002-25D8-48D5-83F5-267BB075B032}"/>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Arkusz1!$B$6</c15:sqref>
                        </c15:formulaRef>
                      </c:ext>
                    </c:extLst>
                    <c:strCache>
                      <c:ptCount val="1"/>
                      <c:pt idx="0">
                        <c:v>Hiszpania</c:v>
                      </c:pt>
                    </c:strCache>
                  </c:strRef>
                </c:tx>
                <c:spPr>
                  <a:solidFill>
                    <a:schemeClr val="accent6">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j-lt"/>
                          <a:ea typeface="+mn-ea"/>
                          <a:cs typeface="+mn-cs"/>
                        </a:defRPr>
                      </a:pPr>
                      <a:endParaRPr lang="pl-P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Arkusz1!$D$2:$I$2</c15:sqref>
                        </c15:formulaRef>
                      </c:ext>
                    </c:extLst>
                    <c:numCache>
                      <c:formatCode>General</c:formatCode>
                      <c:ptCount val="6"/>
                      <c:pt idx="0">
                        <c:v>2020</c:v>
                      </c:pt>
                      <c:pt idx="1">
                        <c:v>2021</c:v>
                      </c:pt>
                      <c:pt idx="2">
                        <c:v>2022</c:v>
                      </c:pt>
                      <c:pt idx="3">
                        <c:v>2023</c:v>
                      </c:pt>
                      <c:pt idx="4">
                        <c:v>2024</c:v>
                      </c:pt>
                      <c:pt idx="5">
                        <c:v>2025</c:v>
                      </c:pt>
                    </c:numCache>
                  </c:numRef>
                </c:cat>
                <c:val>
                  <c:numRef>
                    <c:extLst xmlns:c15="http://schemas.microsoft.com/office/drawing/2012/chart">
                      <c:ext xmlns:c15="http://schemas.microsoft.com/office/drawing/2012/chart" uri="{02D57815-91ED-43cb-92C2-25804820EDAC}">
                        <c15:formulaRef>
                          <c15:sqref>Arkusz1!$D$6:$I$6</c15:sqref>
                        </c15:formulaRef>
                      </c:ext>
                    </c:extLst>
                    <c:numCache>
                      <c:formatCode>0%</c:formatCode>
                      <c:ptCount val="6"/>
                      <c:pt idx="0">
                        <c:v>0.08</c:v>
                      </c:pt>
                      <c:pt idx="1">
                        <c:v>0.08</c:v>
                      </c:pt>
                      <c:pt idx="2">
                        <c:v>0.33</c:v>
                      </c:pt>
                      <c:pt idx="3">
                        <c:v>0.44</c:v>
                      </c:pt>
                      <c:pt idx="4">
                        <c:v>0.33</c:v>
                      </c:pt>
                      <c:pt idx="5">
                        <c:v>0.12</c:v>
                      </c:pt>
                    </c:numCache>
                  </c:numRef>
                </c:val>
                <c:extLst xmlns:c15="http://schemas.microsoft.com/office/drawing/2012/chart">
                  <c:ext xmlns:c16="http://schemas.microsoft.com/office/drawing/2014/chart" uri="{C3380CC4-5D6E-409C-BE32-E72D297353CC}">
                    <c16:uniqueId val="{00000003-25D8-48D5-83F5-267BB075B032}"/>
                  </c:ext>
                </c:extLst>
              </c15:ser>
            </c15:filteredBarSeries>
          </c:ext>
        </c:extLst>
      </c:barChart>
      <c:catAx>
        <c:axId val="169964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mn-cs"/>
              </a:defRPr>
            </a:pPr>
            <a:endParaRPr lang="pl-PL"/>
          </a:p>
        </c:txPr>
        <c:crossAx val="1699643600"/>
        <c:crosses val="autoZero"/>
        <c:auto val="1"/>
        <c:lblAlgn val="ctr"/>
        <c:lblOffset val="100"/>
        <c:noMultiLvlLbl val="0"/>
      </c:catAx>
      <c:valAx>
        <c:axId val="1699643600"/>
        <c:scaling>
          <c:orientation val="minMax"/>
        </c:scaling>
        <c:delete val="1"/>
        <c:axPos val="l"/>
        <c:numFmt formatCode="0%" sourceLinked="1"/>
        <c:majorTickMark val="none"/>
        <c:minorTickMark val="none"/>
        <c:tickLblPos val="nextTo"/>
        <c:crossAx val="1699643120"/>
        <c:crosses val="autoZero"/>
        <c:crossBetween val="between"/>
      </c:valAx>
      <c:spPr>
        <a:noFill/>
        <a:ln>
          <a:noFill/>
        </a:ln>
        <a:effectLst/>
      </c:spPr>
    </c:plotArea>
    <c:plotVisOnly val="1"/>
    <c:dispBlanksAs val="gap"/>
    <c:showDLblsOverMax val="0"/>
  </c:chart>
  <c:spPr>
    <a:noFill/>
    <a:ln>
      <a:noFill/>
    </a:ln>
    <a:effectLst/>
  </c:spPr>
  <c:txPr>
    <a:bodyPr/>
    <a:lstStyle/>
    <a:p>
      <a:pPr>
        <a:defRPr sz="2000">
          <a:latin typeface="+mj-lt"/>
        </a:defRPr>
      </a:pPr>
      <a:endParaRPr lang="pl-P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306226053639845E-2"/>
          <c:y val="0.13247777777777778"/>
          <c:w val="0.96355385592480192"/>
          <c:h val="0.45287095959595958"/>
        </c:manualLayout>
      </c:layout>
      <c:barChart>
        <c:barDir val="col"/>
        <c:grouping val="clustered"/>
        <c:varyColors val="0"/>
        <c:ser>
          <c:idx val="0"/>
          <c:order val="0"/>
          <c:tx>
            <c:strRef>
              <c:f>Arkusz1!$B$1</c:f>
              <c:strCache>
                <c:ptCount val="1"/>
                <c:pt idx="0">
                  <c:v>wartość nominalna</c:v>
                </c:pt>
              </c:strCache>
            </c:strRef>
          </c:tx>
          <c:spPr>
            <a:solidFill>
              <a:schemeClr val="accent6"/>
            </a:solidFill>
            <a:ln>
              <a:noFill/>
            </a:ln>
            <a:effectLst/>
          </c:spPr>
          <c:invertIfNegative val="0"/>
          <c:dLbls>
            <c:dLbl>
              <c:idx val="0"/>
              <c:layout>
                <c:manualLayout>
                  <c:x val="2.0071839080459657E-3"/>
                  <c:y val="3.45070707070707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B1-4AF3-BF94-77F8EDCC91C8}"/>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B1-4AF3-BF94-77F8EDCC91C8}"/>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B1-4AF3-BF94-77F8EDCC91C8}"/>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B1-4AF3-BF94-77F8EDCC91C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j-lt"/>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Arkusz1!$A$17:$A$20</c:f>
              <c:numCache>
                <c:formatCode>General</c:formatCode>
                <c:ptCount val="4"/>
                <c:pt idx="0">
                  <c:v>2022</c:v>
                </c:pt>
                <c:pt idx="1">
                  <c:v>2023</c:v>
                </c:pt>
                <c:pt idx="2">
                  <c:v>2024</c:v>
                </c:pt>
                <c:pt idx="3">
                  <c:v>2025</c:v>
                </c:pt>
              </c:numCache>
            </c:numRef>
          </c:cat>
          <c:val>
            <c:numRef>
              <c:f>Arkusz1!$B$17:$B$20</c:f>
              <c:numCache>
                <c:formatCode>General</c:formatCode>
                <c:ptCount val="4"/>
                <c:pt idx="0">
                  <c:v>14.8</c:v>
                </c:pt>
                <c:pt idx="1">
                  <c:v>15.202999999999999</c:v>
                </c:pt>
                <c:pt idx="2" formatCode="#,##0.00">
                  <c:v>19.094999999999999</c:v>
                </c:pt>
                <c:pt idx="3">
                  <c:v>17.396000000000001</c:v>
                </c:pt>
              </c:numCache>
            </c:numRef>
          </c:val>
          <c:extLst>
            <c:ext xmlns:c16="http://schemas.microsoft.com/office/drawing/2014/chart" uri="{C3380CC4-5D6E-409C-BE32-E72D297353CC}">
              <c16:uniqueId val="{00000000-3D47-4149-A65A-1D76976EFCC4}"/>
            </c:ext>
          </c:extLst>
        </c:ser>
        <c:ser>
          <c:idx val="1"/>
          <c:order val="1"/>
          <c:tx>
            <c:strRef>
              <c:f>Arkusz1!$C$1</c:f>
              <c:strCache>
                <c:ptCount val="1"/>
                <c:pt idx="0">
                  <c:v>nakłady </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anchor="ctr" anchorCtr="0"/>
              <a:lstStyle/>
              <a:p>
                <a:pPr algn="ctr">
                  <a:defRPr lang="en-US" sz="2000" b="1" i="0" u="none" strike="noStrike" kern="1200" baseline="0">
                    <a:solidFill>
                      <a:schemeClr val="tx1"/>
                    </a:solidFill>
                    <a:latin typeface="+mj-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Arkusz1!$A$17:$A$20</c:f>
              <c:numCache>
                <c:formatCode>General</c:formatCode>
                <c:ptCount val="4"/>
                <c:pt idx="0">
                  <c:v>2022</c:v>
                </c:pt>
                <c:pt idx="1">
                  <c:v>2023</c:v>
                </c:pt>
                <c:pt idx="2">
                  <c:v>2024</c:v>
                </c:pt>
                <c:pt idx="3">
                  <c:v>2025</c:v>
                </c:pt>
              </c:numCache>
            </c:numRef>
          </c:cat>
          <c:val>
            <c:numRef>
              <c:f>Arkusz1!$C$17:$C$20</c:f>
              <c:numCache>
                <c:formatCode>General</c:formatCode>
                <c:ptCount val="4"/>
                <c:pt idx="0">
                  <c:v>1.9</c:v>
                </c:pt>
                <c:pt idx="1">
                  <c:v>1.8919999999999999</c:v>
                </c:pt>
                <c:pt idx="2">
                  <c:v>1.748</c:v>
                </c:pt>
                <c:pt idx="3">
                  <c:v>2.2679999999999998</c:v>
                </c:pt>
              </c:numCache>
            </c:numRef>
          </c:val>
          <c:extLst>
            <c:ext xmlns:c16="http://schemas.microsoft.com/office/drawing/2014/chart" uri="{C3380CC4-5D6E-409C-BE32-E72D297353CC}">
              <c16:uniqueId val="{00000001-3D47-4149-A65A-1D76976EFCC4}"/>
            </c:ext>
          </c:extLst>
        </c:ser>
        <c:dLbls>
          <c:dLblPos val="ctr"/>
          <c:showLegendKey val="0"/>
          <c:showVal val="1"/>
          <c:showCatName val="0"/>
          <c:showSerName val="0"/>
          <c:showPercent val="0"/>
          <c:showBubbleSize val="0"/>
        </c:dLbls>
        <c:gapWidth val="220"/>
        <c:overlap val="-100"/>
        <c:axId val="182494336"/>
        <c:axId val="182495872"/>
      </c:barChart>
      <c:lineChart>
        <c:grouping val="standard"/>
        <c:varyColors val="0"/>
        <c:ser>
          <c:idx val="2"/>
          <c:order val="2"/>
          <c:tx>
            <c:strRef>
              <c:f>Arkusz1!$D$1</c:f>
              <c:strCache>
                <c:ptCount val="1"/>
                <c:pt idx="0">
                  <c:v>cena %</c:v>
                </c:pt>
              </c:strCache>
            </c:strRef>
          </c:tx>
          <c:spPr>
            <a:ln w="28575" cap="rnd" cmpd="sng" algn="ctr">
              <a:solidFill>
                <a:schemeClr val="accent4">
                  <a:shade val="95000"/>
                  <a:satMod val="105000"/>
                </a:schemeClr>
              </a:solidFill>
              <a:prstDash val="solid"/>
              <a:round/>
            </a:ln>
            <a:effectLst/>
          </c:spPr>
          <c:marker>
            <c:symbol val="circle"/>
            <c:size val="26"/>
            <c:spPr>
              <a:solidFill>
                <a:schemeClr val="accent4"/>
              </a:solidFill>
              <a:ln w="101600" cap="flat" cmpd="sng" algn="ctr">
                <a:solidFill>
                  <a:schemeClr val="accent4">
                    <a:shade val="95000"/>
                    <a:satMod val="105000"/>
                  </a:schemeClr>
                </a:solidFill>
                <a:prstDash val="solid"/>
                <a:round/>
              </a:ln>
              <a:effectLst/>
            </c:spPr>
          </c:marker>
          <c:dLbls>
            <c:numFmt formatCode="0%" sourceLinked="0"/>
            <c:spPr>
              <a:noFill/>
              <a:ln>
                <a:noFill/>
              </a:ln>
              <a:effectLst/>
            </c:spPr>
            <c:txPr>
              <a:bodyPr rot="0" spcFirstLastPara="1" vertOverflow="ellipsis" vert="horz" wrap="square" anchor="ctr" anchorCtr="0"/>
              <a:lstStyle/>
              <a:p>
                <a:pPr algn="ctr">
                  <a:defRPr lang="en-US" sz="1600" b="1" i="0" u="none" strike="noStrike" kern="1200" baseline="0">
                    <a:solidFill>
                      <a:schemeClr val="tx1"/>
                    </a:solidFill>
                    <a:latin typeface="+mj-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Arkusz1!$A$17:$A$20</c:f>
              <c:numCache>
                <c:formatCode>General</c:formatCode>
                <c:ptCount val="4"/>
                <c:pt idx="0">
                  <c:v>2022</c:v>
                </c:pt>
                <c:pt idx="1">
                  <c:v>2023</c:v>
                </c:pt>
                <c:pt idx="2">
                  <c:v>2024</c:v>
                </c:pt>
                <c:pt idx="3">
                  <c:v>2025</c:v>
                </c:pt>
              </c:numCache>
            </c:numRef>
          </c:cat>
          <c:val>
            <c:numRef>
              <c:f>Arkusz1!$D$17:$D$20</c:f>
              <c:numCache>
                <c:formatCode>0%</c:formatCode>
                <c:ptCount val="4"/>
                <c:pt idx="0">
                  <c:v>0.12837837837837837</c:v>
                </c:pt>
                <c:pt idx="1">
                  <c:v>0.12444912188383872</c:v>
                </c:pt>
                <c:pt idx="2">
                  <c:v>9.1542288557213941E-2</c:v>
                </c:pt>
                <c:pt idx="3">
                  <c:v>0.13037479880432282</c:v>
                </c:pt>
              </c:numCache>
            </c:numRef>
          </c:val>
          <c:smooth val="0"/>
          <c:extLst>
            <c:ext xmlns:c16="http://schemas.microsoft.com/office/drawing/2014/chart" uri="{C3380CC4-5D6E-409C-BE32-E72D297353CC}">
              <c16:uniqueId val="{00000002-3D47-4149-A65A-1D76976EFCC4}"/>
            </c:ext>
          </c:extLst>
        </c:ser>
        <c:dLbls>
          <c:dLblPos val="ctr"/>
          <c:showLegendKey val="0"/>
          <c:showVal val="1"/>
          <c:showCatName val="0"/>
          <c:showSerName val="0"/>
          <c:showPercent val="0"/>
          <c:showBubbleSize val="0"/>
        </c:dLbls>
        <c:marker val="1"/>
        <c:smooth val="0"/>
        <c:axId val="182503296"/>
        <c:axId val="182501760"/>
      </c:lineChart>
      <c:catAx>
        <c:axId val="182494336"/>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lgn="ctr">
              <a:defRPr lang="en-US" sz="2000" b="1" i="0" u="none" strike="noStrike" kern="1200" baseline="0">
                <a:solidFill>
                  <a:schemeClr val="tx1"/>
                </a:solidFill>
                <a:latin typeface="+mj-lt"/>
                <a:ea typeface="+mn-ea"/>
                <a:cs typeface="+mn-cs"/>
              </a:defRPr>
            </a:pPr>
            <a:endParaRPr lang="pl-PL"/>
          </a:p>
        </c:txPr>
        <c:crossAx val="182495872"/>
        <c:crosses val="autoZero"/>
        <c:auto val="1"/>
        <c:lblAlgn val="ctr"/>
        <c:lblOffset val="100"/>
        <c:noMultiLvlLbl val="0"/>
      </c:catAx>
      <c:valAx>
        <c:axId val="182495872"/>
        <c:scaling>
          <c:orientation val="minMax"/>
          <c:max val="40"/>
        </c:scaling>
        <c:delete val="0"/>
        <c:axPos val="l"/>
        <c:numFmt formatCode="General" sourceLinked="1"/>
        <c:majorTickMark val="out"/>
        <c:minorTickMark val="none"/>
        <c:tickLblPos val="nextTo"/>
        <c:spPr>
          <a:solidFill>
            <a:schemeClr val="bg2">
              <a:lumMod val="95000"/>
              <a:alpha val="0"/>
            </a:schemeClr>
          </a:solidFill>
          <a:ln w="9525" cap="flat" cmpd="sng" algn="ctr">
            <a:solidFill>
              <a:schemeClr val="bg2">
                <a:lumMod val="95000"/>
              </a:schemeClr>
            </a:solidFill>
            <a:prstDash val="solid"/>
            <a:round/>
          </a:ln>
          <a:effectLst/>
        </c:spPr>
        <c:txPr>
          <a:bodyPr rot="-60000000" spcFirstLastPara="1" vertOverflow="ellipsis" vert="horz" wrap="square" anchor="ctr" anchorCtr="1"/>
          <a:lstStyle/>
          <a:p>
            <a:pPr>
              <a:defRPr sz="200" b="0" i="0" u="none" strike="noStrike" kern="1200" baseline="0">
                <a:solidFill>
                  <a:schemeClr val="bg1"/>
                </a:solidFill>
                <a:latin typeface="+mn-lt"/>
                <a:ea typeface="+mn-ea"/>
                <a:cs typeface="+mn-cs"/>
              </a:defRPr>
            </a:pPr>
            <a:endParaRPr lang="pl-PL"/>
          </a:p>
        </c:txPr>
        <c:crossAx val="182494336"/>
        <c:crosses val="autoZero"/>
        <c:crossBetween val="between"/>
      </c:valAx>
      <c:valAx>
        <c:axId val="182501760"/>
        <c:scaling>
          <c:orientation val="minMax"/>
          <c:max val="0.4"/>
          <c:min val="0"/>
        </c:scaling>
        <c:delete val="0"/>
        <c:axPos val="r"/>
        <c:numFmt formatCode="0%" sourceLinked="1"/>
        <c:majorTickMark val="out"/>
        <c:minorTickMark val="none"/>
        <c:tickLblPos val="nextTo"/>
        <c:spPr>
          <a:solidFill>
            <a:schemeClr val="bg2">
              <a:lumMod val="95000"/>
            </a:schemeClr>
          </a:solidFill>
          <a:ln w="9525" cap="flat" cmpd="sng" algn="ctr">
            <a:solidFill>
              <a:schemeClr val="bg2">
                <a:lumMod val="95000"/>
              </a:schemeClr>
            </a:solidFill>
            <a:prstDash val="solid"/>
            <a:round/>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pl-PL"/>
          </a:p>
        </c:txPr>
        <c:crossAx val="182503296"/>
        <c:crosses val="max"/>
        <c:crossBetween val="between"/>
      </c:valAx>
      <c:catAx>
        <c:axId val="182503296"/>
        <c:scaling>
          <c:orientation val="minMax"/>
        </c:scaling>
        <c:delete val="1"/>
        <c:axPos val="t"/>
        <c:numFmt formatCode="General" sourceLinked="1"/>
        <c:majorTickMark val="out"/>
        <c:minorTickMark val="none"/>
        <c:tickLblPos val="nextTo"/>
        <c:crossAx val="182501760"/>
        <c:crosses val="max"/>
        <c:auto val="1"/>
        <c:lblAlgn val="ctr"/>
        <c:lblOffset val="100"/>
        <c:noMultiLvlLbl val="0"/>
      </c:catAx>
      <c:spPr>
        <a:noFill/>
        <a:ln>
          <a:noFill/>
        </a:ln>
        <a:effectLst/>
      </c:spPr>
    </c:plotArea>
    <c:legend>
      <c:legendPos val="b"/>
      <c:layout>
        <c:manualLayout>
          <c:xMode val="edge"/>
          <c:yMode val="edge"/>
          <c:x val="0.13293472222222222"/>
          <c:y val="0.79623555555555559"/>
          <c:w val="0.73092348484848479"/>
          <c:h val="0.10498666666666667"/>
        </c:manualLayout>
      </c:layout>
      <c:overlay val="0"/>
      <c:spPr>
        <a:noFill/>
        <a:ln>
          <a:noFill/>
        </a:ln>
        <a:effectLst/>
      </c:spPr>
      <c:txPr>
        <a:bodyPr rot="0" spcFirstLastPara="1" vertOverflow="ellipsis" vert="horz" wrap="square" anchor="ctr" anchorCtr="1"/>
        <a:lstStyle/>
        <a:p>
          <a:pPr algn="ctr">
            <a:defRPr lang="en-US" sz="2000" b="1" i="0" u="none" strike="noStrike" kern="1200" baseline="0">
              <a:solidFill>
                <a:schemeClr val="tx1"/>
              </a:solidFill>
              <a:latin typeface="+mj-lt"/>
              <a:ea typeface="+mn-ea"/>
              <a:cs typeface="+mn-cs"/>
            </a:defRPr>
          </a:pPr>
          <a:endParaRPr lang="pl-PL"/>
        </a:p>
      </c:txPr>
    </c:legend>
    <c:plotVisOnly val="1"/>
    <c:dispBlanksAs val="gap"/>
    <c:showDLblsOverMax val="0"/>
  </c:chart>
  <c:spPr>
    <a:solidFill>
      <a:schemeClr val="bg2">
        <a:lumMod val="95000"/>
      </a:schemeClr>
    </a:solidFill>
    <a:ln w="9525" cap="flat" cmpd="sng" algn="ctr">
      <a:solidFill>
        <a:schemeClr val="bg2">
          <a:lumMod val="95000"/>
        </a:schemeClr>
      </a:solidFill>
      <a:prstDash val="solid"/>
    </a:ln>
    <a:effectLst/>
  </c:spPr>
  <c:txPr>
    <a:bodyPr/>
    <a:lstStyle/>
    <a:p>
      <a:pPr>
        <a:defRPr sz="1800"/>
      </a:pPr>
      <a:endParaRPr lang="pl-P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06944444444443E-2"/>
          <c:y val="7.5182149362477265E-3"/>
          <c:w val="0.90298611111111116"/>
          <c:h val="0.71033786273221855"/>
        </c:manualLayout>
      </c:layout>
      <c:lineChart>
        <c:grouping val="standard"/>
        <c:varyColors val="0"/>
        <c:ser>
          <c:idx val="0"/>
          <c:order val="0"/>
          <c:tx>
            <c:strRef>
              <c:f>Arkusz1!$B$1</c:f>
              <c:strCache>
                <c:ptCount val="1"/>
                <c:pt idx="0">
                  <c:v>konsumenckie (detal + hipoteki)</c:v>
                </c:pt>
              </c:strCache>
            </c:strRef>
          </c:tx>
          <c:spPr>
            <a:ln w="44450">
              <a:solidFill>
                <a:schemeClr val="accent6"/>
              </a:solidFill>
            </a:ln>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AD-4717-9421-C6D992125C20}"/>
                </c:ext>
              </c:extLst>
            </c:dLbl>
            <c:dLbl>
              <c:idx val="18"/>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AD-4717-9421-C6D992125C20}"/>
                </c:ext>
              </c:extLst>
            </c:dLbl>
            <c:numFmt formatCode="#,##0" sourceLinked="0"/>
            <c:spPr>
              <a:noFill/>
              <a:ln>
                <a:noFill/>
              </a:ln>
              <a:effectLst/>
            </c:spPr>
            <c:dLblPos val="r"/>
            <c:showLegendKey val="0"/>
            <c:showVal val="0"/>
            <c:showCatName val="0"/>
            <c:showSerName val="0"/>
            <c:showPercent val="0"/>
            <c:showBubbleSize val="0"/>
            <c:extLst>
              <c:ext xmlns:c15="http://schemas.microsoft.com/office/drawing/2012/chart" uri="{CE6537A1-D6FC-4f65-9D91-7224C49458BB}">
                <c15:showLeaderLines val="1"/>
              </c:ext>
            </c:extLst>
          </c:dLbls>
          <c:cat>
            <c:numRef>
              <c:f>Arkusz1!$A$47:$A$65</c:f>
              <c:numCache>
                <c:formatCode>[$-415]mmm\ yy;@</c:formatCode>
                <c:ptCount val="19"/>
                <c:pt idx="0">
                  <c:v>44256</c:v>
                </c:pt>
                <c:pt idx="1">
                  <c:v>44348</c:v>
                </c:pt>
                <c:pt idx="2">
                  <c:v>44440</c:v>
                </c:pt>
                <c:pt idx="3">
                  <c:v>44531</c:v>
                </c:pt>
                <c:pt idx="4">
                  <c:v>44621</c:v>
                </c:pt>
                <c:pt idx="5">
                  <c:v>44713</c:v>
                </c:pt>
                <c:pt idx="6">
                  <c:v>44805</c:v>
                </c:pt>
                <c:pt idx="7">
                  <c:v>44896</c:v>
                </c:pt>
                <c:pt idx="8">
                  <c:v>44986</c:v>
                </c:pt>
                <c:pt idx="9">
                  <c:v>45078</c:v>
                </c:pt>
                <c:pt idx="10">
                  <c:v>45170</c:v>
                </c:pt>
                <c:pt idx="11">
                  <c:v>45261</c:v>
                </c:pt>
                <c:pt idx="12">
                  <c:v>45352</c:v>
                </c:pt>
                <c:pt idx="13">
                  <c:v>45444</c:v>
                </c:pt>
                <c:pt idx="14">
                  <c:v>45536</c:v>
                </c:pt>
                <c:pt idx="15">
                  <c:v>45627</c:v>
                </c:pt>
                <c:pt idx="16">
                  <c:v>45717</c:v>
                </c:pt>
                <c:pt idx="17">
                  <c:v>45809</c:v>
                </c:pt>
                <c:pt idx="18">
                  <c:v>45901</c:v>
                </c:pt>
              </c:numCache>
            </c:numRef>
          </c:cat>
          <c:val>
            <c:numRef>
              <c:f>Arkusz1!$B$47:$B$65</c:f>
              <c:numCache>
                <c:formatCode>_-* #\ ##0\ _z_ł_-;\-* #\ ##0\ _z_ł_-;_-* "-"??\ _z_ł_-;_-@_-</c:formatCode>
                <c:ptCount val="19"/>
                <c:pt idx="0">
                  <c:v>159187.52600000001</c:v>
                </c:pt>
                <c:pt idx="1">
                  <c:v>155920.141</c:v>
                </c:pt>
                <c:pt idx="2">
                  <c:v>150015.56899999999</c:v>
                </c:pt>
                <c:pt idx="3">
                  <c:v>131945</c:v>
                </c:pt>
                <c:pt idx="4">
                  <c:v>129355</c:v>
                </c:pt>
                <c:pt idx="5">
                  <c:v>115082</c:v>
                </c:pt>
                <c:pt idx="6">
                  <c:v>113166</c:v>
                </c:pt>
                <c:pt idx="7">
                  <c:v>95706</c:v>
                </c:pt>
                <c:pt idx="8">
                  <c:v>92277</c:v>
                </c:pt>
                <c:pt idx="9">
                  <c:v>91412</c:v>
                </c:pt>
                <c:pt idx="10">
                  <c:v>91828</c:v>
                </c:pt>
                <c:pt idx="11">
                  <c:v>85355.77</c:v>
                </c:pt>
                <c:pt idx="12">
                  <c:v>85233.03</c:v>
                </c:pt>
                <c:pt idx="13">
                  <c:v>90564.05</c:v>
                </c:pt>
                <c:pt idx="14">
                  <c:v>89100.47</c:v>
                </c:pt>
                <c:pt idx="15" formatCode="General">
                  <c:v>82709.531048319986</c:v>
                </c:pt>
                <c:pt idx="16" formatCode="General">
                  <c:v>79586.191722099989</c:v>
                </c:pt>
                <c:pt idx="17" formatCode="General">
                  <c:v>79932.818957320007</c:v>
                </c:pt>
                <c:pt idx="18" formatCode="General">
                  <c:v>78436.352066630003</c:v>
                </c:pt>
              </c:numCache>
            </c:numRef>
          </c:val>
          <c:smooth val="0"/>
          <c:extLst>
            <c:ext xmlns:c16="http://schemas.microsoft.com/office/drawing/2014/chart" uri="{C3380CC4-5D6E-409C-BE32-E72D297353CC}">
              <c16:uniqueId val="{00000002-11AD-4717-9421-C6D992125C20}"/>
            </c:ext>
          </c:extLst>
        </c:ser>
        <c:ser>
          <c:idx val="1"/>
          <c:order val="1"/>
          <c:tx>
            <c:strRef>
              <c:f>Arkusz1!$C$1</c:f>
              <c:strCache>
                <c:ptCount val="1"/>
                <c:pt idx="0">
                  <c:v>korporacyjne</c:v>
                </c:pt>
              </c:strCache>
            </c:strRef>
          </c:tx>
          <c:spPr>
            <a:ln w="44450">
              <a:solidFill>
                <a:schemeClr val="accent4"/>
              </a:solidFill>
            </a:ln>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AD-4717-9421-C6D992125C20}"/>
                </c:ext>
              </c:extLst>
            </c:dLbl>
            <c:dLbl>
              <c:idx val="18"/>
              <c:numFmt formatCode="#,##0" sourceLinked="0"/>
              <c:spPr>
                <a:noFill/>
                <a:ln>
                  <a:noFill/>
                </a:ln>
                <a:effectLst/>
              </c:spPr>
              <c:txPr>
                <a:bodyPr wrap="square" lIns="38100" tIns="19050" rIns="38100" bIns="19050" anchor="ctr">
                  <a:spAutoFit/>
                </a:bodyPr>
                <a:lstStyle/>
                <a:p>
                  <a:pPr>
                    <a:defRPr/>
                  </a:pPr>
                  <a:endParaRPr lang="pl-PL"/>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AD-4717-9421-C6D992125C20}"/>
                </c:ext>
              </c:extLst>
            </c:dLbl>
            <c:numFmt formatCode="#,##0" sourceLinked="0"/>
            <c:spPr>
              <a:noFill/>
              <a:ln>
                <a:noFill/>
              </a:ln>
              <a:effectLst/>
            </c:spPr>
            <c:dLblPos val="r"/>
            <c:showLegendKey val="0"/>
            <c:showVal val="0"/>
            <c:showCatName val="0"/>
            <c:showSerName val="0"/>
            <c:showPercent val="0"/>
            <c:showBubbleSize val="0"/>
            <c:extLst>
              <c:ext xmlns:c15="http://schemas.microsoft.com/office/drawing/2012/chart" uri="{CE6537A1-D6FC-4f65-9D91-7224C49458BB}">
                <c15:showLeaderLines val="1"/>
              </c:ext>
            </c:extLst>
          </c:dLbls>
          <c:cat>
            <c:numRef>
              <c:f>Arkusz1!$A$47:$A$65</c:f>
              <c:numCache>
                <c:formatCode>[$-415]mmm\ yy;@</c:formatCode>
                <c:ptCount val="19"/>
                <c:pt idx="0">
                  <c:v>44256</c:v>
                </c:pt>
                <c:pt idx="1">
                  <c:v>44348</c:v>
                </c:pt>
                <c:pt idx="2">
                  <c:v>44440</c:v>
                </c:pt>
                <c:pt idx="3">
                  <c:v>44531</c:v>
                </c:pt>
                <c:pt idx="4">
                  <c:v>44621</c:v>
                </c:pt>
                <c:pt idx="5">
                  <c:v>44713</c:v>
                </c:pt>
                <c:pt idx="6">
                  <c:v>44805</c:v>
                </c:pt>
                <c:pt idx="7">
                  <c:v>44896</c:v>
                </c:pt>
                <c:pt idx="8">
                  <c:v>44986</c:v>
                </c:pt>
                <c:pt idx="9">
                  <c:v>45078</c:v>
                </c:pt>
                <c:pt idx="10">
                  <c:v>45170</c:v>
                </c:pt>
                <c:pt idx="11">
                  <c:v>45261</c:v>
                </c:pt>
                <c:pt idx="12">
                  <c:v>45352</c:v>
                </c:pt>
                <c:pt idx="13">
                  <c:v>45444</c:v>
                </c:pt>
                <c:pt idx="14">
                  <c:v>45536</c:v>
                </c:pt>
                <c:pt idx="15">
                  <c:v>45627</c:v>
                </c:pt>
                <c:pt idx="16">
                  <c:v>45717</c:v>
                </c:pt>
                <c:pt idx="17">
                  <c:v>45809</c:v>
                </c:pt>
                <c:pt idx="18">
                  <c:v>45901</c:v>
                </c:pt>
              </c:numCache>
            </c:numRef>
          </c:cat>
          <c:val>
            <c:numRef>
              <c:f>Arkusz1!$C$47:$C$65</c:f>
              <c:numCache>
                <c:formatCode>General</c:formatCode>
                <c:ptCount val="19"/>
                <c:pt idx="0">
                  <c:v>293127.48100000003</c:v>
                </c:pt>
                <c:pt idx="1">
                  <c:v>276515.30900000001</c:v>
                </c:pt>
                <c:pt idx="2">
                  <c:v>264532.967</c:v>
                </c:pt>
                <c:pt idx="3" formatCode="#,##0">
                  <c:v>225577</c:v>
                </c:pt>
                <c:pt idx="4" formatCode="#,##0">
                  <c:v>224078</c:v>
                </c:pt>
                <c:pt idx="5" formatCode="#,##0">
                  <c:v>191184</c:v>
                </c:pt>
                <c:pt idx="6" formatCode="#,##0">
                  <c:v>190273</c:v>
                </c:pt>
                <c:pt idx="7" formatCode="#,##0">
                  <c:v>146271</c:v>
                </c:pt>
                <c:pt idx="8" formatCode="#,##0">
                  <c:v>145793</c:v>
                </c:pt>
                <c:pt idx="9" formatCode="#,##0">
                  <c:v>141384</c:v>
                </c:pt>
                <c:pt idx="10" formatCode="#,##0">
                  <c:v>140561</c:v>
                </c:pt>
                <c:pt idx="11">
                  <c:v>129273.4</c:v>
                </c:pt>
                <c:pt idx="12">
                  <c:v>131668.5</c:v>
                </c:pt>
                <c:pt idx="13">
                  <c:v>133514.29999999999</c:v>
                </c:pt>
                <c:pt idx="14">
                  <c:v>133406.6</c:v>
                </c:pt>
                <c:pt idx="15">
                  <c:v>126390.02504744001</c:v>
                </c:pt>
                <c:pt idx="16">
                  <c:v>122969.89976466999</c:v>
                </c:pt>
                <c:pt idx="17">
                  <c:v>127640.11982476001</c:v>
                </c:pt>
                <c:pt idx="18">
                  <c:v>128951.03780777998</c:v>
                </c:pt>
              </c:numCache>
            </c:numRef>
          </c:val>
          <c:smooth val="0"/>
          <c:extLst>
            <c:ext xmlns:c16="http://schemas.microsoft.com/office/drawing/2014/chart" uri="{C3380CC4-5D6E-409C-BE32-E72D297353CC}">
              <c16:uniqueId val="{00000005-11AD-4717-9421-C6D992125C20}"/>
            </c:ext>
          </c:extLst>
        </c:ser>
        <c:dLbls>
          <c:showLegendKey val="0"/>
          <c:showVal val="0"/>
          <c:showCatName val="0"/>
          <c:showSerName val="0"/>
          <c:showPercent val="0"/>
          <c:showBubbleSize val="0"/>
        </c:dLbls>
        <c:smooth val="0"/>
        <c:axId val="182256768"/>
        <c:axId val="182258304"/>
      </c:lineChart>
      <c:dateAx>
        <c:axId val="182256768"/>
        <c:scaling>
          <c:orientation val="minMax"/>
        </c:scaling>
        <c:delete val="0"/>
        <c:axPos val="b"/>
        <c:numFmt formatCode="[$-415]mmm\ yy;@" sourceLinked="0"/>
        <c:majorTickMark val="out"/>
        <c:minorTickMark val="none"/>
        <c:tickLblPos val="nextTo"/>
        <c:crossAx val="182258304"/>
        <c:crosses val="autoZero"/>
        <c:auto val="1"/>
        <c:lblOffset val="100"/>
        <c:baseTimeUnit val="months"/>
        <c:majorUnit val="1"/>
        <c:majorTimeUnit val="years"/>
      </c:dateAx>
      <c:valAx>
        <c:axId val="182258304"/>
        <c:scaling>
          <c:orientation val="minMax"/>
        </c:scaling>
        <c:delete val="1"/>
        <c:axPos val="l"/>
        <c:numFmt formatCode="#,##0" sourceLinked="0"/>
        <c:majorTickMark val="out"/>
        <c:minorTickMark val="none"/>
        <c:tickLblPos val="nextTo"/>
        <c:crossAx val="182256768"/>
        <c:crosses val="autoZero"/>
        <c:crossBetween val="between"/>
        <c:dispUnits>
          <c:builtInUnit val="thousands"/>
          <c:dispUnitsLbl/>
        </c:dispUnits>
      </c:valAx>
    </c:plotArea>
    <c:legend>
      <c:legendPos val="b"/>
      <c:layout>
        <c:manualLayout>
          <c:xMode val="edge"/>
          <c:yMode val="edge"/>
          <c:x val="1.2239930555555546E-2"/>
          <c:y val="0.85156830601092881"/>
          <c:w val="0.89179444444444456"/>
          <c:h val="0.10632083333333334"/>
        </c:manualLayout>
      </c:layout>
      <c:overlay val="0"/>
    </c:legend>
    <c:plotVisOnly val="1"/>
    <c:dispBlanksAs val="gap"/>
    <c:showDLblsOverMax val="0"/>
  </c:chart>
  <c:txPr>
    <a:bodyPr/>
    <a:lstStyle/>
    <a:p>
      <a:pPr>
        <a:defRPr sz="2000" b="1">
          <a:solidFill>
            <a:schemeClr val="tx1"/>
          </a:solidFill>
          <a:latin typeface="+mj-lt"/>
        </a:defRPr>
      </a:pPr>
      <a:endParaRPr lang="pl-PL"/>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j-lt"/>
                <a:ea typeface="+mn-ea"/>
                <a:cs typeface="+mn-cs"/>
              </a:defRPr>
            </a:pPr>
            <a:r>
              <a:rPr lang="pl-PL" sz="2000">
                <a:latin typeface="+mj-lt"/>
              </a:rPr>
              <a:t> </a:t>
            </a:r>
          </a:p>
        </c:rich>
      </c:tx>
      <c:layout>
        <c:manualLayout>
          <c:xMode val="edge"/>
          <c:yMode val="edge"/>
          <c:x val="2.1361452912920048E-2"/>
          <c:y val="8.4401028496312609E-3"/>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j-lt"/>
              <a:ea typeface="+mn-ea"/>
              <a:cs typeface="+mn-cs"/>
            </a:defRPr>
          </a:pPr>
          <a:endParaRPr lang="pl-PL"/>
        </a:p>
      </c:txPr>
    </c:title>
    <c:autoTitleDeleted val="0"/>
    <c:plotArea>
      <c:layout/>
      <c:barChart>
        <c:barDir val="col"/>
        <c:grouping val="clustered"/>
        <c:varyColors val="0"/>
        <c:ser>
          <c:idx val="2"/>
          <c:order val="2"/>
          <c:tx>
            <c:strRef>
              <c:f>Arkusz1!$B$5</c:f>
              <c:strCache>
                <c:ptCount val="1"/>
                <c:pt idx="0">
                  <c:v>Włochy</c:v>
                </c:pt>
              </c:strCache>
            </c:strRef>
          </c:tx>
          <c:spPr>
            <a:solidFill>
              <a:schemeClr val="accent6">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j-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Arkusz1!$D$2:$I$2</c:f>
              <c:numCache>
                <c:formatCode>General</c:formatCode>
                <c:ptCount val="6"/>
                <c:pt idx="0">
                  <c:v>2020</c:v>
                </c:pt>
                <c:pt idx="1">
                  <c:v>2021</c:v>
                </c:pt>
                <c:pt idx="2">
                  <c:v>2022</c:v>
                </c:pt>
                <c:pt idx="3">
                  <c:v>2023</c:v>
                </c:pt>
                <c:pt idx="4">
                  <c:v>2024</c:v>
                </c:pt>
                <c:pt idx="5">
                  <c:v>2025</c:v>
                </c:pt>
              </c:numCache>
              <c:extLst/>
            </c:numRef>
          </c:cat>
          <c:val>
            <c:numRef>
              <c:f>Arkusz1!$D$5:$I$5</c:f>
              <c:numCache>
                <c:formatCode>0%</c:formatCode>
                <c:ptCount val="6"/>
                <c:pt idx="0">
                  <c:v>0</c:v>
                </c:pt>
                <c:pt idx="1">
                  <c:v>0.05</c:v>
                </c:pt>
                <c:pt idx="2">
                  <c:v>0.25</c:v>
                </c:pt>
                <c:pt idx="3">
                  <c:v>0.47</c:v>
                </c:pt>
                <c:pt idx="4">
                  <c:v>0.51</c:v>
                </c:pt>
                <c:pt idx="5">
                  <c:v>0.31</c:v>
                </c:pt>
              </c:numCache>
              <c:extLst/>
            </c:numRef>
          </c:val>
          <c:extLst>
            <c:ext xmlns:c16="http://schemas.microsoft.com/office/drawing/2014/chart" uri="{C3380CC4-5D6E-409C-BE32-E72D297353CC}">
              <c16:uniqueId val="{00000000-EF6F-4470-88EF-038F7352F62A}"/>
            </c:ext>
          </c:extLst>
        </c:ser>
        <c:dLbls>
          <c:dLblPos val="outEnd"/>
          <c:showLegendKey val="0"/>
          <c:showVal val="1"/>
          <c:showCatName val="0"/>
          <c:showSerName val="0"/>
          <c:showPercent val="0"/>
          <c:showBubbleSize val="0"/>
        </c:dLbls>
        <c:gapWidth val="219"/>
        <c:overlap val="-27"/>
        <c:axId val="1699643120"/>
        <c:axId val="1699643600"/>
        <c:extLst>
          <c:ext xmlns:c15="http://schemas.microsoft.com/office/drawing/2012/chart" uri="{02D57815-91ED-43cb-92C2-25804820EDAC}">
            <c15:filteredBarSeries>
              <c15:ser>
                <c:idx val="0"/>
                <c:order val="0"/>
                <c:tx>
                  <c:strRef>
                    <c:extLst>
                      <c:ext uri="{02D57815-91ED-43cb-92C2-25804820EDAC}">
                        <c15:formulaRef>
                          <c15:sqref>Arkusz1!$B$3</c15:sqref>
                        </c15:formulaRef>
                      </c:ext>
                    </c:extLst>
                    <c:strCache>
                      <c:ptCount val="1"/>
                      <c:pt idx="0">
                        <c:v>Polska</c:v>
                      </c:pt>
                    </c:strCache>
                  </c:strRef>
                </c:tx>
                <c:spPr>
                  <a:solidFill>
                    <a:schemeClr val="accent6">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j-lt"/>
                          <a:ea typeface="+mn-ea"/>
                          <a:cs typeface="+mn-cs"/>
                        </a:defRPr>
                      </a:pPr>
                      <a:endParaRPr lang="pl-PL"/>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Arkusz1!$D$2:$I$2</c15:sqref>
                        </c15:formulaRef>
                      </c:ext>
                    </c:extLst>
                    <c:numCache>
                      <c:formatCode>General</c:formatCode>
                      <c:ptCount val="6"/>
                      <c:pt idx="0">
                        <c:v>2020</c:v>
                      </c:pt>
                      <c:pt idx="1">
                        <c:v>2021</c:v>
                      </c:pt>
                      <c:pt idx="2">
                        <c:v>2022</c:v>
                      </c:pt>
                      <c:pt idx="3">
                        <c:v>2023</c:v>
                      </c:pt>
                      <c:pt idx="4">
                        <c:v>2024</c:v>
                      </c:pt>
                      <c:pt idx="5">
                        <c:v>2025</c:v>
                      </c:pt>
                    </c:numCache>
                  </c:numRef>
                </c:cat>
                <c:val>
                  <c:numRef>
                    <c:extLst>
                      <c:ext uri="{02D57815-91ED-43cb-92C2-25804820EDAC}">
                        <c15:formulaRef>
                          <c15:sqref>Arkusz1!$D$3:$I$3</c15:sqref>
                        </c15:formulaRef>
                      </c:ext>
                    </c:extLst>
                    <c:numCache>
                      <c:formatCode>0%</c:formatCode>
                      <c:ptCount val="6"/>
                      <c:pt idx="0">
                        <c:v>0.38</c:v>
                      </c:pt>
                      <c:pt idx="1">
                        <c:v>0.52</c:v>
                      </c:pt>
                      <c:pt idx="2">
                        <c:v>0.25</c:v>
                      </c:pt>
                      <c:pt idx="3">
                        <c:v>0.28999999999999998</c:v>
                      </c:pt>
                      <c:pt idx="4">
                        <c:v>0.45</c:v>
                      </c:pt>
                      <c:pt idx="5">
                        <c:v>0.24</c:v>
                      </c:pt>
                    </c:numCache>
                  </c:numRef>
                </c:val>
                <c:extLst>
                  <c:ext xmlns:c16="http://schemas.microsoft.com/office/drawing/2014/chart" uri="{C3380CC4-5D6E-409C-BE32-E72D297353CC}">
                    <c16:uniqueId val="{00000001-EF6F-4470-88EF-038F7352F62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Arkusz1!$B$4</c15:sqref>
                        </c15:formulaRef>
                      </c:ext>
                    </c:extLst>
                    <c:strCache>
                      <c:ptCount val="1"/>
                      <c:pt idx="0">
                        <c:v>Rumunia</c:v>
                      </c:pt>
                    </c:strCache>
                  </c:strRef>
                </c:tx>
                <c:spPr>
                  <a:solidFill>
                    <a:schemeClr val="accent6">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j-lt"/>
                          <a:ea typeface="+mn-ea"/>
                          <a:cs typeface="+mn-cs"/>
                        </a:defRPr>
                      </a:pPr>
                      <a:endParaRPr lang="pl-P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Arkusz1!$D$2:$I$2</c15:sqref>
                        </c15:formulaRef>
                      </c:ext>
                    </c:extLst>
                    <c:numCache>
                      <c:formatCode>General</c:formatCode>
                      <c:ptCount val="6"/>
                      <c:pt idx="0">
                        <c:v>2020</c:v>
                      </c:pt>
                      <c:pt idx="1">
                        <c:v>2021</c:v>
                      </c:pt>
                      <c:pt idx="2">
                        <c:v>2022</c:v>
                      </c:pt>
                      <c:pt idx="3">
                        <c:v>2023</c:v>
                      </c:pt>
                      <c:pt idx="4">
                        <c:v>2024</c:v>
                      </c:pt>
                      <c:pt idx="5">
                        <c:v>2025</c:v>
                      </c:pt>
                    </c:numCache>
                  </c:numRef>
                </c:cat>
                <c:val>
                  <c:numRef>
                    <c:extLst xmlns:c15="http://schemas.microsoft.com/office/drawing/2012/chart">
                      <c:ext xmlns:c15="http://schemas.microsoft.com/office/drawing/2012/chart" uri="{02D57815-91ED-43cb-92C2-25804820EDAC}">
                        <c15:formulaRef>
                          <c15:sqref>Arkusz1!$D$4:$I$4</c15:sqref>
                        </c15:formulaRef>
                      </c:ext>
                    </c:extLst>
                    <c:numCache>
                      <c:formatCode>0%</c:formatCode>
                      <c:ptCount val="6"/>
                      <c:pt idx="0">
                        <c:v>0.28999999999999998</c:v>
                      </c:pt>
                      <c:pt idx="1">
                        <c:v>0.6</c:v>
                      </c:pt>
                      <c:pt idx="2">
                        <c:v>0.75</c:v>
                      </c:pt>
                      <c:pt idx="3">
                        <c:v>0.63</c:v>
                      </c:pt>
                      <c:pt idx="4">
                        <c:v>0.51</c:v>
                      </c:pt>
                      <c:pt idx="5">
                        <c:v>0.7</c:v>
                      </c:pt>
                    </c:numCache>
                  </c:numRef>
                </c:val>
                <c:extLst xmlns:c15="http://schemas.microsoft.com/office/drawing/2012/chart">
                  <c:ext xmlns:c16="http://schemas.microsoft.com/office/drawing/2014/chart" uri="{C3380CC4-5D6E-409C-BE32-E72D297353CC}">
                    <c16:uniqueId val="{00000002-EF6F-4470-88EF-038F7352F62A}"/>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Arkusz1!$B$6</c15:sqref>
                        </c15:formulaRef>
                      </c:ext>
                    </c:extLst>
                    <c:strCache>
                      <c:ptCount val="1"/>
                      <c:pt idx="0">
                        <c:v>Hiszpania</c:v>
                      </c:pt>
                    </c:strCache>
                  </c:strRef>
                </c:tx>
                <c:spPr>
                  <a:solidFill>
                    <a:schemeClr val="accent6">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j-lt"/>
                          <a:ea typeface="+mn-ea"/>
                          <a:cs typeface="+mn-cs"/>
                        </a:defRPr>
                      </a:pPr>
                      <a:endParaRPr lang="pl-P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Arkusz1!$D$2:$I$2</c15:sqref>
                        </c15:formulaRef>
                      </c:ext>
                    </c:extLst>
                    <c:numCache>
                      <c:formatCode>General</c:formatCode>
                      <c:ptCount val="6"/>
                      <c:pt idx="0">
                        <c:v>2020</c:v>
                      </c:pt>
                      <c:pt idx="1">
                        <c:v>2021</c:v>
                      </c:pt>
                      <c:pt idx="2">
                        <c:v>2022</c:v>
                      </c:pt>
                      <c:pt idx="3">
                        <c:v>2023</c:v>
                      </c:pt>
                      <c:pt idx="4">
                        <c:v>2024</c:v>
                      </c:pt>
                      <c:pt idx="5">
                        <c:v>2025</c:v>
                      </c:pt>
                    </c:numCache>
                  </c:numRef>
                </c:cat>
                <c:val>
                  <c:numRef>
                    <c:extLst xmlns:c15="http://schemas.microsoft.com/office/drawing/2012/chart">
                      <c:ext xmlns:c15="http://schemas.microsoft.com/office/drawing/2012/chart" uri="{02D57815-91ED-43cb-92C2-25804820EDAC}">
                        <c15:formulaRef>
                          <c15:sqref>Arkusz1!$D$6:$I$6</c15:sqref>
                        </c15:formulaRef>
                      </c:ext>
                    </c:extLst>
                    <c:numCache>
                      <c:formatCode>0%</c:formatCode>
                      <c:ptCount val="6"/>
                      <c:pt idx="0">
                        <c:v>0.08</c:v>
                      </c:pt>
                      <c:pt idx="1">
                        <c:v>0.08</c:v>
                      </c:pt>
                      <c:pt idx="2">
                        <c:v>0.33</c:v>
                      </c:pt>
                      <c:pt idx="3">
                        <c:v>0.44</c:v>
                      </c:pt>
                      <c:pt idx="4">
                        <c:v>0.33</c:v>
                      </c:pt>
                      <c:pt idx="5">
                        <c:v>0.12</c:v>
                      </c:pt>
                    </c:numCache>
                  </c:numRef>
                </c:val>
                <c:extLst xmlns:c15="http://schemas.microsoft.com/office/drawing/2012/chart">
                  <c:ext xmlns:c16="http://schemas.microsoft.com/office/drawing/2014/chart" uri="{C3380CC4-5D6E-409C-BE32-E72D297353CC}">
                    <c16:uniqueId val="{00000003-EF6F-4470-88EF-038F7352F62A}"/>
                  </c:ext>
                </c:extLst>
              </c15:ser>
            </c15:filteredBarSeries>
          </c:ext>
        </c:extLst>
      </c:barChart>
      <c:catAx>
        <c:axId val="169964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mn-cs"/>
              </a:defRPr>
            </a:pPr>
            <a:endParaRPr lang="pl-PL"/>
          </a:p>
        </c:txPr>
        <c:crossAx val="1699643600"/>
        <c:crosses val="autoZero"/>
        <c:auto val="1"/>
        <c:lblAlgn val="ctr"/>
        <c:lblOffset val="100"/>
        <c:noMultiLvlLbl val="0"/>
      </c:catAx>
      <c:valAx>
        <c:axId val="1699643600"/>
        <c:scaling>
          <c:orientation val="minMax"/>
        </c:scaling>
        <c:delete val="1"/>
        <c:axPos val="l"/>
        <c:numFmt formatCode="0%" sourceLinked="1"/>
        <c:majorTickMark val="none"/>
        <c:minorTickMark val="none"/>
        <c:tickLblPos val="nextTo"/>
        <c:crossAx val="1699643120"/>
        <c:crosses val="autoZero"/>
        <c:crossBetween val="between"/>
      </c:valAx>
      <c:spPr>
        <a:noFill/>
        <a:ln>
          <a:noFill/>
        </a:ln>
        <a:effectLst/>
      </c:spPr>
    </c:plotArea>
    <c:plotVisOnly val="1"/>
    <c:dispBlanksAs val="gap"/>
    <c:showDLblsOverMax val="0"/>
  </c:chart>
  <c:spPr>
    <a:noFill/>
    <a:ln>
      <a:noFill/>
    </a:ln>
    <a:effectLst/>
  </c:spPr>
  <c:txPr>
    <a:bodyPr/>
    <a:lstStyle/>
    <a:p>
      <a:pPr>
        <a:defRPr sz="2000">
          <a:latin typeface="+mj-lt"/>
        </a:defRPr>
      </a:pPr>
      <a:endParaRPr lang="pl-P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089793281653745E-2"/>
          <c:y val="0.17416979068674354"/>
          <c:w val="0.96355385592480192"/>
          <c:h val="0.43362851439686578"/>
        </c:manualLayout>
      </c:layout>
      <c:barChart>
        <c:barDir val="col"/>
        <c:grouping val="clustered"/>
        <c:varyColors val="0"/>
        <c:ser>
          <c:idx val="0"/>
          <c:order val="0"/>
          <c:tx>
            <c:strRef>
              <c:f>Arkusz1!$B$1</c:f>
              <c:strCache>
                <c:ptCount val="1"/>
                <c:pt idx="0">
                  <c:v>wartość nominalna</c:v>
                </c:pt>
              </c:strCache>
            </c:strRef>
          </c:tx>
          <c:spPr>
            <a:solidFill>
              <a:schemeClr val="accent6"/>
            </a:solidFill>
            <a:ln>
              <a:noFill/>
            </a:ln>
            <a:effectLst/>
          </c:spPr>
          <c:invertIfNegative val="0"/>
          <c:dLbls>
            <c:dLbl>
              <c:idx val="1"/>
              <c:dLblPos val="outEnd"/>
              <c:showLegendKey val="0"/>
              <c:showVal val="1"/>
              <c:showCatName val="0"/>
              <c:showSerName val="0"/>
              <c:showPercent val="0"/>
              <c:showBubbleSize val="0"/>
              <c:extLst>
                <c:ext xmlns:c15="http://schemas.microsoft.com/office/drawing/2012/chart" uri="{CE6537A1-D6FC-4f65-9D91-7224C49458BB}">
                  <c15:layout>
                    <c:manualLayout>
                      <c:w val="7.2640151515151519E-2"/>
                      <c:h val="9.5250000000000001E-2"/>
                    </c:manualLayout>
                  </c15:layout>
                </c:ext>
                <c:ext xmlns:c16="http://schemas.microsoft.com/office/drawing/2014/chart" uri="{C3380CC4-5D6E-409C-BE32-E72D297353CC}">
                  <c16:uniqueId val="{00000000-159D-48FD-887E-76C7D6788E2B}"/>
                </c:ext>
              </c:extLst>
            </c:dLbl>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solidFill>
                    <a:latin typeface="+mj-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Arkusz1!$A$17:$A$20</c:f>
              <c:numCache>
                <c:formatCode>General</c:formatCode>
                <c:ptCount val="4"/>
                <c:pt idx="0">
                  <c:v>2022</c:v>
                </c:pt>
                <c:pt idx="1">
                  <c:v>2023</c:v>
                </c:pt>
                <c:pt idx="2">
                  <c:v>2024</c:v>
                </c:pt>
                <c:pt idx="3">
                  <c:v>2025</c:v>
                </c:pt>
              </c:numCache>
            </c:numRef>
          </c:cat>
          <c:val>
            <c:numRef>
              <c:f>Arkusz1!$B$17:$B$20</c:f>
              <c:numCache>
                <c:formatCode>General</c:formatCode>
                <c:ptCount val="4"/>
                <c:pt idx="0">
                  <c:v>31.3</c:v>
                </c:pt>
                <c:pt idx="1">
                  <c:v>26.329000000000001</c:v>
                </c:pt>
                <c:pt idx="2" formatCode="#,##0.00">
                  <c:v>37.749000000000002</c:v>
                </c:pt>
                <c:pt idx="3">
                  <c:v>13.712999999999999</c:v>
                </c:pt>
              </c:numCache>
            </c:numRef>
          </c:val>
          <c:extLst>
            <c:ext xmlns:c16="http://schemas.microsoft.com/office/drawing/2014/chart" uri="{C3380CC4-5D6E-409C-BE32-E72D297353CC}">
              <c16:uniqueId val="{00000001-159D-48FD-887E-76C7D6788E2B}"/>
            </c:ext>
          </c:extLst>
        </c:ser>
        <c:ser>
          <c:idx val="1"/>
          <c:order val="1"/>
          <c:tx>
            <c:strRef>
              <c:f>Arkusz1!$C$1</c:f>
              <c:strCache>
                <c:ptCount val="1"/>
                <c:pt idx="0">
                  <c:v>nakłady </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anchor="ctr" anchorCtr="0"/>
              <a:lstStyle/>
              <a:p>
                <a:pPr algn="ctr">
                  <a:defRPr lang="en-US" sz="2000" b="1" i="0" u="none" strike="noStrike" kern="1200" baseline="0">
                    <a:solidFill>
                      <a:schemeClr val="tx1"/>
                    </a:solidFill>
                    <a:latin typeface="+mj-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Arkusz1!$A$17:$A$20</c:f>
              <c:numCache>
                <c:formatCode>General</c:formatCode>
                <c:ptCount val="4"/>
                <c:pt idx="0">
                  <c:v>2022</c:v>
                </c:pt>
                <c:pt idx="1">
                  <c:v>2023</c:v>
                </c:pt>
                <c:pt idx="2">
                  <c:v>2024</c:v>
                </c:pt>
                <c:pt idx="3">
                  <c:v>2025</c:v>
                </c:pt>
              </c:numCache>
            </c:numRef>
          </c:cat>
          <c:val>
            <c:numRef>
              <c:f>Arkusz1!$C$17:$C$20</c:f>
              <c:numCache>
                <c:formatCode>General</c:formatCode>
                <c:ptCount val="4"/>
                <c:pt idx="0">
                  <c:v>2.448</c:v>
                </c:pt>
                <c:pt idx="1">
                  <c:v>1.8160000000000001</c:v>
                </c:pt>
                <c:pt idx="2">
                  <c:v>2.5379999999999998</c:v>
                </c:pt>
                <c:pt idx="3">
                  <c:v>1.3</c:v>
                </c:pt>
              </c:numCache>
            </c:numRef>
          </c:val>
          <c:extLst>
            <c:ext xmlns:c16="http://schemas.microsoft.com/office/drawing/2014/chart" uri="{C3380CC4-5D6E-409C-BE32-E72D297353CC}">
              <c16:uniqueId val="{00000002-159D-48FD-887E-76C7D6788E2B}"/>
            </c:ext>
          </c:extLst>
        </c:ser>
        <c:dLbls>
          <c:showLegendKey val="0"/>
          <c:showVal val="0"/>
          <c:showCatName val="0"/>
          <c:showSerName val="0"/>
          <c:showPercent val="0"/>
          <c:showBubbleSize val="0"/>
        </c:dLbls>
        <c:gapWidth val="220"/>
        <c:overlap val="-100"/>
        <c:axId val="182494336"/>
        <c:axId val="182495872"/>
      </c:barChart>
      <c:lineChart>
        <c:grouping val="standard"/>
        <c:varyColors val="0"/>
        <c:ser>
          <c:idx val="2"/>
          <c:order val="2"/>
          <c:tx>
            <c:strRef>
              <c:f>Arkusz1!$D$1</c:f>
              <c:strCache>
                <c:ptCount val="1"/>
                <c:pt idx="0">
                  <c:v>cena %</c:v>
                </c:pt>
              </c:strCache>
            </c:strRef>
          </c:tx>
          <c:spPr>
            <a:ln w="28575" cap="rnd" cmpd="sng" algn="ctr">
              <a:solidFill>
                <a:schemeClr val="accent4">
                  <a:shade val="95000"/>
                  <a:satMod val="105000"/>
                </a:schemeClr>
              </a:solidFill>
              <a:prstDash val="solid"/>
              <a:round/>
            </a:ln>
            <a:effectLst/>
          </c:spPr>
          <c:marker>
            <c:symbol val="circle"/>
            <c:size val="26"/>
            <c:spPr>
              <a:solidFill>
                <a:schemeClr val="accent4"/>
              </a:solidFill>
              <a:ln w="101600" cap="flat" cmpd="sng" algn="ctr">
                <a:solidFill>
                  <a:schemeClr val="accent4">
                    <a:shade val="95000"/>
                    <a:satMod val="105000"/>
                  </a:schemeClr>
                </a:solidFill>
                <a:prstDash val="solid"/>
                <a:round/>
              </a:ln>
              <a:effectLst/>
            </c:spPr>
          </c:marker>
          <c:dLbls>
            <c:numFmt formatCode="0%" sourceLinked="0"/>
            <c:spPr>
              <a:noFill/>
              <a:ln>
                <a:noFill/>
              </a:ln>
              <a:effectLst/>
            </c:spPr>
            <c:txPr>
              <a:bodyPr rot="0" spcFirstLastPara="1" vertOverflow="ellipsis" vert="horz" wrap="square" anchor="ctr" anchorCtr="0"/>
              <a:lstStyle/>
              <a:p>
                <a:pPr algn="ctr">
                  <a:defRPr lang="en-US" sz="1600" b="1" i="0" u="none" strike="noStrike" kern="1200" baseline="0">
                    <a:solidFill>
                      <a:schemeClr val="tx1"/>
                    </a:solidFill>
                    <a:latin typeface="+mj-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Arkusz1!$A$17:$A$20</c:f>
              <c:numCache>
                <c:formatCode>General</c:formatCode>
                <c:ptCount val="4"/>
                <c:pt idx="0">
                  <c:v>2022</c:v>
                </c:pt>
                <c:pt idx="1">
                  <c:v>2023</c:v>
                </c:pt>
                <c:pt idx="2">
                  <c:v>2024</c:v>
                </c:pt>
                <c:pt idx="3">
                  <c:v>2025</c:v>
                </c:pt>
              </c:numCache>
            </c:numRef>
          </c:cat>
          <c:val>
            <c:numRef>
              <c:f>Arkusz1!$D$17:$D$20</c:f>
              <c:numCache>
                <c:formatCode>0%</c:formatCode>
                <c:ptCount val="4"/>
                <c:pt idx="0">
                  <c:v>7.8210862619808308E-2</c:v>
                </c:pt>
                <c:pt idx="1">
                  <c:v>6.8973375365566483E-2</c:v>
                </c:pt>
                <c:pt idx="2">
                  <c:v>6.7233569101168233E-2</c:v>
                </c:pt>
                <c:pt idx="3">
                  <c:v>9.4800554218624669E-2</c:v>
                </c:pt>
              </c:numCache>
            </c:numRef>
          </c:val>
          <c:smooth val="0"/>
          <c:extLst>
            <c:ext xmlns:c16="http://schemas.microsoft.com/office/drawing/2014/chart" uri="{C3380CC4-5D6E-409C-BE32-E72D297353CC}">
              <c16:uniqueId val="{00000003-159D-48FD-887E-76C7D6788E2B}"/>
            </c:ext>
          </c:extLst>
        </c:ser>
        <c:dLbls>
          <c:showLegendKey val="0"/>
          <c:showVal val="0"/>
          <c:showCatName val="0"/>
          <c:showSerName val="0"/>
          <c:showPercent val="0"/>
          <c:showBubbleSize val="0"/>
        </c:dLbls>
        <c:marker val="1"/>
        <c:smooth val="0"/>
        <c:axId val="182503296"/>
        <c:axId val="182501760"/>
      </c:lineChart>
      <c:catAx>
        <c:axId val="182494336"/>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lgn="ctr">
              <a:defRPr lang="en-US" sz="2000" b="1" i="0" u="none" strike="noStrike" kern="1200" baseline="0">
                <a:solidFill>
                  <a:schemeClr val="tx1"/>
                </a:solidFill>
                <a:latin typeface="+mj-lt"/>
                <a:ea typeface="+mn-ea"/>
                <a:cs typeface="+mn-cs"/>
              </a:defRPr>
            </a:pPr>
            <a:endParaRPr lang="pl-PL"/>
          </a:p>
        </c:txPr>
        <c:crossAx val="182495872"/>
        <c:crosses val="autoZero"/>
        <c:auto val="1"/>
        <c:lblAlgn val="ctr"/>
        <c:lblOffset val="100"/>
        <c:noMultiLvlLbl val="0"/>
      </c:catAx>
      <c:valAx>
        <c:axId val="182495872"/>
        <c:scaling>
          <c:orientation val="minMax"/>
          <c:max val="40"/>
          <c:min val="0"/>
        </c:scaling>
        <c:delete val="0"/>
        <c:axPos val="l"/>
        <c:numFmt formatCode="General" sourceLinked="1"/>
        <c:majorTickMark val="out"/>
        <c:minorTickMark val="none"/>
        <c:tickLblPos val="nextTo"/>
        <c:spPr>
          <a:solidFill>
            <a:schemeClr val="bg2">
              <a:lumMod val="95000"/>
            </a:schemeClr>
          </a:solidFill>
          <a:ln w="9525" cap="flat" cmpd="sng" algn="ctr">
            <a:solidFill>
              <a:schemeClr val="bg2">
                <a:lumMod val="95000"/>
              </a:schemeClr>
            </a:solidFill>
            <a:prstDash val="solid"/>
            <a:round/>
          </a:ln>
          <a:effectLst/>
        </c:spPr>
        <c:txPr>
          <a:bodyPr rot="-60000000" spcFirstLastPara="1" vertOverflow="ellipsis" vert="horz" wrap="square" anchor="ctr" anchorCtr="1"/>
          <a:lstStyle/>
          <a:p>
            <a:pPr>
              <a:defRPr sz="200" b="0" i="0" u="none" strike="noStrike" kern="1200" baseline="0">
                <a:solidFill>
                  <a:schemeClr val="bg1"/>
                </a:solidFill>
                <a:latin typeface="+mn-lt"/>
                <a:ea typeface="+mn-ea"/>
                <a:cs typeface="+mn-cs"/>
              </a:defRPr>
            </a:pPr>
            <a:endParaRPr lang="pl-PL"/>
          </a:p>
        </c:txPr>
        <c:crossAx val="182494336"/>
        <c:crosses val="autoZero"/>
        <c:crossBetween val="between"/>
      </c:valAx>
      <c:valAx>
        <c:axId val="182501760"/>
        <c:scaling>
          <c:orientation val="minMax"/>
          <c:max val="0.4"/>
          <c:min val="0"/>
        </c:scaling>
        <c:delete val="0"/>
        <c:axPos val="r"/>
        <c:numFmt formatCode="0%" sourceLinked="1"/>
        <c:majorTickMark val="out"/>
        <c:minorTickMark val="none"/>
        <c:tickLblPos val="nextTo"/>
        <c:spPr>
          <a:solidFill>
            <a:schemeClr val="bg2">
              <a:lumMod val="95000"/>
            </a:schemeClr>
          </a:solidFill>
          <a:ln w="9525" cap="flat" cmpd="sng" algn="ctr">
            <a:solidFill>
              <a:schemeClr val="bg2">
                <a:lumMod val="95000"/>
              </a:schemeClr>
            </a:solidFill>
            <a:prstDash val="solid"/>
            <a:round/>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pl-PL"/>
          </a:p>
        </c:txPr>
        <c:crossAx val="182503296"/>
        <c:crosses val="max"/>
        <c:crossBetween val="between"/>
      </c:valAx>
      <c:catAx>
        <c:axId val="182503296"/>
        <c:scaling>
          <c:orientation val="minMax"/>
        </c:scaling>
        <c:delete val="1"/>
        <c:axPos val="t"/>
        <c:numFmt formatCode="General" sourceLinked="1"/>
        <c:majorTickMark val="out"/>
        <c:minorTickMark val="none"/>
        <c:tickLblPos val="nextTo"/>
        <c:crossAx val="182501760"/>
        <c:crosses val="max"/>
        <c:auto val="1"/>
        <c:lblAlgn val="ctr"/>
        <c:lblOffset val="100"/>
        <c:noMultiLvlLbl val="0"/>
      </c:catAx>
      <c:spPr>
        <a:noFill/>
        <a:ln>
          <a:noFill/>
        </a:ln>
        <a:effectLst/>
      </c:spPr>
    </c:plotArea>
    <c:legend>
      <c:legendPos val="b"/>
      <c:layout>
        <c:manualLayout>
          <c:xMode val="edge"/>
          <c:yMode val="edge"/>
          <c:x val="6.8819444444444449E-3"/>
          <c:y val="0.75806055555555552"/>
          <c:w val="0.99311805555555543"/>
          <c:h val="9.259675925925924E-2"/>
        </c:manualLayout>
      </c:layout>
      <c:overlay val="0"/>
      <c:spPr>
        <a:noFill/>
        <a:ln>
          <a:noFill/>
        </a:ln>
        <a:effectLst/>
      </c:spPr>
      <c:txPr>
        <a:bodyPr rot="0" spcFirstLastPara="1" vertOverflow="ellipsis" vert="horz" wrap="square" anchor="ctr" anchorCtr="1"/>
        <a:lstStyle/>
        <a:p>
          <a:pPr algn="ctr">
            <a:defRPr lang="en-US" sz="2000" b="1" i="0" u="none" strike="noStrike" kern="1200" baseline="0">
              <a:solidFill>
                <a:schemeClr val="tx1"/>
              </a:solidFill>
              <a:latin typeface="+mj-lt"/>
              <a:ea typeface="+mn-ea"/>
              <a:cs typeface="+mn-cs"/>
            </a:defRPr>
          </a:pPr>
          <a:endParaRPr lang="pl-PL"/>
        </a:p>
      </c:txPr>
    </c:legend>
    <c:plotVisOnly val="1"/>
    <c:dispBlanksAs val="gap"/>
    <c:showDLblsOverMax val="0"/>
  </c:chart>
  <c:spPr>
    <a:noFill/>
    <a:ln w="9525" cap="flat" cmpd="sng" algn="ctr">
      <a:noFill/>
      <a:prstDash val="solid"/>
    </a:ln>
    <a:effectLst/>
  </c:spPr>
  <c:txPr>
    <a:bodyPr/>
    <a:lstStyle/>
    <a:p>
      <a:pPr>
        <a:defRPr sz="1800"/>
      </a:pPr>
      <a:endParaRPr lang="pl-P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06944444444443E-2"/>
          <c:y val="0.12115892531876138"/>
          <c:w val="0.92082835152355191"/>
          <c:h val="0.51758277777777784"/>
        </c:manualLayout>
      </c:layout>
      <c:lineChart>
        <c:grouping val="standard"/>
        <c:varyColors val="0"/>
        <c:ser>
          <c:idx val="0"/>
          <c:order val="0"/>
          <c:tx>
            <c:strRef>
              <c:f>Arkusz1!$B$1</c:f>
              <c:strCache>
                <c:ptCount val="1"/>
                <c:pt idx="0">
                  <c:v>konsumenckie
niezabezpieczone</c:v>
                </c:pt>
              </c:strCache>
            </c:strRef>
          </c:tx>
          <c:spPr>
            <a:ln w="44450">
              <a:solidFill>
                <a:schemeClr val="accent6">
                  <a:lumMod val="60000"/>
                  <a:lumOff val="40000"/>
                </a:schemeClr>
              </a:solidFill>
            </a:ln>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28-45EB-A148-B15DB8531C4A}"/>
                </c:ext>
              </c:extLst>
            </c:dLbl>
            <c:dLbl>
              <c:idx val="18"/>
              <c:numFmt formatCode="#,##0" sourceLinked="0"/>
              <c:spPr>
                <a:noFill/>
                <a:ln>
                  <a:noFill/>
                </a:ln>
                <a:effectLst/>
              </c:spPr>
              <c:txPr>
                <a:bodyPr wrap="square" lIns="38100" tIns="19050" rIns="38100" bIns="19050" anchor="ctr">
                  <a:spAutoFit/>
                </a:bodyPr>
                <a:lstStyle/>
                <a:p>
                  <a:pPr>
                    <a:defRPr/>
                  </a:pPr>
                  <a:endParaRPr lang="pl-PL"/>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28-45EB-A148-B15DB8531C4A}"/>
                </c:ext>
              </c:extLst>
            </c:dLbl>
            <c:dLbl>
              <c:idx val="19"/>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E28-45EB-A148-B15DB8531C4A}"/>
                </c:ext>
              </c:extLst>
            </c:dLbl>
            <c:spPr>
              <a:noFill/>
              <a:ln>
                <a:noFill/>
              </a:ln>
              <a:effectLst/>
            </c:spPr>
            <c:dLblPos val="l"/>
            <c:showLegendKey val="0"/>
            <c:showVal val="0"/>
            <c:showCatName val="0"/>
            <c:showSerName val="0"/>
            <c:showPercent val="0"/>
            <c:showBubbleSize val="0"/>
            <c:extLst>
              <c:ext xmlns:c15="http://schemas.microsoft.com/office/drawing/2012/chart" uri="{CE6537A1-D6FC-4f65-9D91-7224C49458BB}">
                <c15:showLeaderLines val="1"/>
              </c:ext>
            </c:extLst>
          </c:dLbls>
          <c:cat>
            <c:numRef>
              <c:f>Arkusz1!$A$46:$A$64</c:f>
              <c:numCache>
                <c:formatCode>mmm\-yy</c:formatCode>
                <c:ptCount val="19"/>
                <c:pt idx="0">
                  <c:v>44256</c:v>
                </c:pt>
                <c:pt idx="1">
                  <c:v>44348</c:v>
                </c:pt>
                <c:pt idx="2">
                  <c:v>44440</c:v>
                </c:pt>
                <c:pt idx="3">
                  <c:v>44531</c:v>
                </c:pt>
                <c:pt idx="4">
                  <c:v>44621</c:v>
                </c:pt>
                <c:pt idx="5">
                  <c:v>44713</c:v>
                </c:pt>
                <c:pt idx="6">
                  <c:v>44805</c:v>
                </c:pt>
                <c:pt idx="7">
                  <c:v>44896</c:v>
                </c:pt>
                <c:pt idx="8">
                  <c:v>44986</c:v>
                </c:pt>
                <c:pt idx="9">
                  <c:v>45078</c:v>
                </c:pt>
                <c:pt idx="10">
                  <c:v>45170</c:v>
                </c:pt>
                <c:pt idx="11">
                  <c:v>45261</c:v>
                </c:pt>
                <c:pt idx="12">
                  <c:v>45352</c:v>
                </c:pt>
                <c:pt idx="13">
                  <c:v>45444</c:v>
                </c:pt>
                <c:pt idx="14">
                  <c:v>45536</c:v>
                </c:pt>
                <c:pt idx="15">
                  <c:v>45627</c:v>
                </c:pt>
                <c:pt idx="16">
                  <c:v>45717</c:v>
                </c:pt>
                <c:pt idx="17">
                  <c:v>45809</c:v>
                </c:pt>
                <c:pt idx="18">
                  <c:v>45901</c:v>
                </c:pt>
              </c:numCache>
            </c:numRef>
          </c:cat>
          <c:val>
            <c:numRef>
              <c:f>Arkusz1!$B$46:$B$64</c:f>
              <c:numCache>
                <c:formatCode>_-* #\ ##0\ _z_ł_-;\-* #\ ##0\ _z_ł_-;_-* "-"??\ _z_ł_-;_-@_-</c:formatCode>
                <c:ptCount val="19"/>
                <c:pt idx="0">
                  <c:v>50956.25</c:v>
                </c:pt>
                <c:pt idx="1">
                  <c:v>48994.73</c:v>
                </c:pt>
                <c:pt idx="2">
                  <c:v>49073.75</c:v>
                </c:pt>
                <c:pt idx="3" formatCode="#,##0.00">
                  <c:v>47247.290733599999</c:v>
                </c:pt>
                <c:pt idx="4" formatCode="#,##0.00">
                  <c:v>44873.934009299992</c:v>
                </c:pt>
                <c:pt idx="5" formatCode="#,##0.00">
                  <c:v>40157.095223700002</c:v>
                </c:pt>
                <c:pt idx="6" formatCode="#,##0.00">
                  <c:v>38995.308505799992</c:v>
                </c:pt>
                <c:pt idx="7">
                  <c:v>33378.769999999997</c:v>
                </c:pt>
                <c:pt idx="8">
                  <c:v>33238.49</c:v>
                </c:pt>
                <c:pt idx="9">
                  <c:v>33450.129999999997</c:v>
                </c:pt>
                <c:pt idx="10">
                  <c:v>33350.339999999997</c:v>
                </c:pt>
                <c:pt idx="11">
                  <c:v>31683.983070999995</c:v>
                </c:pt>
                <c:pt idx="12">
                  <c:v>32339.777472999987</c:v>
                </c:pt>
                <c:pt idx="13">
                  <c:v>30406.116782999994</c:v>
                </c:pt>
                <c:pt idx="14">
                  <c:v>30878.697763999993</c:v>
                </c:pt>
                <c:pt idx="15">
                  <c:v>29373.268700000001</c:v>
                </c:pt>
                <c:pt idx="16">
                  <c:v>29415.963899999999</c:v>
                </c:pt>
                <c:pt idx="17">
                  <c:v>27999.824000000001</c:v>
                </c:pt>
                <c:pt idx="18">
                  <c:v>28034.608400000001</c:v>
                </c:pt>
              </c:numCache>
            </c:numRef>
          </c:val>
          <c:smooth val="0"/>
          <c:extLst>
            <c:ext xmlns:c16="http://schemas.microsoft.com/office/drawing/2014/chart" uri="{C3380CC4-5D6E-409C-BE32-E72D297353CC}">
              <c16:uniqueId val="{00000003-5E28-45EB-A148-B15DB8531C4A}"/>
            </c:ext>
          </c:extLst>
        </c:ser>
        <c:ser>
          <c:idx val="1"/>
          <c:order val="1"/>
          <c:tx>
            <c:strRef>
              <c:f>Arkusz1!$C$1</c:f>
              <c:strCache>
                <c:ptCount val="1"/>
                <c:pt idx="0">
                  <c:v>hipoteczne (detal)</c:v>
                </c:pt>
              </c:strCache>
            </c:strRef>
          </c:tx>
          <c:spPr>
            <a:ln w="44450">
              <a:solidFill>
                <a:schemeClr val="accent6"/>
              </a:solidFill>
            </a:ln>
          </c:spPr>
          <c:marker>
            <c:symbol val="none"/>
          </c:marker>
          <c:dLbls>
            <c:dLbl>
              <c:idx val="0"/>
              <c:layout>
                <c:manualLayout>
                  <c:x val="-4.7685823754789275E-2"/>
                  <c:y val="-1.92424242424242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E28-45EB-A148-B15DB8531C4A}"/>
                </c:ext>
              </c:extLst>
            </c:dLbl>
            <c:dLbl>
              <c:idx val="18"/>
              <c:layout>
                <c:manualLayout>
                  <c:x val="-9.0555555555555561E-4"/>
                  <c:y val="-3.18661616161616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E28-45EB-A148-B15DB8531C4A}"/>
                </c:ext>
              </c:extLst>
            </c:dLbl>
            <c:dLbl>
              <c:idx val="19"/>
              <c:layout>
                <c:manualLayout>
                  <c:x val="0"/>
                  <c:y val="-2.86795369120444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E28-45EB-A148-B15DB8531C4A}"/>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Arkusz1!$A$46:$A$64</c:f>
              <c:numCache>
                <c:formatCode>mmm\-yy</c:formatCode>
                <c:ptCount val="19"/>
                <c:pt idx="0">
                  <c:v>44256</c:v>
                </c:pt>
                <c:pt idx="1">
                  <c:v>44348</c:v>
                </c:pt>
                <c:pt idx="2">
                  <c:v>44440</c:v>
                </c:pt>
                <c:pt idx="3">
                  <c:v>44531</c:v>
                </c:pt>
                <c:pt idx="4">
                  <c:v>44621</c:v>
                </c:pt>
                <c:pt idx="5">
                  <c:v>44713</c:v>
                </c:pt>
                <c:pt idx="6">
                  <c:v>44805</c:v>
                </c:pt>
                <c:pt idx="7">
                  <c:v>44896</c:v>
                </c:pt>
                <c:pt idx="8">
                  <c:v>44986</c:v>
                </c:pt>
                <c:pt idx="9">
                  <c:v>45078</c:v>
                </c:pt>
                <c:pt idx="10">
                  <c:v>45170</c:v>
                </c:pt>
                <c:pt idx="11">
                  <c:v>45261</c:v>
                </c:pt>
                <c:pt idx="12">
                  <c:v>45352</c:v>
                </c:pt>
                <c:pt idx="13">
                  <c:v>45444</c:v>
                </c:pt>
                <c:pt idx="14">
                  <c:v>45536</c:v>
                </c:pt>
                <c:pt idx="15">
                  <c:v>45627</c:v>
                </c:pt>
                <c:pt idx="16">
                  <c:v>45717</c:v>
                </c:pt>
                <c:pt idx="17">
                  <c:v>45809</c:v>
                </c:pt>
                <c:pt idx="18">
                  <c:v>45901</c:v>
                </c:pt>
              </c:numCache>
            </c:numRef>
          </c:cat>
          <c:val>
            <c:numRef>
              <c:f>Arkusz1!$C$46:$C$64</c:f>
              <c:numCache>
                <c:formatCode>_-* #\ ##0\ _z_ł_-;\-* #\ ##0\ _z_ł_-;_-* "-"??\ _z_ł_-;_-@_-</c:formatCode>
                <c:ptCount val="19"/>
                <c:pt idx="0">
                  <c:v>70106.87</c:v>
                </c:pt>
                <c:pt idx="1">
                  <c:v>68762.73</c:v>
                </c:pt>
                <c:pt idx="2">
                  <c:v>67205.850000000006</c:v>
                </c:pt>
                <c:pt idx="3" formatCode="#,##0.00">
                  <c:v>69302.525672699994</c:v>
                </c:pt>
                <c:pt idx="4" formatCode="#,##0.00">
                  <c:v>68108.589690299996</c:v>
                </c:pt>
                <c:pt idx="5" formatCode="#,##0.00">
                  <c:v>61848.844153199992</c:v>
                </c:pt>
                <c:pt idx="6" formatCode="#,##0.00">
                  <c:v>59201.287735500002</c:v>
                </c:pt>
                <c:pt idx="7">
                  <c:v>49822.62</c:v>
                </c:pt>
                <c:pt idx="8">
                  <c:v>49480.13</c:v>
                </c:pt>
                <c:pt idx="9">
                  <c:v>51407.26</c:v>
                </c:pt>
                <c:pt idx="10">
                  <c:v>53549.17</c:v>
                </c:pt>
                <c:pt idx="11">
                  <c:v>52587.037586999992</c:v>
                </c:pt>
                <c:pt idx="12">
                  <c:v>53020.012131000003</c:v>
                </c:pt>
                <c:pt idx="13">
                  <c:v>50867.223454999992</c:v>
                </c:pt>
                <c:pt idx="14">
                  <c:v>49405.007127999997</c:v>
                </c:pt>
                <c:pt idx="15" formatCode="General">
                  <c:v>47939.831744300005</c:v>
                </c:pt>
                <c:pt idx="16" formatCode="General">
                  <c:v>44850.54065481</c:v>
                </c:pt>
                <c:pt idx="17" formatCode="General">
                  <c:v>41589.783123909998</c:v>
                </c:pt>
                <c:pt idx="18" formatCode="General">
                  <c:v>39108.14820448</c:v>
                </c:pt>
              </c:numCache>
            </c:numRef>
          </c:val>
          <c:smooth val="0"/>
          <c:extLst>
            <c:ext xmlns:c16="http://schemas.microsoft.com/office/drawing/2014/chart" uri="{C3380CC4-5D6E-409C-BE32-E72D297353CC}">
              <c16:uniqueId val="{00000007-5E28-45EB-A148-B15DB8531C4A}"/>
            </c:ext>
          </c:extLst>
        </c:ser>
        <c:ser>
          <c:idx val="2"/>
          <c:order val="2"/>
          <c:tx>
            <c:strRef>
              <c:f>Arkusz1!$D$1</c:f>
              <c:strCache>
                <c:ptCount val="1"/>
                <c:pt idx="0">
                  <c:v>korporacyjne</c:v>
                </c:pt>
              </c:strCache>
            </c:strRef>
          </c:tx>
          <c:spPr>
            <a:ln w="44450">
              <a:solidFill>
                <a:schemeClr val="accent4"/>
              </a:solidFill>
            </a:ln>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E28-45EB-A148-B15DB8531C4A}"/>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E28-45EB-A148-B15DB8531C4A}"/>
                </c:ext>
              </c:extLst>
            </c:dLbl>
            <c:dLbl>
              <c:idx val="19"/>
              <c:layout>
                <c:manualLayout>
                  <c:x val="0"/>
                  <c:y val="-7.96653803112344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E28-45EB-A148-B15DB8531C4A}"/>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Arkusz1!$A$46:$A$64</c:f>
              <c:numCache>
                <c:formatCode>mmm\-yy</c:formatCode>
                <c:ptCount val="19"/>
                <c:pt idx="0">
                  <c:v>44256</c:v>
                </c:pt>
                <c:pt idx="1">
                  <c:v>44348</c:v>
                </c:pt>
                <c:pt idx="2">
                  <c:v>44440</c:v>
                </c:pt>
                <c:pt idx="3">
                  <c:v>44531</c:v>
                </c:pt>
                <c:pt idx="4">
                  <c:v>44621</c:v>
                </c:pt>
                <c:pt idx="5">
                  <c:v>44713</c:v>
                </c:pt>
                <c:pt idx="6">
                  <c:v>44805</c:v>
                </c:pt>
                <c:pt idx="7">
                  <c:v>44896</c:v>
                </c:pt>
                <c:pt idx="8">
                  <c:v>44986</c:v>
                </c:pt>
                <c:pt idx="9">
                  <c:v>45078</c:v>
                </c:pt>
                <c:pt idx="10">
                  <c:v>45170</c:v>
                </c:pt>
                <c:pt idx="11">
                  <c:v>45261</c:v>
                </c:pt>
                <c:pt idx="12">
                  <c:v>45352</c:v>
                </c:pt>
                <c:pt idx="13">
                  <c:v>45444</c:v>
                </c:pt>
                <c:pt idx="14">
                  <c:v>45536</c:v>
                </c:pt>
                <c:pt idx="15">
                  <c:v>45627</c:v>
                </c:pt>
                <c:pt idx="16">
                  <c:v>45717</c:v>
                </c:pt>
                <c:pt idx="17">
                  <c:v>45809</c:v>
                </c:pt>
                <c:pt idx="18">
                  <c:v>45901</c:v>
                </c:pt>
              </c:numCache>
            </c:numRef>
          </c:cat>
          <c:val>
            <c:numRef>
              <c:f>Arkusz1!$D$46:$D$64</c:f>
              <c:numCache>
                <c:formatCode>_-* #\ ##0\ _z_ł_-;\-* #\ ##0\ _z_ł_-;_-* "-"??\ _z_ł_-;_-@_-</c:formatCode>
                <c:ptCount val="19"/>
                <c:pt idx="0">
                  <c:v>130756.3</c:v>
                </c:pt>
                <c:pt idx="1">
                  <c:v>130899.6</c:v>
                </c:pt>
                <c:pt idx="2">
                  <c:v>126080.9</c:v>
                </c:pt>
                <c:pt idx="3" formatCode="#,##0.00">
                  <c:v>127472.04478799998</c:v>
                </c:pt>
                <c:pt idx="4" formatCode="#,##0.00">
                  <c:v>127101.48171929999</c:v>
                </c:pt>
                <c:pt idx="5" formatCode="#,##0.00">
                  <c:v>121469.33860019999</c:v>
                </c:pt>
                <c:pt idx="6" formatCode="#,##0.00">
                  <c:v>117878.08519439999</c:v>
                </c:pt>
                <c:pt idx="7">
                  <c:v>103303.3</c:v>
                </c:pt>
                <c:pt idx="8">
                  <c:v>99623.59</c:v>
                </c:pt>
                <c:pt idx="9">
                  <c:v>97357.87</c:v>
                </c:pt>
                <c:pt idx="10">
                  <c:v>95025.25</c:v>
                </c:pt>
                <c:pt idx="11">
                  <c:v>93606.077110999991</c:v>
                </c:pt>
                <c:pt idx="12">
                  <c:v>94625.62345699998</c:v>
                </c:pt>
                <c:pt idx="13">
                  <c:v>92596.119376999995</c:v>
                </c:pt>
                <c:pt idx="14">
                  <c:v>91735.186790999986</c:v>
                </c:pt>
                <c:pt idx="15">
                  <c:v>87925.529299999995</c:v>
                </c:pt>
                <c:pt idx="16">
                  <c:v>85550.332699999999</c:v>
                </c:pt>
                <c:pt idx="17">
                  <c:v>81564.733300000007</c:v>
                </c:pt>
                <c:pt idx="18">
                  <c:v>80538.023700000005</c:v>
                </c:pt>
              </c:numCache>
            </c:numRef>
          </c:val>
          <c:smooth val="0"/>
          <c:extLst>
            <c:ext xmlns:c16="http://schemas.microsoft.com/office/drawing/2014/chart" uri="{C3380CC4-5D6E-409C-BE32-E72D297353CC}">
              <c16:uniqueId val="{0000000B-5E28-45EB-A148-B15DB8531C4A}"/>
            </c:ext>
          </c:extLst>
        </c:ser>
        <c:dLbls>
          <c:showLegendKey val="0"/>
          <c:showVal val="0"/>
          <c:showCatName val="0"/>
          <c:showSerName val="0"/>
          <c:showPercent val="0"/>
          <c:showBubbleSize val="0"/>
        </c:dLbls>
        <c:smooth val="0"/>
        <c:axId val="182310016"/>
        <c:axId val="182311552"/>
      </c:lineChart>
      <c:dateAx>
        <c:axId val="182310016"/>
        <c:scaling>
          <c:orientation val="minMax"/>
        </c:scaling>
        <c:delete val="0"/>
        <c:axPos val="b"/>
        <c:numFmt formatCode="mmm\-yy" sourceLinked="1"/>
        <c:majorTickMark val="out"/>
        <c:minorTickMark val="none"/>
        <c:tickLblPos val="nextTo"/>
        <c:spPr>
          <a:ln/>
        </c:spPr>
        <c:crossAx val="182311552"/>
        <c:crosses val="autoZero"/>
        <c:auto val="0"/>
        <c:lblOffset val="100"/>
        <c:baseTimeUnit val="months"/>
        <c:majorUnit val="12"/>
        <c:majorTimeUnit val="months"/>
      </c:dateAx>
      <c:valAx>
        <c:axId val="182311552"/>
        <c:scaling>
          <c:orientation val="minMax"/>
        </c:scaling>
        <c:delete val="1"/>
        <c:axPos val="l"/>
        <c:numFmt formatCode="_-* #\ ##0\ _z_ł_-;\-* #\ ##0\ _z_ł_-;_-* &quot;-&quot;??\ _z_ł_-;_-@_-" sourceLinked="1"/>
        <c:majorTickMark val="out"/>
        <c:minorTickMark val="none"/>
        <c:tickLblPos val="nextTo"/>
        <c:crossAx val="182310016"/>
        <c:crossesAt val="44075"/>
        <c:crossBetween val="between"/>
        <c:dispUnits>
          <c:builtInUnit val="thousands"/>
          <c:dispUnitsLbl/>
        </c:dispUnits>
      </c:valAx>
    </c:plotArea>
    <c:legend>
      <c:legendPos val="b"/>
      <c:layout>
        <c:manualLayout>
          <c:xMode val="edge"/>
          <c:yMode val="edge"/>
          <c:x val="0"/>
          <c:y val="0.78835750000000004"/>
          <c:w val="1"/>
          <c:h val="0.21164250000000001"/>
        </c:manualLayout>
      </c:layout>
      <c:overlay val="0"/>
    </c:legend>
    <c:plotVisOnly val="1"/>
    <c:dispBlanksAs val="gap"/>
    <c:showDLblsOverMax val="0"/>
  </c:chart>
  <c:txPr>
    <a:bodyPr/>
    <a:lstStyle/>
    <a:p>
      <a:pPr>
        <a:defRPr sz="2000" b="1">
          <a:latin typeface="+mj-lt"/>
        </a:defRPr>
      </a:pPr>
      <a:endParaRPr lang="pl-P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711183952699174E-2"/>
          <c:y val="0.10775747473456754"/>
          <c:w val="0.96355385592480192"/>
          <c:h val="0.85822559327755454"/>
        </c:manualLayout>
      </c:layout>
      <c:barChart>
        <c:barDir val="col"/>
        <c:grouping val="clustered"/>
        <c:varyColors val="0"/>
        <c:ser>
          <c:idx val="1"/>
          <c:order val="0"/>
          <c:tx>
            <c:strRef>
              <c:f>Arkusz1!$B$1</c:f>
              <c:strCache>
                <c:ptCount val="1"/>
                <c:pt idx="0">
                  <c:v>zysk netto</c:v>
                </c:pt>
              </c:strCache>
            </c:strRef>
          </c:tx>
          <c:spPr>
            <a:solidFill>
              <a:schemeClr val="accent6"/>
            </a:solidFill>
            <a:ln>
              <a:noFill/>
            </a:ln>
            <a:effectLst/>
          </c:spPr>
          <c:invertIfNegative val="0"/>
          <c:dPt>
            <c:idx val="12"/>
            <c:invertIfNegative val="0"/>
            <c:bubble3D val="0"/>
            <c:extLst>
              <c:ext xmlns:c16="http://schemas.microsoft.com/office/drawing/2014/chart" uri="{C3380CC4-5D6E-409C-BE32-E72D297353CC}">
                <c16:uniqueId val="{00000000-12DA-4B82-ACCF-31B613A1CB76}"/>
              </c:ext>
            </c:extLst>
          </c:dPt>
          <c:dPt>
            <c:idx val="13"/>
            <c:invertIfNegative val="0"/>
            <c:bubble3D val="0"/>
            <c:spPr>
              <a:solidFill>
                <a:schemeClr val="accent6"/>
              </a:solidFill>
              <a:ln>
                <a:noFill/>
              </a:ln>
              <a:effectLst/>
            </c:spPr>
            <c:extLst>
              <c:ext xmlns:c16="http://schemas.microsoft.com/office/drawing/2014/chart" uri="{C3380CC4-5D6E-409C-BE32-E72D297353CC}">
                <c16:uniqueId val="{00000002-12DA-4B82-ACCF-31B613A1CB76}"/>
              </c:ext>
            </c:extLst>
          </c:dPt>
          <c:dPt>
            <c:idx val="14"/>
            <c:invertIfNegative val="0"/>
            <c:bubble3D val="0"/>
            <c:spPr>
              <a:solidFill>
                <a:schemeClr val="accent5"/>
              </a:solidFill>
              <a:ln>
                <a:noFill/>
              </a:ln>
              <a:effectLst/>
            </c:spPr>
            <c:extLst>
              <c:ext xmlns:c16="http://schemas.microsoft.com/office/drawing/2014/chart" uri="{C3380CC4-5D6E-409C-BE32-E72D297353CC}">
                <c16:uniqueId val="{00000003-D81B-4CD3-A1D8-1D896977F05D}"/>
              </c:ext>
            </c:extLst>
          </c:dPt>
          <c:dLbls>
            <c:dLbl>
              <c:idx val="0"/>
              <c:tx>
                <c:rich>
                  <a:bodyPr/>
                  <a:lstStyle/>
                  <a:p>
                    <a:r>
                      <a:rPr lang="en-US" dirty="0">
                        <a:latin typeface="Lato" panose="020F0502020204030203" pitchFamily="34" charset="-18"/>
                      </a:rPr>
                      <a:t>66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2DA-4B82-ACCF-31B613A1CB76}"/>
                </c:ext>
              </c:extLst>
            </c:dLbl>
            <c:dLbl>
              <c:idx val="1"/>
              <c:tx>
                <c:rich>
                  <a:bodyPr/>
                  <a:lstStyle/>
                  <a:p>
                    <a:r>
                      <a:rPr lang="en-US" dirty="0">
                        <a:latin typeface="Lato" panose="020F0502020204030203" pitchFamily="34" charset="-18"/>
                      </a:rPr>
                      <a:t>81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2DA-4B82-ACCF-31B613A1CB76}"/>
                </c:ext>
              </c:extLst>
            </c:dLbl>
            <c:dLbl>
              <c:idx val="2"/>
              <c:tx>
                <c:rich>
                  <a:bodyPr/>
                  <a:lstStyle/>
                  <a:p>
                    <a:r>
                      <a:rPr lang="en-US" dirty="0">
                        <a:latin typeface="Lato" panose="020F0502020204030203" pitchFamily="34" charset="-18"/>
                      </a:rPr>
                      <a:t>98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2DA-4B82-ACCF-31B613A1CB76}"/>
                </c:ext>
              </c:extLst>
            </c:dLbl>
            <c:dLbl>
              <c:idx val="3"/>
              <c:layout>
                <c:manualLayout>
                  <c:x val="-2.7556583756066515E-3"/>
                  <c:y val="3.390974819437266E-2"/>
                </c:manualLayout>
              </c:layout>
              <c:tx>
                <c:rich>
                  <a:bodyPr/>
                  <a:lstStyle/>
                  <a:p>
                    <a:r>
                      <a:rPr lang="en-US" dirty="0">
                        <a:latin typeface="Lato" panose="020F0502020204030203" pitchFamily="34" charset="-18"/>
                      </a:rPr>
                      <a:t>152</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6.8637313613104142E-2"/>
                      <c:h val="7.8501257788466491E-2"/>
                    </c:manualLayout>
                  </c15:layout>
                  <c15:showDataLabelsRange val="0"/>
                </c:ext>
                <c:ext xmlns:c16="http://schemas.microsoft.com/office/drawing/2014/chart" uri="{C3380CC4-5D6E-409C-BE32-E72D297353CC}">
                  <c16:uniqueId val="{00000006-12DA-4B82-ACCF-31B613A1CB76}"/>
                </c:ext>
              </c:extLst>
            </c:dLbl>
            <c:dLbl>
              <c:idx val="4"/>
              <c:tx>
                <c:rich>
                  <a:bodyPr/>
                  <a:lstStyle/>
                  <a:p>
                    <a:r>
                      <a:rPr lang="en-US" dirty="0">
                        <a:latin typeface="Lato" panose="020F0502020204030203" pitchFamily="34" charset="-18"/>
                      </a:rPr>
                      <a:t>204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2DA-4B82-ACCF-31B613A1CB76}"/>
                </c:ext>
              </c:extLst>
            </c:dLbl>
            <c:dLbl>
              <c:idx val="5"/>
              <c:tx>
                <c:rich>
                  <a:bodyPr/>
                  <a:lstStyle/>
                  <a:p>
                    <a:r>
                      <a:rPr lang="en-US" dirty="0">
                        <a:latin typeface="Lato" panose="020F0502020204030203" pitchFamily="34" charset="-18"/>
                      </a:rPr>
                      <a:t>249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2DA-4B82-ACCF-31B613A1CB76}"/>
                </c:ext>
              </c:extLst>
            </c:dLbl>
            <c:dLbl>
              <c:idx val="6"/>
              <c:layout>
                <c:manualLayout>
                  <c:x val="-1.3778847971135158E-3"/>
                  <c:y val="-1.7276475816589802E-2"/>
                </c:manualLayout>
              </c:layout>
              <c:tx>
                <c:rich>
                  <a:bodyPr/>
                  <a:lstStyle/>
                  <a:p>
                    <a:r>
                      <a:rPr lang="en-US" dirty="0">
                        <a:latin typeface="Lato" panose="020F0502020204030203" pitchFamily="34" charset="-18"/>
                      </a:rPr>
                      <a:t>295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2DA-4B82-ACCF-31B613A1CB76}"/>
                </c:ext>
              </c:extLst>
            </c:dLbl>
            <c:dLbl>
              <c:idx val="7"/>
              <c:tx>
                <c:rich>
                  <a:bodyPr/>
                  <a:lstStyle/>
                  <a:p>
                    <a:r>
                      <a:rPr lang="en-US" dirty="0">
                        <a:latin typeface="Lato" panose="020F0502020204030203" pitchFamily="34" charset="-18"/>
                      </a:rPr>
                      <a:t>330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2DA-4B82-ACCF-31B613A1CB76}"/>
                </c:ext>
              </c:extLst>
            </c:dLbl>
            <c:dLbl>
              <c:idx val="8"/>
              <c:tx>
                <c:rich>
                  <a:bodyPr/>
                  <a:lstStyle/>
                  <a:p>
                    <a:r>
                      <a:rPr lang="en-US" dirty="0">
                        <a:latin typeface="Lato" panose="020F0502020204030203" pitchFamily="34" charset="-18"/>
                      </a:rPr>
                      <a:t>277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12DA-4B82-ACCF-31B613A1CB76}"/>
                </c:ext>
              </c:extLst>
            </c:dLbl>
            <c:dLbl>
              <c:idx val="9"/>
              <c:layout>
                <c:manualLayout>
                  <c:x val="-1.0104371785600676E-16"/>
                  <c:y val="-2.5914713724884707E-2"/>
                </c:manualLayout>
              </c:layout>
              <c:tx>
                <c:rich>
                  <a:bodyPr/>
                  <a:lstStyle/>
                  <a:p>
                    <a:fld id="{F0B88BB9-A569-4944-9B9F-0DC3E9371A42}" type="VALUE">
                      <a:rPr lang="en-US">
                        <a:latin typeface="Lato" panose="020F0502020204030203" pitchFamily="34" charset="-18"/>
                      </a:rPr>
                      <a:pPr/>
                      <a:t>[WARTOŚĆ]</a:t>
                    </a:fld>
                    <a:endParaRPr lang="pl-P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12DA-4B82-ACCF-31B613A1CB76}"/>
                </c:ext>
              </c:extLst>
            </c:dLbl>
            <c:numFmt formatCode="#,##0" sourceLinked="0"/>
            <c:spPr>
              <a:noFill/>
              <a:ln>
                <a:noFill/>
              </a:ln>
              <a:effectLst/>
            </c:spPr>
            <c:txPr>
              <a:bodyPr rot="0" spcFirstLastPara="1" vertOverflow="ellipsis" vert="horz" wrap="square" anchor="ctr" anchorCtr="1"/>
              <a:lstStyle/>
              <a:p>
                <a:pPr rtl="0">
                  <a:defRPr sz="1800" b="0" i="0" u="none" strike="noStrike" kern="1200" baseline="0">
                    <a:solidFill>
                      <a:schemeClr val="accent6"/>
                    </a:solidFill>
                    <a:latin typeface="+mj-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Arkusz1!$A$3:$A$17</c:f>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f>Arkusz1!$B$3:$B$17</c:f>
              <c:numCache>
                <c:formatCode>0</c:formatCode>
                <c:ptCount val="15"/>
                <c:pt idx="0">
                  <c:v>66.391999999999996</c:v>
                </c:pt>
                <c:pt idx="1">
                  <c:v>81.194000000000003</c:v>
                </c:pt>
                <c:pt idx="2">
                  <c:v>97.754000000000005</c:v>
                </c:pt>
                <c:pt idx="3">
                  <c:v>151.80199999999999</c:v>
                </c:pt>
                <c:pt idx="4">
                  <c:v>204.22717337188601</c:v>
                </c:pt>
                <c:pt idx="5">
                  <c:v>248.7</c:v>
                </c:pt>
                <c:pt idx="6" formatCode="General">
                  <c:v>295.2</c:v>
                </c:pt>
                <c:pt idx="7" formatCode="General">
                  <c:v>330.4</c:v>
                </c:pt>
                <c:pt idx="8" formatCode="General">
                  <c:v>277.10000000000002</c:v>
                </c:pt>
                <c:pt idx="9" formatCode="General">
                  <c:v>81.400000000000006</c:v>
                </c:pt>
                <c:pt idx="10" formatCode="General">
                  <c:v>695</c:v>
                </c:pt>
                <c:pt idx="11" formatCode="General">
                  <c:v>805</c:v>
                </c:pt>
                <c:pt idx="12" formatCode="General">
                  <c:v>984</c:v>
                </c:pt>
                <c:pt idx="13" formatCode="General">
                  <c:v>1074</c:v>
                </c:pt>
                <c:pt idx="14" formatCode="General">
                  <c:v>1086</c:v>
                </c:pt>
              </c:numCache>
            </c:numRef>
          </c:val>
          <c:extLst>
            <c:ext xmlns:c16="http://schemas.microsoft.com/office/drawing/2014/chart" uri="{C3380CC4-5D6E-409C-BE32-E72D297353CC}">
              <c16:uniqueId val="{0000000D-12DA-4B82-ACCF-31B613A1CB76}"/>
            </c:ext>
          </c:extLst>
        </c:ser>
        <c:dLbls>
          <c:showLegendKey val="0"/>
          <c:showVal val="0"/>
          <c:showCatName val="0"/>
          <c:showSerName val="0"/>
          <c:showPercent val="0"/>
          <c:showBubbleSize val="0"/>
        </c:dLbls>
        <c:gapWidth val="100"/>
        <c:axId val="146758656"/>
        <c:axId val="146813696"/>
      </c:barChart>
      <c:lineChart>
        <c:grouping val="stacked"/>
        <c:varyColors val="0"/>
        <c:ser>
          <c:idx val="0"/>
          <c:order val="1"/>
          <c:tx>
            <c:strRef>
              <c:f>Arkusz1!$C$1</c:f>
              <c:strCache>
                <c:ptCount val="1"/>
                <c:pt idx="0">
                  <c:v>ROE (%)*</c:v>
                </c:pt>
              </c:strCache>
            </c:strRef>
          </c:tx>
          <c:spPr>
            <a:ln w="28575" cap="rnd" cmpd="sng" algn="ctr">
              <a:solidFill>
                <a:schemeClr val="accent4">
                  <a:lumMod val="75000"/>
                </a:schemeClr>
              </a:solidFill>
              <a:prstDash val="solid"/>
              <a:round/>
            </a:ln>
            <a:effectLst/>
          </c:spPr>
          <c:marker>
            <c:symbol val="none"/>
          </c:marker>
          <c:dLbls>
            <c:dLbl>
              <c:idx val="0"/>
              <c:layout>
                <c:manualLayout>
                  <c:x val="-3.7767822288881467E-2"/>
                  <c:y val="-5.1829427449769414E-2"/>
                </c:manualLayout>
              </c:layout>
              <c:tx>
                <c:rich>
                  <a:bodyPr/>
                  <a:lstStyle/>
                  <a:p>
                    <a:fld id="{8FA76274-744D-4E5A-85E3-91F1DD614B7A}" type="VALUE">
                      <a:rPr lang="en-US">
                        <a:latin typeface="Lato" panose="020F0502020204030203" pitchFamily="34" charset="-18"/>
                      </a:rPr>
                      <a:pPr/>
                      <a:t>[WARTOŚĆ]</a:t>
                    </a:fld>
                    <a:endParaRPr lang="pl-PL"/>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12DA-4B82-ACCF-31B613A1CB76}"/>
                </c:ext>
              </c:extLst>
            </c:dLbl>
            <c:dLbl>
              <c:idx val="1"/>
              <c:layout>
                <c:manualLayout>
                  <c:x val="-4.6717238293566721E-2"/>
                  <c:y val="-6.0467580336037656E-2"/>
                </c:manualLayout>
              </c:layout>
              <c:tx>
                <c:rich>
                  <a:bodyPr/>
                  <a:lstStyle/>
                  <a:p>
                    <a:fld id="{1C029C4B-9FC0-4F3F-B145-34977A075D81}" type="VALUE">
                      <a:rPr lang="en-US">
                        <a:latin typeface="Lato" panose="020F0502020204030203" pitchFamily="34" charset="-18"/>
                      </a:rPr>
                      <a:pPr/>
                      <a:t>[WARTOŚĆ]</a:t>
                    </a:fld>
                    <a:endParaRPr lang="pl-PL"/>
                  </a:p>
                </c:rich>
              </c:tx>
              <c:dLblPos val="r"/>
              <c:showLegendKey val="0"/>
              <c:showVal val="1"/>
              <c:showCatName val="0"/>
              <c:showSerName val="0"/>
              <c:showPercent val="0"/>
              <c:showBubbleSize val="0"/>
              <c:extLst>
                <c:ext xmlns:c15="http://schemas.microsoft.com/office/drawing/2012/chart" uri="{CE6537A1-D6FC-4f65-9D91-7224C49458BB}">
                  <c15:layout>
                    <c:manualLayout>
                      <c:w val="7.5521865729791804E-2"/>
                      <c:h val="8.4222819605875285E-2"/>
                    </c:manualLayout>
                  </c15:layout>
                  <c15:dlblFieldTable/>
                  <c15:showDataLabelsRange val="0"/>
                </c:ext>
                <c:ext xmlns:c16="http://schemas.microsoft.com/office/drawing/2014/chart" uri="{C3380CC4-5D6E-409C-BE32-E72D297353CC}">
                  <c16:uniqueId val="{0000000F-12DA-4B82-ACCF-31B613A1CB76}"/>
                </c:ext>
              </c:extLst>
            </c:dLbl>
            <c:dLbl>
              <c:idx val="2"/>
              <c:layout>
                <c:manualLayout>
                  <c:x val="-3.3679952730956815E-2"/>
                  <c:y val="-5.261707150471473E-2"/>
                </c:manualLayout>
              </c:layout>
              <c:tx>
                <c:rich>
                  <a:bodyPr/>
                  <a:lstStyle/>
                  <a:p>
                    <a:fld id="{744BD68C-C950-4606-B2C7-5D7AEB2FA829}" type="VALUE">
                      <a:rPr lang="en-US">
                        <a:latin typeface="Lato" panose="020F0502020204030203" pitchFamily="34" charset="-18"/>
                      </a:rPr>
                      <a:pPr/>
                      <a:t>[WARTOŚĆ]</a:t>
                    </a:fld>
                    <a:endParaRPr lang="pl-PL"/>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12DA-4B82-ACCF-31B613A1CB76}"/>
                </c:ext>
              </c:extLst>
            </c:dLbl>
            <c:dLbl>
              <c:idx val="3"/>
              <c:layout>
                <c:manualLayout>
                  <c:x val="-3.6678099855636734E-2"/>
                  <c:y val="-7.1002914725117841E-2"/>
                </c:manualLayout>
              </c:layout>
              <c:tx>
                <c:rich>
                  <a:bodyPr/>
                  <a:lstStyle/>
                  <a:p>
                    <a:fld id="{11346584-30C5-4320-AEFF-3D0D47795F20}" type="VALUE">
                      <a:rPr lang="en-US">
                        <a:latin typeface="Lato" panose="020F0502020204030203" pitchFamily="34" charset="-18"/>
                      </a:rPr>
                      <a:pPr/>
                      <a:t>[WARTOŚĆ]</a:t>
                    </a:fld>
                    <a:endParaRPr lang="pl-PL"/>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12DA-4B82-ACCF-31B613A1CB76}"/>
                </c:ext>
              </c:extLst>
            </c:dLbl>
            <c:dLbl>
              <c:idx val="4"/>
              <c:layout>
                <c:manualLayout>
                  <c:x val="-4.8784065489236986E-2"/>
                  <c:y val="-4.9669867972695764E-2"/>
                </c:manualLayout>
              </c:layout>
              <c:tx>
                <c:rich>
                  <a:bodyPr/>
                  <a:lstStyle/>
                  <a:p>
                    <a:fld id="{5B561341-F4FB-442D-973A-FCFCDB0DE548}" type="VALUE">
                      <a:rPr lang="en-US">
                        <a:latin typeface="Lato" panose="020F0502020204030203" pitchFamily="34" charset="-18"/>
                      </a:rPr>
                      <a:pPr/>
                      <a:t>[WARTOŚĆ]</a:t>
                    </a:fld>
                    <a:endParaRPr lang="pl-PL"/>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12DA-4B82-ACCF-31B613A1CB76}"/>
                </c:ext>
              </c:extLst>
            </c:dLbl>
            <c:dLbl>
              <c:idx val="5"/>
              <c:layout>
                <c:manualLayout>
                  <c:x val="-3.7760987112328857E-2"/>
                  <c:y val="-6.2627224835138037E-2"/>
                </c:manualLayout>
              </c:layout>
              <c:tx>
                <c:rich>
                  <a:bodyPr/>
                  <a:lstStyle/>
                  <a:p>
                    <a:fld id="{4BF8450A-DA7C-4275-A0A8-53A7EF70E1BF}" type="VALUE">
                      <a:rPr lang="en-US">
                        <a:latin typeface="Lato" panose="020F0502020204030203" pitchFamily="34" charset="-18"/>
                      </a:rPr>
                      <a:pPr/>
                      <a:t>[WARTOŚĆ]</a:t>
                    </a:fld>
                    <a:endParaRPr lang="pl-PL"/>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12DA-4B82-ACCF-31B613A1CB76}"/>
                </c:ext>
              </c:extLst>
            </c:dLbl>
            <c:dLbl>
              <c:idx val="6"/>
              <c:layout>
                <c:manualLayout>
                  <c:x val="-4.8784065489236986E-2"/>
                  <c:y val="-0.10581841437661255"/>
                </c:manualLayout>
              </c:layout>
              <c:tx>
                <c:rich>
                  <a:bodyPr/>
                  <a:lstStyle/>
                  <a:p>
                    <a:fld id="{FB6CFD26-B979-4B86-8FC8-6819AFBE2FDF}" type="VALUE">
                      <a:rPr lang="en-US">
                        <a:latin typeface="Lato" panose="020F0502020204030203" pitchFamily="34" charset="-18"/>
                      </a:rPr>
                      <a:pPr/>
                      <a:t>[WARTOŚĆ]</a:t>
                    </a:fld>
                    <a:endParaRPr lang="pl-PL"/>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12DA-4B82-ACCF-31B613A1CB76}"/>
                </c:ext>
              </c:extLst>
            </c:dLbl>
            <c:dLbl>
              <c:idx val="7"/>
              <c:layout>
                <c:manualLayout>
                  <c:x val="-4.4657246274449149E-2"/>
                  <c:y val="-0.1036588548995389"/>
                </c:manualLayout>
              </c:layout>
              <c:tx>
                <c:rich>
                  <a:bodyPr/>
                  <a:lstStyle/>
                  <a:p>
                    <a:fld id="{072BE10D-9BDA-4B93-9B0F-001D1A420C3C}" type="VALUE">
                      <a:rPr lang="en-US">
                        <a:latin typeface="Lato" panose="020F0502020204030203" pitchFamily="34" charset="-18"/>
                      </a:rPr>
                      <a:pPr/>
                      <a:t>[WARTOŚĆ]</a:t>
                    </a:fld>
                    <a:endParaRPr lang="pl-PL"/>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12DA-4B82-ACCF-31B613A1CB76}"/>
                </c:ext>
              </c:extLst>
            </c:dLbl>
            <c:dLbl>
              <c:idx val="8"/>
              <c:layout>
                <c:manualLayout>
                  <c:x val="-2.6737908735420732E-2"/>
                  <c:y val="-0.10797797385368635"/>
                </c:manualLayout>
              </c:layout>
              <c:tx>
                <c:rich>
                  <a:bodyPr/>
                  <a:lstStyle/>
                  <a:p>
                    <a:fld id="{332E9E39-9C49-451C-B92F-3629E5276AD4}" type="VALUE">
                      <a:rPr lang="en-US">
                        <a:latin typeface="Lato" panose="020F0502020204030203" pitchFamily="34" charset="-18"/>
                      </a:rPr>
                      <a:pPr/>
                      <a:t>[WARTOŚĆ]</a:t>
                    </a:fld>
                    <a:endParaRPr lang="pl-PL"/>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12DA-4B82-ACCF-31B613A1CB76}"/>
                </c:ext>
              </c:extLst>
            </c:dLbl>
            <c:dLbl>
              <c:idx val="9"/>
              <c:layout>
                <c:manualLayout>
                  <c:x val="-4.4392844286215531E-2"/>
                  <c:y val="-8.611983106463407E-2"/>
                </c:manualLayout>
              </c:layout>
              <c:tx>
                <c:rich>
                  <a:bodyPr/>
                  <a:lstStyle/>
                  <a:p>
                    <a:fld id="{B6078636-326A-41F0-A315-99C73665FA34}" type="VALUE">
                      <a:rPr lang="en-US">
                        <a:latin typeface="Lato" panose="020F0502020204030203" pitchFamily="34" charset="-18"/>
                      </a:rPr>
                      <a:pPr/>
                      <a:t>[WARTOŚĆ]</a:t>
                    </a:fld>
                    <a:endParaRPr lang="pl-PL"/>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12DA-4B82-ACCF-31B613A1CB76}"/>
                </c:ext>
              </c:extLst>
            </c:dLbl>
            <c:dLbl>
              <c:idx val="10"/>
              <c:layout>
                <c:manualLayout>
                  <c:x val="-7.0830222243053242E-2"/>
                  <c:y val="-2.1595594770737254E-2"/>
                </c:manualLayout>
              </c:layout>
              <c:tx>
                <c:rich>
                  <a:bodyPr/>
                  <a:lstStyle/>
                  <a:p>
                    <a:fld id="{3C6BE445-31D5-4FB5-A3D4-CD4252B555BA}" type="VALUE">
                      <a:rPr lang="en-US">
                        <a:latin typeface="Lato" panose="020F0502020204030203" pitchFamily="34" charset="-18"/>
                      </a:rPr>
                      <a:pPr/>
                      <a:t>[WARTOŚĆ]</a:t>
                    </a:fld>
                    <a:endParaRPr lang="pl-PL"/>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12DA-4B82-ACCF-31B613A1CB76}"/>
                </c:ext>
              </c:extLst>
            </c:dLbl>
            <c:dLbl>
              <c:idx val="11"/>
              <c:layout>
                <c:manualLayout>
                  <c:x val="-6.8074452648826306E-2"/>
                  <c:y val="-6.478678431221184E-2"/>
                </c:manualLayout>
              </c:layout>
              <c:tx>
                <c:rich>
                  <a:bodyPr/>
                  <a:lstStyle/>
                  <a:p>
                    <a:fld id="{CF6133BE-9FD0-49C1-9AA0-DCE610ACEA50}" type="VALUE">
                      <a:rPr lang="en-US">
                        <a:latin typeface="Lato" panose="020F0502020204030203" pitchFamily="34" charset="-18"/>
                      </a:rPr>
                      <a:pPr/>
                      <a:t>[WARTOŚĆ]</a:t>
                    </a:fld>
                    <a:endParaRPr lang="pl-PL"/>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12DA-4B82-ACCF-31B613A1CB76}"/>
                </c:ext>
              </c:extLst>
            </c:dLbl>
            <c:dLbl>
              <c:idx val="12"/>
              <c:layout>
                <c:manualLayout>
                  <c:x val="-5.7059294397129937E-2"/>
                  <c:y val="-3.6712511110253331E-2"/>
                </c:manualLayout>
              </c:layout>
              <c:tx>
                <c:rich>
                  <a:bodyPr/>
                  <a:lstStyle/>
                  <a:p>
                    <a:fld id="{3F9B244C-F4A6-4503-A243-4628920BF458}" type="VALUE">
                      <a:rPr lang="en-US">
                        <a:latin typeface="Lato" panose="020F0502020204030203" pitchFamily="34" charset="-18"/>
                      </a:rPr>
                      <a:pPr/>
                      <a:t>[WARTOŚĆ]</a:t>
                    </a:fld>
                    <a:endParaRPr lang="pl-PL"/>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12DA-4B82-ACCF-31B613A1CB76}"/>
                </c:ext>
              </c:extLst>
            </c:dLbl>
            <c:spPr>
              <a:noFill/>
              <a:ln>
                <a:noFill/>
              </a:ln>
              <a:effectLst/>
            </c:spPr>
            <c:txPr>
              <a:bodyPr rot="0" spcFirstLastPara="1" vertOverflow="ellipsis" vert="horz" wrap="square" anchor="ctr" anchorCtr="1"/>
              <a:lstStyle/>
              <a:p>
                <a:pPr rtl="0">
                  <a:defRPr sz="2000" b="0" i="0" u="none" strike="noStrike" kern="1200" baseline="0">
                    <a:solidFill>
                      <a:schemeClr val="accent6">
                        <a:lumMod val="50000"/>
                      </a:schemeClr>
                    </a:solidFill>
                    <a:latin typeface="+mj-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Arkusz1!$A$3:$A$17</c:f>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f>Arkusz1!$C$3:$C$17</c:f>
              <c:numCache>
                <c:formatCode>0%</c:formatCode>
                <c:ptCount val="15"/>
                <c:pt idx="0">
                  <c:v>0.27851019029655932</c:v>
                </c:pt>
                <c:pt idx="1">
                  <c:v>0.25562313278216664</c:v>
                </c:pt>
                <c:pt idx="2">
                  <c:v>0.23523721288397445</c:v>
                </c:pt>
                <c:pt idx="3">
                  <c:v>0.25945378689861098</c:v>
                </c:pt>
                <c:pt idx="4">
                  <c:v>0.260682398513572</c:v>
                </c:pt>
                <c:pt idx="5">
                  <c:v>0.24</c:v>
                </c:pt>
                <c:pt idx="6">
                  <c:v>0.20100000000000001</c:v>
                </c:pt>
                <c:pt idx="7">
                  <c:v>0.19400000000000001</c:v>
                </c:pt>
                <c:pt idx="8">
                  <c:v>0.14000000000000001</c:v>
                </c:pt>
                <c:pt idx="9">
                  <c:v>0.04</c:v>
                </c:pt>
                <c:pt idx="10">
                  <c:v>0.27</c:v>
                </c:pt>
                <c:pt idx="11">
                  <c:v>0.25</c:v>
                </c:pt>
                <c:pt idx="12">
                  <c:v>0.26</c:v>
                </c:pt>
                <c:pt idx="13">
                  <c:v>0.24</c:v>
                </c:pt>
                <c:pt idx="14">
                  <c:v>0.2</c:v>
                </c:pt>
              </c:numCache>
            </c:numRef>
          </c:val>
          <c:smooth val="0"/>
          <c:extLst>
            <c:ext xmlns:c16="http://schemas.microsoft.com/office/drawing/2014/chart" uri="{C3380CC4-5D6E-409C-BE32-E72D297353CC}">
              <c16:uniqueId val="{0000001B-12DA-4B82-ACCF-31B613A1CB76}"/>
            </c:ext>
          </c:extLst>
        </c:ser>
        <c:dLbls>
          <c:showLegendKey val="0"/>
          <c:showVal val="0"/>
          <c:showCatName val="0"/>
          <c:showSerName val="0"/>
          <c:showPercent val="0"/>
          <c:showBubbleSize val="0"/>
        </c:dLbls>
        <c:marker val="1"/>
        <c:smooth val="0"/>
        <c:axId val="148264064"/>
        <c:axId val="146816384"/>
      </c:lineChart>
      <c:catAx>
        <c:axId val="146758656"/>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rtl="0">
              <a:defRPr sz="1600" b="0" i="0" u="none" strike="noStrike" kern="1200" baseline="0">
                <a:solidFill>
                  <a:schemeClr val="tx1"/>
                </a:solidFill>
                <a:latin typeface="+mn-lt"/>
                <a:ea typeface="+mn-ea"/>
                <a:cs typeface="+mn-cs"/>
              </a:defRPr>
            </a:pPr>
            <a:endParaRPr lang="pl-PL"/>
          </a:p>
        </c:txPr>
        <c:crossAx val="146813696"/>
        <c:crosses val="autoZero"/>
        <c:auto val="1"/>
        <c:lblAlgn val="ctr"/>
        <c:lblOffset val="100"/>
        <c:noMultiLvlLbl val="0"/>
      </c:catAx>
      <c:valAx>
        <c:axId val="146813696"/>
        <c:scaling>
          <c:orientation val="minMax"/>
          <c:min val="-70"/>
        </c:scaling>
        <c:delete val="0"/>
        <c:axPos val="l"/>
        <c:numFmt formatCode="0" sourceLinked="1"/>
        <c:majorTickMark val="out"/>
        <c:minorTickMark val="none"/>
        <c:tickLblPos val="nextTo"/>
        <c:spPr>
          <a:noFill/>
          <a:ln w="0" cap="flat" cmpd="sng" algn="ctr">
            <a:noFill/>
            <a:prstDash val="solid"/>
            <a:round/>
          </a:ln>
          <a:effectLst/>
        </c:spPr>
        <c:txPr>
          <a:bodyPr rot="-60000000" spcFirstLastPara="1" vertOverflow="ellipsis" vert="horz" wrap="square" anchor="ctr" anchorCtr="1"/>
          <a:lstStyle/>
          <a:p>
            <a:pPr rtl="0">
              <a:defRPr sz="200" b="0" i="0" u="none" strike="noStrike" kern="1200" baseline="0">
                <a:ln>
                  <a:noFill/>
                </a:ln>
                <a:solidFill>
                  <a:schemeClr val="bg1">
                    <a:lumMod val="95000"/>
                  </a:schemeClr>
                </a:solidFill>
                <a:latin typeface="+mn-lt"/>
                <a:ea typeface="+mn-ea"/>
                <a:cs typeface="+mn-cs"/>
              </a:defRPr>
            </a:pPr>
            <a:endParaRPr lang="pl-PL"/>
          </a:p>
        </c:txPr>
        <c:crossAx val="146758656"/>
        <c:crosses val="autoZero"/>
        <c:crossBetween val="between"/>
        <c:majorUnit val="10"/>
      </c:valAx>
      <c:valAx>
        <c:axId val="146816384"/>
        <c:scaling>
          <c:orientation val="minMax"/>
          <c:max val="0.60000000000000009"/>
          <c:min val="-9.0000000000000024E-2"/>
        </c:scaling>
        <c:delete val="0"/>
        <c:axPos val="r"/>
        <c:numFmt formatCode="0%" sourceLinked="1"/>
        <c:majorTickMark val="out"/>
        <c:minorTickMark val="none"/>
        <c:tickLblPos val="none"/>
        <c:spPr>
          <a:noFill/>
          <a:ln w="9525" cap="flat" cmpd="sng" algn="ctr">
            <a:noFill/>
            <a:prstDash val="solid"/>
            <a:round/>
          </a:ln>
          <a:effectLst/>
        </c:spPr>
        <c:txPr>
          <a:bodyPr rot="-60000000" spcFirstLastPara="1" vertOverflow="ellipsis" vert="horz" wrap="square" anchor="ctr" anchorCtr="1"/>
          <a:lstStyle/>
          <a:p>
            <a:pPr rtl="0">
              <a:defRPr sz="100" b="0" i="0" u="none" strike="noStrike" kern="1200" baseline="0">
                <a:solidFill>
                  <a:schemeClr val="bg1"/>
                </a:solidFill>
                <a:latin typeface="+mn-lt"/>
                <a:ea typeface="+mn-ea"/>
                <a:cs typeface="+mn-cs"/>
              </a:defRPr>
            </a:pPr>
            <a:endParaRPr lang="pl-PL"/>
          </a:p>
        </c:txPr>
        <c:crossAx val="148264064"/>
        <c:crosses val="max"/>
        <c:crossBetween val="between"/>
      </c:valAx>
      <c:catAx>
        <c:axId val="148264064"/>
        <c:scaling>
          <c:orientation val="minMax"/>
        </c:scaling>
        <c:delete val="1"/>
        <c:axPos val="b"/>
        <c:numFmt formatCode="General" sourceLinked="1"/>
        <c:majorTickMark val="out"/>
        <c:minorTickMark val="none"/>
        <c:tickLblPos val="nextTo"/>
        <c:crossAx val="146816384"/>
        <c:crosses val="autoZero"/>
        <c:auto val="1"/>
        <c:lblAlgn val="ctr"/>
        <c:lblOffset val="100"/>
        <c:noMultiLvlLbl val="0"/>
      </c:catAx>
      <c:spPr>
        <a:noFill/>
        <a:ln>
          <a:noFill/>
        </a:ln>
        <a:effectLst/>
      </c:spPr>
    </c:plotArea>
    <c:legend>
      <c:legendPos val="l"/>
      <c:layout>
        <c:manualLayout>
          <c:xMode val="edge"/>
          <c:yMode val="edge"/>
          <c:x val="7.497137213472907E-2"/>
          <c:y val="0.16152788399738335"/>
          <c:w val="0.30061679226234794"/>
          <c:h val="0.22556466978046394"/>
        </c:manualLayout>
      </c:layout>
      <c:overlay val="0"/>
      <c:spPr>
        <a:noFill/>
        <a:ln>
          <a:noFill/>
        </a:ln>
        <a:effectLst/>
      </c:spPr>
      <c:txPr>
        <a:bodyPr rot="0" spcFirstLastPara="1" vertOverflow="ellipsis" vert="horz" wrap="square" anchor="ctr" anchorCtr="1"/>
        <a:lstStyle/>
        <a:p>
          <a:pPr rtl="0">
            <a:defRPr sz="1600" b="0" i="0" u="none" strike="noStrike" kern="1200" baseline="0">
              <a:solidFill>
                <a:schemeClr val="accent2">
                  <a:lumMod val="75000"/>
                </a:schemeClr>
              </a:solidFill>
              <a:latin typeface="+mn-lt"/>
              <a:ea typeface="+mn-ea"/>
              <a:cs typeface="+mn-cs"/>
            </a:defRPr>
          </a:pPr>
          <a:endParaRPr lang="pl-PL"/>
        </a:p>
      </c:txPr>
    </c:legend>
    <c:plotVisOnly val="1"/>
    <c:dispBlanksAs val="gap"/>
    <c:showDLblsOverMax val="0"/>
  </c:chart>
  <c:spPr>
    <a:noFill/>
    <a:ln w="0" cap="flat" cmpd="sng" algn="ctr">
      <a:noFill/>
      <a:prstDash val="solid"/>
    </a:ln>
    <a:effectLst/>
  </c:spPr>
  <c:txPr>
    <a:bodyPr/>
    <a:lstStyle/>
    <a:p>
      <a:pPr rtl="0">
        <a:defRPr sz="1800"/>
      </a:pPr>
      <a:endParaRPr lang="pl-P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j-lt"/>
                <a:ea typeface="+mn-ea"/>
                <a:cs typeface="+mn-cs"/>
              </a:defRPr>
            </a:pPr>
            <a:r>
              <a:rPr lang="pl-PL" sz="2000">
                <a:latin typeface="+mj-lt"/>
              </a:rPr>
              <a:t> </a:t>
            </a:r>
          </a:p>
        </c:rich>
      </c:tx>
      <c:layout>
        <c:manualLayout>
          <c:xMode val="edge"/>
          <c:yMode val="edge"/>
          <c:x val="3.5389739030609678E-2"/>
          <c:y val="0"/>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j-lt"/>
              <a:ea typeface="+mn-ea"/>
              <a:cs typeface="+mn-cs"/>
            </a:defRPr>
          </a:pPr>
          <a:endParaRPr lang="pl-PL"/>
        </a:p>
      </c:txPr>
    </c:title>
    <c:autoTitleDeleted val="0"/>
    <c:plotArea>
      <c:layout/>
      <c:barChart>
        <c:barDir val="col"/>
        <c:grouping val="clustered"/>
        <c:varyColors val="0"/>
        <c:ser>
          <c:idx val="3"/>
          <c:order val="3"/>
          <c:tx>
            <c:strRef>
              <c:f>Arkusz1!$B$6</c:f>
              <c:strCache>
                <c:ptCount val="1"/>
                <c:pt idx="0">
                  <c:v>Hiszpania</c:v>
                </c:pt>
              </c:strCache>
            </c:strRef>
          </c:tx>
          <c:spPr>
            <a:solidFill>
              <a:schemeClr val="accent6">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j-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Arkusz1!$D$2:$I$2</c:f>
              <c:numCache>
                <c:formatCode>General</c:formatCode>
                <c:ptCount val="6"/>
                <c:pt idx="0">
                  <c:v>2020</c:v>
                </c:pt>
                <c:pt idx="1">
                  <c:v>2021</c:v>
                </c:pt>
                <c:pt idx="2">
                  <c:v>2022</c:v>
                </c:pt>
                <c:pt idx="3">
                  <c:v>2023</c:v>
                </c:pt>
                <c:pt idx="4">
                  <c:v>2024</c:v>
                </c:pt>
                <c:pt idx="5">
                  <c:v>2025</c:v>
                </c:pt>
              </c:numCache>
              <c:extLst/>
            </c:numRef>
          </c:cat>
          <c:val>
            <c:numRef>
              <c:f>Arkusz1!$D$6:$I$6</c:f>
              <c:numCache>
                <c:formatCode>0%</c:formatCode>
                <c:ptCount val="6"/>
                <c:pt idx="0">
                  <c:v>0.08</c:v>
                </c:pt>
                <c:pt idx="1">
                  <c:v>0.08</c:v>
                </c:pt>
                <c:pt idx="2">
                  <c:v>0.33</c:v>
                </c:pt>
                <c:pt idx="3">
                  <c:v>0.44</c:v>
                </c:pt>
                <c:pt idx="4">
                  <c:v>0.33</c:v>
                </c:pt>
                <c:pt idx="5">
                  <c:v>0.12</c:v>
                </c:pt>
              </c:numCache>
              <c:extLst/>
            </c:numRef>
          </c:val>
          <c:extLst>
            <c:ext xmlns:c16="http://schemas.microsoft.com/office/drawing/2014/chart" uri="{C3380CC4-5D6E-409C-BE32-E72D297353CC}">
              <c16:uniqueId val="{00000000-3658-4A5A-8CFA-537DD7DF53C7}"/>
            </c:ext>
          </c:extLst>
        </c:ser>
        <c:dLbls>
          <c:dLblPos val="outEnd"/>
          <c:showLegendKey val="0"/>
          <c:showVal val="1"/>
          <c:showCatName val="0"/>
          <c:showSerName val="0"/>
          <c:showPercent val="0"/>
          <c:showBubbleSize val="0"/>
        </c:dLbls>
        <c:gapWidth val="219"/>
        <c:overlap val="-27"/>
        <c:axId val="1699643120"/>
        <c:axId val="1699643600"/>
        <c:extLst>
          <c:ext xmlns:c15="http://schemas.microsoft.com/office/drawing/2012/chart" uri="{02D57815-91ED-43cb-92C2-25804820EDAC}">
            <c15:filteredBarSeries>
              <c15:ser>
                <c:idx val="0"/>
                <c:order val="0"/>
                <c:tx>
                  <c:strRef>
                    <c:extLst>
                      <c:ext uri="{02D57815-91ED-43cb-92C2-25804820EDAC}">
                        <c15:formulaRef>
                          <c15:sqref>Arkusz1!$B$3</c15:sqref>
                        </c15:formulaRef>
                      </c:ext>
                    </c:extLst>
                    <c:strCache>
                      <c:ptCount val="1"/>
                      <c:pt idx="0">
                        <c:v>Polska</c:v>
                      </c:pt>
                    </c:strCache>
                  </c:strRef>
                </c:tx>
                <c:spPr>
                  <a:solidFill>
                    <a:schemeClr val="accent6">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j-lt"/>
                          <a:ea typeface="+mn-ea"/>
                          <a:cs typeface="+mn-cs"/>
                        </a:defRPr>
                      </a:pPr>
                      <a:endParaRPr lang="pl-PL"/>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Arkusz1!$D$2:$I$2</c15:sqref>
                        </c15:formulaRef>
                      </c:ext>
                    </c:extLst>
                    <c:numCache>
                      <c:formatCode>General</c:formatCode>
                      <c:ptCount val="6"/>
                      <c:pt idx="0">
                        <c:v>2020</c:v>
                      </c:pt>
                      <c:pt idx="1">
                        <c:v>2021</c:v>
                      </c:pt>
                      <c:pt idx="2">
                        <c:v>2022</c:v>
                      </c:pt>
                      <c:pt idx="3">
                        <c:v>2023</c:v>
                      </c:pt>
                      <c:pt idx="4">
                        <c:v>2024</c:v>
                      </c:pt>
                      <c:pt idx="5">
                        <c:v>2025</c:v>
                      </c:pt>
                    </c:numCache>
                  </c:numRef>
                </c:cat>
                <c:val>
                  <c:numRef>
                    <c:extLst>
                      <c:ext uri="{02D57815-91ED-43cb-92C2-25804820EDAC}">
                        <c15:formulaRef>
                          <c15:sqref>Arkusz1!$D$3:$I$3</c15:sqref>
                        </c15:formulaRef>
                      </c:ext>
                    </c:extLst>
                    <c:numCache>
                      <c:formatCode>0%</c:formatCode>
                      <c:ptCount val="6"/>
                      <c:pt idx="0">
                        <c:v>0.38</c:v>
                      </c:pt>
                      <c:pt idx="1">
                        <c:v>0.52</c:v>
                      </c:pt>
                      <c:pt idx="2">
                        <c:v>0.25</c:v>
                      </c:pt>
                      <c:pt idx="3">
                        <c:v>0.28999999999999998</c:v>
                      </c:pt>
                      <c:pt idx="4">
                        <c:v>0.45</c:v>
                      </c:pt>
                      <c:pt idx="5">
                        <c:v>0.24</c:v>
                      </c:pt>
                    </c:numCache>
                  </c:numRef>
                </c:val>
                <c:extLst>
                  <c:ext xmlns:c16="http://schemas.microsoft.com/office/drawing/2014/chart" uri="{C3380CC4-5D6E-409C-BE32-E72D297353CC}">
                    <c16:uniqueId val="{00000001-3658-4A5A-8CFA-537DD7DF53C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Arkusz1!$B$4</c15:sqref>
                        </c15:formulaRef>
                      </c:ext>
                    </c:extLst>
                    <c:strCache>
                      <c:ptCount val="1"/>
                      <c:pt idx="0">
                        <c:v>Rumunia</c:v>
                      </c:pt>
                    </c:strCache>
                  </c:strRef>
                </c:tx>
                <c:spPr>
                  <a:solidFill>
                    <a:schemeClr val="accent6">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j-lt"/>
                          <a:ea typeface="+mn-ea"/>
                          <a:cs typeface="+mn-cs"/>
                        </a:defRPr>
                      </a:pPr>
                      <a:endParaRPr lang="pl-P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Arkusz1!$D$2:$I$2</c15:sqref>
                        </c15:formulaRef>
                      </c:ext>
                    </c:extLst>
                    <c:numCache>
                      <c:formatCode>General</c:formatCode>
                      <c:ptCount val="6"/>
                      <c:pt idx="0">
                        <c:v>2020</c:v>
                      </c:pt>
                      <c:pt idx="1">
                        <c:v>2021</c:v>
                      </c:pt>
                      <c:pt idx="2">
                        <c:v>2022</c:v>
                      </c:pt>
                      <c:pt idx="3">
                        <c:v>2023</c:v>
                      </c:pt>
                      <c:pt idx="4">
                        <c:v>2024</c:v>
                      </c:pt>
                      <c:pt idx="5">
                        <c:v>2025</c:v>
                      </c:pt>
                    </c:numCache>
                  </c:numRef>
                </c:cat>
                <c:val>
                  <c:numRef>
                    <c:extLst xmlns:c15="http://schemas.microsoft.com/office/drawing/2012/chart">
                      <c:ext xmlns:c15="http://schemas.microsoft.com/office/drawing/2012/chart" uri="{02D57815-91ED-43cb-92C2-25804820EDAC}">
                        <c15:formulaRef>
                          <c15:sqref>Arkusz1!$D$4:$I$4</c15:sqref>
                        </c15:formulaRef>
                      </c:ext>
                    </c:extLst>
                    <c:numCache>
                      <c:formatCode>0%</c:formatCode>
                      <c:ptCount val="6"/>
                      <c:pt idx="0">
                        <c:v>0.28999999999999998</c:v>
                      </c:pt>
                      <c:pt idx="1">
                        <c:v>0.6</c:v>
                      </c:pt>
                      <c:pt idx="2">
                        <c:v>0.75</c:v>
                      </c:pt>
                      <c:pt idx="3">
                        <c:v>0.63</c:v>
                      </c:pt>
                      <c:pt idx="4">
                        <c:v>0.51</c:v>
                      </c:pt>
                      <c:pt idx="5">
                        <c:v>0.7</c:v>
                      </c:pt>
                    </c:numCache>
                  </c:numRef>
                </c:val>
                <c:extLst xmlns:c15="http://schemas.microsoft.com/office/drawing/2012/chart">
                  <c:ext xmlns:c16="http://schemas.microsoft.com/office/drawing/2014/chart" uri="{C3380CC4-5D6E-409C-BE32-E72D297353CC}">
                    <c16:uniqueId val="{00000002-3658-4A5A-8CFA-537DD7DF53C7}"/>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Arkusz1!$B$5</c15:sqref>
                        </c15:formulaRef>
                      </c:ext>
                    </c:extLst>
                    <c:strCache>
                      <c:ptCount val="1"/>
                      <c:pt idx="0">
                        <c:v>Włochy</c:v>
                      </c:pt>
                    </c:strCache>
                  </c:strRef>
                </c:tx>
                <c:spPr>
                  <a:solidFill>
                    <a:schemeClr val="accent6">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j-lt"/>
                          <a:ea typeface="+mn-ea"/>
                          <a:cs typeface="+mn-cs"/>
                        </a:defRPr>
                      </a:pPr>
                      <a:endParaRPr lang="pl-PL"/>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Arkusz1!$D$2:$I$2</c15:sqref>
                        </c15:formulaRef>
                      </c:ext>
                    </c:extLst>
                    <c:numCache>
                      <c:formatCode>General</c:formatCode>
                      <c:ptCount val="6"/>
                      <c:pt idx="0">
                        <c:v>2020</c:v>
                      </c:pt>
                      <c:pt idx="1">
                        <c:v>2021</c:v>
                      </c:pt>
                      <c:pt idx="2">
                        <c:v>2022</c:v>
                      </c:pt>
                      <c:pt idx="3">
                        <c:v>2023</c:v>
                      </c:pt>
                      <c:pt idx="4">
                        <c:v>2024</c:v>
                      </c:pt>
                      <c:pt idx="5">
                        <c:v>2025</c:v>
                      </c:pt>
                    </c:numCache>
                  </c:numRef>
                </c:cat>
                <c:val>
                  <c:numRef>
                    <c:extLst xmlns:c15="http://schemas.microsoft.com/office/drawing/2012/chart">
                      <c:ext xmlns:c15="http://schemas.microsoft.com/office/drawing/2012/chart" uri="{02D57815-91ED-43cb-92C2-25804820EDAC}">
                        <c15:formulaRef>
                          <c15:sqref>Arkusz1!$D$5:$I$5</c15:sqref>
                        </c15:formulaRef>
                      </c:ext>
                    </c:extLst>
                    <c:numCache>
                      <c:formatCode>0%</c:formatCode>
                      <c:ptCount val="6"/>
                      <c:pt idx="0">
                        <c:v>0</c:v>
                      </c:pt>
                      <c:pt idx="1">
                        <c:v>0.05</c:v>
                      </c:pt>
                      <c:pt idx="2">
                        <c:v>0.25</c:v>
                      </c:pt>
                      <c:pt idx="3">
                        <c:v>0.47</c:v>
                      </c:pt>
                      <c:pt idx="4">
                        <c:v>0.51</c:v>
                      </c:pt>
                      <c:pt idx="5">
                        <c:v>0.31</c:v>
                      </c:pt>
                    </c:numCache>
                  </c:numRef>
                </c:val>
                <c:extLst xmlns:c15="http://schemas.microsoft.com/office/drawing/2012/chart">
                  <c:ext xmlns:c16="http://schemas.microsoft.com/office/drawing/2014/chart" uri="{C3380CC4-5D6E-409C-BE32-E72D297353CC}">
                    <c16:uniqueId val="{00000003-3658-4A5A-8CFA-537DD7DF53C7}"/>
                  </c:ext>
                </c:extLst>
              </c15:ser>
            </c15:filteredBarSeries>
          </c:ext>
        </c:extLst>
      </c:barChart>
      <c:catAx>
        <c:axId val="169964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mn-cs"/>
              </a:defRPr>
            </a:pPr>
            <a:endParaRPr lang="pl-PL"/>
          </a:p>
        </c:txPr>
        <c:crossAx val="1699643600"/>
        <c:crosses val="autoZero"/>
        <c:auto val="1"/>
        <c:lblAlgn val="ctr"/>
        <c:lblOffset val="100"/>
        <c:noMultiLvlLbl val="0"/>
      </c:catAx>
      <c:valAx>
        <c:axId val="1699643600"/>
        <c:scaling>
          <c:orientation val="minMax"/>
        </c:scaling>
        <c:delete val="1"/>
        <c:axPos val="l"/>
        <c:numFmt formatCode="0%" sourceLinked="1"/>
        <c:majorTickMark val="none"/>
        <c:minorTickMark val="none"/>
        <c:tickLblPos val="nextTo"/>
        <c:crossAx val="1699643120"/>
        <c:crosses val="autoZero"/>
        <c:crossBetween val="between"/>
      </c:valAx>
      <c:spPr>
        <a:noFill/>
        <a:ln>
          <a:noFill/>
        </a:ln>
        <a:effectLst/>
      </c:spPr>
    </c:plotArea>
    <c:plotVisOnly val="1"/>
    <c:dispBlanksAs val="gap"/>
    <c:showDLblsOverMax val="0"/>
  </c:chart>
  <c:spPr>
    <a:noFill/>
    <a:ln>
      <a:noFill/>
    </a:ln>
    <a:effectLst/>
  </c:spPr>
  <c:txPr>
    <a:bodyPr/>
    <a:lstStyle/>
    <a:p>
      <a:pPr>
        <a:defRPr sz="2000">
          <a:latin typeface="+mj-lt"/>
        </a:defRPr>
      </a:pPr>
      <a:endParaRPr lang="pl-P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3197257740315649"/>
          <c:w val="1"/>
          <c:h val="0.70451728241602207"/>
        </c:manualLayout>
      </c:layout>
      <c:barChart>
        <c:barDir val="col"/>
        <c:grouping val="stacked"/>
        <c:varyColors val="0"/>
        <c:ser>
          <c:idx val="0"/>
          <c:order val="0"/>
          <c:tx>
            <c:strRef>
              <c:f>Arkusz1!$A$2</c:f>
              <c:strCache>
                <c:ptCount val="1"/>
                <c:pt idx="0">
                  <c:v>Inwestycje w pakiety wierzytelności</c:v>
                </c:pt>
              </c:strCache>
            </c:strRef>
          </c:tx>
          <c:spPr>
            <a:solidFill>
              <a:schemeClr val="accent6">
                <a:lumMod val="20000"/>
                <a:lumOff val="80000"/>
              </a:schemeClr>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lt1"/>
                      </a:solidFill>
                      <a:latin typeface="+mj-lt"/>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0-A67C-7C41-A15D-BD7BDD18E236}"/>
                </c:ext>
              </c:extLst>
            </c:dLbl>
            <c:dLbl>
              <c:idx val="1"/>
              <c:delete val="1"/>
              <c:extLst>
                <c:ext xmlns:c15="http://schemas.microsoft.com/office/drawing/2012/chart" uri="{CE6537A1-D6FC-4f65-9D91-7224C49458BB}"/>
                <c:ext xmlns:c16="http://schemas.microsoft.com/office/drawing/2014/chart" uri="{C3380CC4-5D6E-409C-BE32-E72D297353CC}">
                  <c16:uniqueId val="{00000001-A67C-7C41-A15D-BD7BDD18E236}"/>
                </c:ext>
              </c:extLst>
            </c:dLbl>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lt1"/>
                    </a:solidFill>
                    <a:latin typeface="+mj-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Arkusz1!$B$1:$C$1</c:f>
              <c:strCache>
                <c:ptCount val="2"/>
                <c:pt idx="0">
                  <c:v>Aktywa</c:v>
                </c:pt>
                <c:pt idx="1">
                  <c:v>Pasywa</c:v>
                </c:pt>
              </c:strCache>
            </c:strRef>
          </c:cat>
          <c:val>
            <c:numRef>
              <c:f>Arkusz1!$B$2:$C$2</c:f>
              <c:numCache>
                <c:formatCode>General</c:formatCode>
                <c:ptCount val="2"/>
                <c:pt idx="0" formatCode="#,##0">
                  <c:v>11633</c:v>
                </c:pt>
                <c:pt idx="1">
                  <c:v>0</c:v>
                </c:pt>
              </c:numCache>
            </c:numRef>
          </c:val>
          <c:extLst>
            <c:ext xmlns:c16="http://schemas.microsoft.com/office/drawing/2014/chart" uri="{C3380CC4-5D6E-409C-BE32-E72D297353CC}">
              <c16:uniqueId val="{00000002-A67C-7C41-A15D-BD7BDD18E236}"/>
            </c:ext>
          </c:extLst>
        </c:ser>
        <c:ser>
          <c:idx val="1"/>
          <c:order val="1"/>
          <c:tx>
            <c:strRef>
              <c:f>Arkusz1!$A$3</c:f>
              <c:strCache>
                <c:ptCount val="1"/>
                <c:pt idx="0">
                  <c:v>Wartość bilansowa udzielonych pożyczek</c:v>
                </c:pt>
              </c:strCache>
            </c:strRef>
          </c:tx>
          <c:spPr>
            <a:solidFill>
              <a:schemeClr val="accent6">
                <a:lumMod val="40000"/>
                <a:lumOff val="60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A67C-7C41-A15D-BD7BDD18E236}"/>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lt1"/>
                    </a:solidFill>
                    <a:latin typeface="+mj-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Arkusz1!$B$1:$C$1</c:f>
              <c:strCache>
                <c:ptCount val="2"/>
                <c:pt idx="0">
                  <c:v>Aktywa</c:v>
                </c:pt>
                <c:pt idx="1">
                  <c:v>Pasywa</c:v>
                </c:pt>
              </c:strCache>
            </c:strRef>
          </c:cat>
          <c:val>
            <c:numRef>
              <c:f>Arkusz1!$B$3:$C$3</c:f>
              <c:numCache>
                <c:formatCode>General</c:formatCode>
                <c:ptCount val="2"/>
                <c:pt idx="0" formatCode="#,##0">
                  <c:v>612</c:v>
                </c:pt>
                <c:pt idx="1">
                  <c:v>0</c:v>
                </c:pt>
              </c:numCache>
            </c:numRef>
          </c:val>
          <c:extLst>
            <c:ext xmlns:c16="http://schemas.microsoft.com/office/drawing/2014/chart" uri="{C3380CC4-5D6E-409C-BE32-E72D297353CC}">
              <c16:uniqueId val="{00000004-A67C-7C41-A15D-BD7BDD18E236}"/>
            </c:ext>
          </c:extLst>
        </c:ser>
        <c:ser>
          <c:idx val="2"/>
          <c:order val="2"/>
          <c:tx>
            <c:strRef>
              <c:f>Arkusz1!$A$4</c:f>
              <c:strCache>
                <c:ptCount val="1"/>
                <c:pt idx="0">
                  <c:v>Pozostałe</c:v>
                </c:pt>
              </c:strCache>
            </c:strRef>
          </c:tx>
          <c:spPr>
            <a:solidFill>
              <a:schemeClr val="accent6"/>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5-A67C-7C41-A15D-BD7BDD18E236}"/>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lt1"/>
                    </a:solidFill>
                    <a:latin typeface="+mj-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Arkusz1!$B$1:$C$1</c:f>
              <c:strCache>
                <c:ptCount val="2"/>
                <c:pt idx="0">
                  <c:v>Aktywa</c:v>
                </c:pt>
                <c:pt idx="1">
                  <c:v>Pasywa</c:v>
                </c:pt>
              </c:strCache>
            </c:strRef>
          </c:cat>
          <c:val>
            <c:numRef>
              <c:f>Arkusz1!$B$4:$C$4</c:f>
              <c:numCache>
                <c:formatCode>General</c:formatCode>
                <c:ptCount val="2"/>
                <c:pt idx="0" formatCode="#,##0">
                  <c:v>787</c:v>
                </c:pt>
                <c:pt idx="1">
                  <c:v>0</c:v>
                </c:pt>
              </c:numCache>
            </c:numRef>
          </c:val>
          <c:extLst>
            <c:ext xmlns:c16="http://schemas.microsoft.com/office/drawing/2014/chart" uri="{C3380CC4-5D6E-409C-BE32-E72D297353CC}">
              <c16:uniqueId val="{00000006-A67C-7C41-A15D-BD7BDD18E236}"/>
            </c:ext>
          </c:extLst>
        </c:ser>
        <c:ser>
          <c:idx val="3"/>
          <c:order val="3"/>
          <c:tx>
            <c:strRef>
              <c:f>Arkusz1!$A$5</c:f>
              <c:strCache>
                <c:ptCount val="1"/>
                <c:pt idx="0">
                  <c:v>Zobowiązania</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A67C-7C41-A15D-BD7BDD18E236}"/>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lt1"/>
                    </a:solidFill>
                    <a:latin typeface="+mj-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Arkusz1!$B$1:$C$1</c:f>
              <c:strCache>
                <c:ptCount val="2"/>
                <c:pt idx="0">
                  <c:v>Aktywa</c:v>
                </c:pt>
                <c:pt idx="1">
                  <c:v>Pasywa</c:v>
                </c:pt>
              </c:strCache>
            </c:strRef>
          </c:cat>
          <c:val>
            <c:numRef>
              <c:f>Arkusz1!$B$5:$C$5</c:f>
              <c:numCache>
                <c:formatCode>#,##0.00</c:formatCode>
                <c:ptCount val="2"/>
                <c:pt idx="0" formatCode="General">
                  <c:v>0</c:v>
                </c:pt>
                <c:pt idx="1">
                  <c:v>7706</c:v>
                </c:pt>
              </c:numCache>
            </c:numRef>
          </c:val>
          <c:extLst>
            <c:ext xmlns:c16="http://schemas.microsoft.com/office/drawing/2014/chart" uri="{C3380CC4-5D6E-409C-BE32-E72D297353CC}">
              <c16:uniqueId val="{00000008-A67C-7C41-A15D-BD7BDD18E236}"/>
            </c:ext>
          </c:extLst>
        </c:ser>
        <c:ser>
          <c:idx val="4"/>
          <c:order val="4"/>
          <c:tx>
            <c:strRef>
              <c:f>Arkusz1!$A$6</c:f>
              <c:strCache>
                <c:ptCount val="1"/>
                <c:pt idx="0">
                  <c:v>Kapitał własny</c:v>
                </c:pt>
              </c:strCache>
            </c:strRef>
          </c:tx>
          <c:spPr>
            <a:solidFill>
              <a:schemeClr val="accent5"/>
            </a:solidFill>
            <a:ln>
              <a:noFill/>
            </a:ln>
            <a:effectLst/>
          </c:spPr>
          <c:invertIfNegative val="0"/>
          <c:dPt>
            <c:idx val="1"/>
            <c:invertIfNegative val="0"/>
            <c:bubble3D val="0"/>
            <c:spPr>
              <a:solidFill>
                <a:schemeClr val="accent4">
                  <a:lumMod val="75000"/>
                </a:schemeClr>
              </a:solidFill>
              <a:ln>
                <a:noFill/>
              </a:ln>
              <a:effectLst/>
            </c:spPr>
            <c:extLst>
              <c:ext xmlns:c16="http://schemas.microsoft.com/office/drawing/2014/chart" uri="{C3380CC4-5D6E-409C-BE32-E72D297353CC}">
                <c16:uniqueId val="{0000000B-A67C-7C41-A15D-BD7BDD18E236}"/>
              </c:ext>
            </c:extLst>
          </c:dPt>
          <c:dLbls>
            <c:dLbl>
              <c:idx val="0"/>
              <c:delete val="1"/>
              <c:extLst>
                <c:ext xmlns:c15="http://schemas.microsoft.com/office/drawing/2012/chart" uri="{CE6537A1-D6FC-4f65-9D91-7224C49458BB}"/>
                <c:ext xmlns:c16="http://schemas.microsoft.com/office/drawing/2014/chart" uri="{C3380CC4-5D6E-409C-BE32-E72D297353CC}">
                  <c16:uniqueId val="{00000009-A67C-7C41-A15D-BD7BDD18E23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j-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Arkusz1!$B$1:$C$1</c:f>
              <c:strCache>
                <c:ptCount val="2"/>
                <c:pt idx="0">
                  <c:v>Aktywa</c:v>
                </c:pt>
                <c:pt idx="1">
                  <c:v>Pasywa</c:v>
                </c:pt>
              </c:strCache>
            </c:strRef>
          </c:cat>
          <c:val>
            <c:numRef>
              <c:f>Arkusz1!$B$6:$C$6</c:f>
              <c:numCache>
                <c:formatCode>#,##0.00</c:formatCode>
                <c:ptCount val="2"/>
                <c:pt idx="0" formatCode="General">
                  <c:v>0</c:v>
                </c:pt>
                <c:pt idx="1">
                  <c:v>5326</c:v>
                </c:pt>
              </c:numCache>
            </c:numRef>
          </c:val>
          <c:extLst>
            <c:ext xmlns:c16="http://schemas.microsoft.com/office/drawing/2014/chart" uri="{C3380CC4-5D6E-409C-BE32-E72D297353CC}">
              <c16:uniqueId val="{0000000A-A67C-7C41-A15D-BD7BDD18E236}"/>
            </c:ext>
          </c:extLst>
        </c:ser>
        <c:dLbls>
          <c:dLblPos val="ctr"/>
          <c:showLegendKey val="0"/>
          <c:showVal val="1"/>
          <c:showCatName val="0"/>
          <c:showSerName val="0"/>
          <c:showPercent val="0"/>
          <c:showBubbleSize val="0"/>
        </c:dLbls>
        <c:gapWidth val="170"/>
        <c:overlap val="100"/>
        <c:axId val="513307160"/>
        <c:axId val="482248672"/>
      </c:barChart>
      <c:catAx>
        <c:axId val="51330716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1" i="0" u="none" strike="noStrike" kern="1200" cap="all" spc="120" normalizeH="0" baseline="0">
                <a:solidFill>
                  <a:schemeClr val="tx2">
                    <a:lumMod val="75000"/>
                    <a:lumOff val="25000"/>
                  </a:schemeClr>
                </a:solidFill>
                <a:latin typeface="Lato" panose="020F0502020204030203" pitchFamily="34" charset="0"/>
                <a:ea typeface="+mn-ea"/>
                <a:cs typeface="+mn-cs"/>
              </a:defRPr>
            </a:pPr>
            <a:endParaRPr lang="pl-PL"/>
          </a:p>
        </c:txPr>
        <c:crossAx val="482248672"/>
        <c:crosses val="autoZero"/>
        <c:auto val="1"/>
        <c:lblAlgn val="ctr"/>
        <c:lblOffset val="100"/>
        <c:noMultiLvlLbl val="0"/>
      </c:catAx>
      <c:valAx>
        <c:axId val="482248672"/>
        <c:scaling>
          <c:orientation val="minMax"/>
        </c:scaling>
        <c:delete val="1"/>
        <c:axPos val="l"/>
        <c:numFmt formatCode="#,##0" sourceLinked="1"/>
        <c:majorTickMark val="none"/>
        <c:minorTickMark val="none"/>
        <c:tickLblPos val="nextTo"/>
        <c:crossAx val="513307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847904821143527E-2"/>
          <c:y val="7.0810634596747052E-2"/>
          <c:w val="0.86226317429151678"/>
          <c:h val="0.89481445466932608"/>
        </c:manualLayout>
      </c:layout>
      <c:barChart>
        <c:barDir val="col"/>
        <c:grouping val="stacked"/>
        <c:varyColors val="0"/>
        <c:ser>
          <c:idx val="0"/>
          <c:order val="0"/>
          <c:tx>
            <c:strRef>
              <c:f>Arkusz1!$B$1</c:f>
              <c:strCache>
                <c:ptCount val="1"/>
                <c:pt idx="0">
                  <c:v>Seria 1</c:v>
                </c:pt>
              </c:strCache>
            </c:strRef>
          </c:tx>
          <c:spPr>
            <a:solidFill>
              <a:srgbClr val="00C9DE"/>
            </a:solidFill>
            <a:ln>
              <a:noFill/>
            </a:ln>
            <a:effectLst/>
          </c:spPr>
          <c:invertIfNegative val="0"/>
          <c:dPt>
            <c:idx val="0"/>
            <c:invertIfNegative val="0"/>
            <c:bubble3D val="0"/>
            <c:extLst>
              <c:ext xmlns:c16="http://schemas.microsoft.com/office/drawing/2014/chart" uri="{C3380CC4-5D6E-409C-BE32-E72D297353CC}">
                <c16:uniqueId val="{00000000-728C-E748-B9B2-0BA91A9E5526}"/>
              </c:ext>
            </c:extLst>
          </c:dPt>
          <c:dLbls>
            <c:dLbl>
              <c:idx val="0"/>
              <c:spPr>
                <a:noFill/>
                <a:ln>
                  <a:noFill/>
                </a:ln>
                <a:effectLst/>
              </c:spPr>
              <c:txPr>
                <a:bodyPr wrap="square" lIns="38100" tIns="19050" rIns="38100" bIns="19050" anchor="ctr">
                  <a:noAutofit/>
                </a:bodyPr>
                <a:lstStyle/>
                <a:p>
                  <a:pPr>
                    <a:defRPr sz="2000" b="1" i="0" baseline="0">
                      <a:solidFill>
                        <a:schemeClr val="bg2"/>
                      </a:solidFill>
                      <a:latin typeface="+mj-lt"/>
                    </a:defRPr>
                  </a:pPr>
                  <a:endParaRPr lang="pl-P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28C-E748-B9B2-0BA91A9E5526}"/>
                </c:ext>
              </c:extLst>
            </c:dLbl>
            <c:spPr>
              <a:noFill/>
              <a:ln>
                <a:noFill/>
              </a:ln>
              <a:effectLst/>
            </c:spPr>
            <c:txPr>
              <a:bodyPr wrap="square" lIns="38100" tIns="19050" rIns="38100" bIns="19050" anchor="ctr">
                <a:spAutoFit/>
              </a:bodyPr>
              <a:lstStyle/>
              <a:p>
                <a:pPr>
                  <a:defRPr sz="2000" b="1" baseline="0">
                    <a:solidFill>
                      <a:schemeClr val="bg2"/>
                    </a:solidFill>
                    <a:latin typeface="+mj-lt"/>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#,##0</c:formatCode>
                <c:ptCount val="1"/>
                <c:pt idx="0">
                  <c:v>3458</c:v>
                </c:pt>
              </c:numCache>
            </c:numRef>
          </c:val>
          <c:extLst>
            <c:ext xmlns:c16="http://schemas.microsoft.com/office/drawing/2014/chart" uri="{C3380CC4-5D6E-409C-BE32-E72D297353CC}">
              <c16:uniqueId val="{00000001-728C-E748-B9B2-0BA91A9E5526}"/>
            </c:ext>
          </c:extLst>
        </c:ser>
        <c:ser>
          <c:idx val="1"/>
          <c:order val="1"/>
          <c:tx>
            <c:strRef>
              <c:f>Arkusz1!$C$1</c:f>
              <c:strCache>
                <c:ptCount val="1"/>
                <c:pt idx="0">
                  <c:v>Seria 2</c:v>
                </c:pt>
              </c:strCache>
            </c:strRef>
          </c:tx>
          <c:spPr>
            <a:solidFill>
              <a:srgbClr val="00E2FA"/>
            </a:solidFill>
            <a:ln>
              <a:noFill/>
            </a:ln>
            <a:effectLst/>
          </c:spPr>
          <c:invertIfNegative val="0"/>
          <c:dLbls>
            <c:dLbl>
              <c:idx val="0"/>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8C-E748-B9B2-0BA91A9E5526}"/>
                </c:ext>
              </c:extLst>
            </c:dLbl>
            <c:spPr>
              <a:noFill/>
              <a:ln>
                <a:noFill/>
              </a:ln>
              <a:effectLst/>
            </c:spPr>
            <c:txPr>
              <a:bodyPr rot="0" spcFirstLastPara="1" vertOverflow="ellipsis" vert="horz" wrap="none" lIns="38100" tIns="19050" rIns="38100" bIns="19050" anchor="ctr" anchorCtr="1">
                <a:spAutoFit/>
              </a:bodyPr>
              <a:lstStyle/>
              <a:p>
                <a:pPr>
                  <a:defRPr sz="2000" b="1" i="0" u="none" strike="noStrike" kern="1200" baseline="0">
                    <a:solidFill>
                      <a:schemeClr val="bg1"/>
                    </a:solidFill>
                    <a:latin typeface="+mj-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#,##0</c:formatCode>
                <c:ptCount val="1"/>
                <c:pt idx="0">
                  <c:v>3683</c:v>
                </c:pt>
              </c:numCache>
            </c:numRef>
          </c:val>
          <c:extLst>
            <c:ext xmlns:c16="http://schemas.microsoft.com/office/drawing/2014/chart" uri="{C3380CC4-5D6E-409C-BE32-E72D297353CC}">
              <c16:uniqueId val="{00000003-728C-E748-B9B2-0BA91A9E5526}"/>
            </c:ext>
          </c:extLst>
        </c:ser>
        <c:ser>
          <c:idx val="2"/>
          <c:order val="2"/>
          <c:tx>
            <c:strRef>
              <c:f>Arkusz1!$D$1</c:f>
              <c:strCache>
                <c:ptCount val="1"/>
                <c:pt idx="0">
                  <c:v>Seria 3</c:v>
                </c:pt>
              </c:strCache>
            </c:strRef>
          </c:tx>
          <c:spPr>
            <a:solidFill>
              <a:schemeClr val="bg1"/>
            </a:solidFill>
            <a:ln w="12700">
              <a:noFill/>
              <a:prstDash val="dash"/>
            </a:ln>
            <a:effectLst/>
          </c:spPr>
          <c:invertIfNegative val="0"/>
          <c:dLbls>
            <c:dLbl>
              <c:idx val="0"/>
              <c:layout>
                <c:manualLayout>
                  <c:x val="-4.6758925694245076E-3"/>
                  <c:y val="4.709052235045745E-3"/>
                </c:manualLayout>
              </c:layout>
              <c:numFmt formatCode="#,##0" sourceLinked="0"/>
              <c:spPr>
                <a:noFill/>
                <a:ln>
                  <a:noFill/>
                </a:ln>
                <a:effectLst/>
              </c:spPr>
              <c:txPr>
                <a:bodyPr rot="0" spcFirstLastPara="1" vertOverflow="ellipsis" vert="horz" wrap="none" lIns="38100" tIns="19050" rIns="38100" bIns="19050" anchor="ctr" anchorCtr="1">
                  <a:noAutofit/>
                </a:bodyPr>
                <a:lstStyle/>
                <a:p>
                  <a:pPr>
                    <a:defRPr sz="2000" b="1" i="0" u="none" strike="noStrike" kern="1200" baseline="0">
                      <a:solidFill>
                        <a:schemeClr val="accent4">
                          <a:lumMod val="75000"/>
                        </a:schemeClr>
                      </a:solidFill>
                      <a:latin typeface="+mj-lt"/>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73866390244075"/>
                      <c:h val="7.4444881889763781E-2"/>
                    </c:manualLayout>
                  </c15:layout>
                </c:ext>
                <c:ext xmlns:c16="http://schemas.microsoft.com/office/drawing/2014/chart" uri="{C3380CC4-5D6E-409C-BE32-E72D297353CC}">
                  <c16:uniqueId val="{00000004-728C-E748-B9B2-0BA91A9E5526}"/>
                </c:ext>
              </c:extLst>
            </c:dLbl>
            <c:spPr>
              <a:noFill/>
              <a:ln>
                <a:noFill/>
              </a:ln>
              <a:effectLst/>
            </c:spPr>
            <c:txPr>
              <a:bodyPr wrap="square" lIns="38100" tIns="19050" rIns="38100" bIns="19050" anchor="ctr">
                <a:spAutoFit/>
              </a:bodyPr>
              <a:lstStyle/>
              <a:p>
                <a:pPr>
                  <a:defRPr sz="2000" b="1" baseline="0">
                    <a:solidFill>
                      <a:schemeClr val="accent4">
                        <a:lumMod val="75000"/>
                      </a:schemeClr>
                    </a:solidFill>
                    <a:latin typeface="+mj-lt"/>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Arkusz1!$D$2</c:f>
              <c:numCache>
                <c:formatCode>#,##0</c:formatCode>
                <c:ptCount val="1"/>
                <c:pt idx="0">
                  <c:v>848</c:v>
                </c:pt>
              </c:numCache>
            </c:numRef>
          </c:val>
          <c:extLst>
            <c:ext xmlns:c16="http://schemas.microsoft.com/office/drawing/2014/chart" uri="{C3380CC4-5D6E-409C-BE32-E72D297353CC}">
              <c16:uniqueId val="{00000005-728C-E748-B9B2-0BA91A9E5526}"/>
            </c:ext>
          </c:extLst>
        </c:ser>
        <c:dLbls>
          <c:dLblPos val="ctr"/>
          <c:showLegendKey val="0"/>
          <c:showVal val="1"/>
          <c:showCatName val="0"/>
          <c:showSerName val="0"/>
          <c:showPercent val="0"/>
          <c:showBubbleSize val="0"/>
        </c:dLbls>
        <c:gapWidth val="190"/>
        <c:overlap val="100"/>
        <c:axId val="641853784"/>
        <c:axId val="641861000"/>
      </c:barChart>
      <c:catAx>
        <c:axId val="6418537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pl-PL"/>
          </a:p>
        </c:txPr>
        <c:crossAx val="641861000"/>
        <c:crosses val="autoZero"/>
        <c:auto val="1"/>
        <c:lblAlgn val="ctr"/>
        <c:lblOffset val="100"/>
        <c:noMultiLvlLbl val="0"/>
      </c:catAx>
      <c:valAx>
        <c:axId val="641861000"/>
        <c:scaling>
          <c:orientation val="minMax"/>
          <c:min val="0"/>
        </c:scaling>
        <c:delete val="1"/>
        <c:axPos val="l"/>
        <c:numFmt formatCode="#,##0" sourceLinked="1"/>
        <c:majorTickMark val="out"/>
        <c:minorTickMark val="none"/>
        <c:tickLblPos val="nextTo"/>
        <c:crossAx val="641853784"/>
        <c:crosses val="autoZero"/>
        <c:crossBetween val="between"/>
      </c:valAx>
      <c:spPr>
        <a:noFill/>
        <a:ln>
          <a:noFill/>
        </a:ln>
        <a:effectLst/>
      </c:spPr>
    </c:plotArea>
    <c:plotVisOnly val="1"/>
    <c:dispBlanksAs val="gap"/>
    <c:showDLblsOverMax val="0"/>
  </c:chart>
  <c:spPr>
    <a:noFill/>
    <a:ln>
      <a:noFill/>
      <a:prstDash val="sysDot"/>
    </a:ln>
    <a:effectLst/>
  </c:spPr>
  <c:txPr>
    <a:bodyPr/>
    <a:lstStyle/>
    <a:p>
      <a:pPr>
        <a:defRPr/>
      </a:pPr>
      <a:endParaRPr lang="pl-PL"/>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15657610412472359"/>
          <c:w val="1"/>
          <c:h val="0.78807447218470161"/>
        </c:manualLayout>
      </c:layout>
      <c:barChart>
        <c:barDir val="col"/>
        <c:grouping val="clustered"/>
        <c:varyColors val="0"/>
        <c:ser>
          <c:idx val="0"/>
          <c:order val="0"/>
          <c:tx>
            <c:strRef>
              <c:f>Arkusz1!$A$2</c:f>
              <c:strCache>
                <c:ptCount val="1"/>
                <c:pt idx="0">
                  <c:v>Planowany wykup w roku*</c:v>
                </c:pt>
              </c:strCache>
            </c:strRef>
          </c:tx>
          <c:spPr>
            <a:solidFill>
              <a:schemeClr val="accent6"/>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49-1342-ACB4-2F9A1EE889E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Arkusz1!$B$1:$I$1</c:f>
              <c:strCache>
                <c:ptCount val="8"/>
                <c:pt idx="0">
                  <c:v>2025</c:v>
                </c:pt>
                <c:pt idx="1">
                  <c:v>2026</c:v>
                </c:pt>
                <c:pt idx="2">
                  <c:v>2027</c:v>
                </c:pt>
                <c:pt idx="3">
                  <c:v>2028</c:v>
                </c:pt>
                <c:pt idx="4">
                  <c:v>2029</c:v>
                </c:pt>
                <c:pt idx="5">
                  <c:v>2030</c:v>
                </c:pt>
                <c:pt idx="6">
                  <c:v>2031</c:v>
                </c:pt>
                <c:pt idx="7">
                  <c:v>2032</c:v>
                </c:pt>
              </c:strCache>
            </c:strRef>
          </c:cat>
          <c:val>
            <c:numRef>
              <c:f>Arkusz1!$B$2:$I$2</c:f>
              <c:numCache>
                <c:formatCode>#,##0</c:formatCode>
                <c:ptCount val="8"/>
                <c:pt idx="1">
                  <c:v>258</c:v>
                </c:pt>
                <c:pt idx="2">
                  <c:v>578</c:v>
                </c:pt>
                <c:pt idx="3" formatCode="General">
                  <c:v>1081</c:v>
                </c:pt>
                <c:pt idx="4" formatCode="General">
                  <c:v>816</c:v>
                </c:pt>
                <c:pt idx="5" formatCode="General">
                  <c:v>125</c:v>
                </c:pt>
                <c:pt idx="6" formatCode="General">
                  <c:v>200</c:v>
                </c:pt>
                <c:pt idx="7" formatCode="General">
                  <c:v>400</c:v>
                </c:pt>
              </c:numCache>
            </c:numRef>
          </c:val>
          <c:extLst>
            <c:ext xmlns:c16="http://schemas.microsoft.com/office/drawing/2014/chart" uri="{C3380CC4-5D6E-409C-BE32-E72D297353CC}">
              <c16:uniqueId val="{00000001-9C49-1342-ACB4-2F9A1EE889E7}"/>
            </c:ext>
          </c:extLst>
        </c:ser>
        <c:ser>
          <c:idx val="1"/>
          <c:order val="1"/>
          <c:tx>
            <c:strRef>
              <c:f>Arkusz1!$A$3</c:f>
              <c:strCache>
                <c:ptCount val="1"/>
                <c:pt idx="0">
                  <c:v>Planowane saldo na koniec roku*</c:v>
                </c:pt>
              </c:strCache>
            </c:strRef>
          </c:tx>
          <c:spPr>
            <a:solidFill>
              <a:schemeClr val="accent4"/>
            </a:solidFill>
            <a:ln>
              <a:noFill/>
            </a:ln>
            <a:effectLst/>
          </c:spPr>
          <c:invertIfNegative val="0"/>
          <c:dLbls>
            <c:dLbl>
              <c:idx val="3"/>
              <c:tx>
                <c:rich>
                  <a:bodyPr/>
                  <a:lstStyle/>
                  <a:p>
                    <a:fld id="{00B2E8FB-6EB4-46F6-8800-C48E6709054F}" type="VALUE">
                      <a:rPr lang="en-US">
                        <a:solidFill>
                          <a:schemeClr val="tx1"/>
                        </a:solidFill>
                      </a:rPr>
                      <a:pPr/>
                      <a:t>[WARTOŚĆ]</a:t>
                    </a:fld>
                    <a:endParaRPr lang="pl-P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49-1342-ACB4-2F9A1EE889E7}"/>
                </c:ext>
              </c:extLst>
            </c:dLbl>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lang="en-US" sz="2000" b="1"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3-9C49-1342-ACB4-2F9A1EE889E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Arkusz1!$B$1:$I$1</c:f>
              <c:strCache>
                <c:ptCount val="8"/>
                <c:pt idx="0">
                  <c:v>2025</c:v>
                </c:pt>
                <c:pt idx="1">
                  <c:v>2026</c:v>
                </c:pt>
                <c:pt idx="2">
                  <c:v>2027</c:v>
                </c:pt>
                <c:pt idx="3">
                  <c:v>2028</c:v>
                </c:pt>
                <c:pt idx="4">
                  <c:v>2029</c:v>
                </c:pt>
                <c:pt idx="5">
                  <c:v>2030</c:v>
                </c:pt>
                <c:pt idx="6">
                  <c:v>2031</c:v>
                </c:pt>
                <c:pt idx="7">
                  <c:v>2032</c:v>
                </c:pt>
              </c:strCache>
            </c:strRef>
          </c:cat>
          <c:val>
            <c:numRef>
              <c:f>Arkusz1!$B$3:$I$3</c:f>
              <c:numCache>
                <c:formatCode>#,##0</c:formatCode>
                <c:ptCount val="8"/>
                <c:pt idx="0">
                  <c:v>3458</c:v>
                </c:pt>
                <c:pt idx="1">
                  <c:v>3200</c:v>
                </c:pt>
                <c:pt idx="2">
                  <c:v>2622</c:v>
                </c:pt>
                <c:pt idx="3">
                  <c:v>1541</c:v>
                </c:pt>
                <c:pt idx="4">
                  <c:v>725</c:v>
                </c:pt>
                <c:pt idx="5">
                  <c:v>600</c:v>
                </c:pt>
                <c:pt idx="6">
                  <c:v>400</c:v>
                </c:pt>
                <c:pt idx="7">
                  <c:v>0</c:v>
                </c:pt>
              </c:numCache>
            </c:numRef>
          </c:val>
          <c:extLst>
            <c:ext xmlns:c16="http://schemas.microsoft.com/office/drawing/2014/chart" uri="{C3380CC4-5D6E-409C-BE32-E72D297353CC}">
              <c16:uniqueId val="{00000004-9C49-1342-ACB4-2F9A1EE889E7}"/>
            </c:ext>
          </c:extLst>
        </c:ser>
        <c:dLbls>
          <c:showLegendKey val="0"/>
          <c:showVal val="0"/>
          <c:showCatName val="0"/>
          <c:showSerName val="0"/>
          <c:showPercent val="0"/>
          <c:showBubbleSize val="0"/>
        </c:dLbls>
        <c:gapWidth val="57"/>
        <c:axId val="511417144"/>
        <c:axId val="511418128"/>
      </c:barChart>
      <c:catAx>
        <c:axId val="5114171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pl-PL"/>
          </a:p>
        </c:txPr>
        <c:crossAx val="511418128"/>
        <c:crosses val="autoZero"/>
        <c:auto val="1"/>
        <c:lblAlgn val="ctr"/>
        <c:lblOffset val="100"/>
        <c:noMultiLvlLbl val="0"/>
      </c:catAx>
      <c:valAx>
        <c:axId val="511418128"/>
        <c:scaling>
          <c:orientation val="minMax"/>
          <c:max val="4000"/>
        </c:scaling>
        <c:delete val="1"/>
        <c:axPos val="l"/>
        <c:numFmt formatCode="#,##0" sourceLinked="1"/>
        <c:majorTickMark val="out"/>
        <c:minorTickMark val="none"/>
        <c:tickLblPos val="nextTo"/>
        <c:crossAx val="511417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552457959302885E-2"/>
          <c:y val="0.23574237954768934"/>
          <c:w val="0.93092898604724061"/>
          <c:h val="0.54595227587701978"/>
        </c:manualLayout>
      </c:layout>
      <c:barChart>
        <c:barDir val="col"/>
        <c:grouping val="clustered"/>
        <c:varyColors val="0"/>
        <c:ser>
          <c:idx val="0"/>
          <c:order val="0"/>
          <c:tx>
            <c:strRef>
              <c:f>ERC_vs_prognoza_operacyjna!$C$116</c:f>
              <c:strCache>
                <c:ptCount val="1"/>
                <c:pt idx="0">
                  <c:v>2025</c:v>
                </c:pt>
              </c:strCache>
            </c:strRef>
          </c:tx>
          <c:spPr>
            <a:solidFill>
              <a:schemeClr val="accent6"/>
            </a:solidFill>
            <a:ln>
              <a:noFill/>
            </a:ln>
            <a:effectLst/>
          </c:spPr>
          <c:invertIfNegative val="0"/>
          <c:dLbls>
            <c:numFmt formatCode="#,##0.00" sourceLinked="0"/>
            <c:spPr>
              <a:noFill/>
              <a:ln>
                <a:noFill/>
              </a:ln>
              <a:effectLst/>
            </c:spPr>
            <c:txPr>
              <a:bodyPr rot="0" spcFirstLastPara="1" vertOverflow="ellipsis" vert="horz" wrap="square" anchor="ctr" anchorCtr="0"/>
              <a:lstStyle/>
              <a:p>
                <a:pPr algn="ctr">
                  <a:defRPr lang="en-US" sz="2000" b="1" i="0" u="none" strike="noStrike" kern="1200" spc="0" baseline="0">
                    <a:solidFill>
                      <a:schemeClr val="tx1">
                        <a:lumMod val="75000"/>
                        <a:lumOff val="25000"/>
                      </a:schemeClr>
                    </a:solidFill>
                    <a:latin typeface="+mj-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ERC_vs_prognoza_operacyjna!$D$115:$S$115</c:f>
              <c:strCach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strCache>
            </c:strRef>
          </c:cat>
          <c:val>
            <c:numRef>
              <c:f>ERC_vs_prognoza_operacyjna!$D$116:$S$116</c:f>
              <c:numCache>
                <c:formatCode>#,##0</c:formatCode>
                <c:ptCount val="16"/>
                <c:pt idx="0">
                  <c:v>3602609</c:v>
                </c:pt>
                <c:pt idx="1">
                  <c:v>3340971</c:v>
                </c:pt>
                <c:pt idx="2">
                  <c:v>2904080</c:v>
                </c:pt>
                <c:pt idx="3">
                  <c:v>2484149</c:v>
                </c:pt>
                <c:pt idx="4">
                  <c:v>2110633</c:v>
                </c:pt>
                <c:pt idx="5">
                  <c:v>1791436</c:v>
                </c:pt>
                <c:pt idx="6">
                  <c:v>1548854</c:v>
                </c:pt>
                <c:pt idx="7">
                  <c:v>1357042</c:v>
                </c:pt>
                <c:pt idx="8">
                  <c:v>1190125</c:v>
                </c:pt>
                <c:pt idx="9">
                  <c:v>1060937</c:v>
                </c:pt>
                <c:pt idx="10">
                  <c:v>940096</c:v>
                </c:pt>
                <c:pt idx="11">
                  <c:v>812430</c:v>
                </c:pt>
                <c:pt idx="12">
                  <c:v>705894</c:v>
                </c:pt>
                <c:pt idx="13">
                  <c:v>618375</c:v>
                </c:pt>
                <c:pt idx="14">
                  <c:v>506852</c:v>
                </c:pt>
                <c:pt idx="15">
                  <c:v>1177517</c:v>
                </c:pt>
              </c:numCache>
            </c:numRef>
          </c:val>
          <c:extLst>
            <c:ext xmlns:c16="http://schemas.microsoft.com/office/drawing/2014/chart" uri="{C3380CC4-5D6E-409C-BE32-E72D297353CC}">
              <c16:uniqueId val="{00000000-70F4-1F46-8EBA-22B707CA8107}"/>
            </c:ext>
          </c:extLst>
        </c:ser>
        <c:ser>
          <c:idx val="1"/>
          <c:order val="1"/>
          <c:tx>
            <c:strRef>
              <c:f>ERC_vs_prognoza_operacyjna!$C$117</c:f>
              <c:strCache>
                <c:ptCount val="1"/>
                <c:pt idx="0">
                  <c:v>2024</c:v>
                </c:pt>
              </c:strCache>
            </c:strRef>
          </c:tx>
          <c:spPr>
            <a:solidFill>
              <a:schemeClr val="accent5"/>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lang="en-US" sz="2000" b="1" i="0" u="none" strike="noStrike" kern="1200" spc="0" baseline="0">
                    <a:solidFill>
                      <a:schemeClr val="tx1">
                        <a:lumMod val="65000"/>
                        <a:lumOff val="35000"/>
                      </a:schemeClr>
                    </a:solidFill>
                    <a:latin typeface="+mj-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ERC_vs_prognoza_operacyjna!$D$115:$S$115</c:f>
              <c:strCach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strCache>
            </c:strRef>
          </c:cat>
          <c:val>
            <c:numRef>
              <c:f>ERC_vs_prognoza_operacyjna!$D$117:$S$117</c:f>
              <c:numCache>
                <c:formatCode>#,##0</c:formatCode>
                <c:ptCount val="16"/>
                <c:pt idx="0">
                  <c:v>3304652</c:v>
                </c:pt>
                <c:pt idx="1">
                  <c:v>3091801</c:v>
                </c:pt>
                <c:pt idx="2">
                  <c:v>2656653</c:v>
                </c:pt>
                <c:pt idx="3">
                  <c:v>2219286</c:v>
                </c:pt>
                <c:pt idx="4">
                  <c:v>1922602</c:v>
                </c:pt>
                <c:pt idx="5">
                  <c:v>1578099</c:v>
                </c:pt>
                <c:pt idx="6">
                  <c:v>1334620</c:v>
                </c:pt>
                <c:pt idx="7">
                  <c:v>1125478</c:v>
                </c:pt>
                <c:pt idx="8">
                  <c:v>986737</c:v>
                </c:pt>
                <c:pt idx="9">
                  <c:v>868682</c:v>
                </c:pt>
                <c:pt idx="10">
                  <c:v>770451</c:v>
                </c:pt>
                <c:pt idx="11">
                  <c:v>677458</c:v>
                </c:pt>
                <c:pt idx="12">
                  <c:v>585348</c:v>
                </c:pt>
                <c:pt idx="13">
                  <c:v>500717</c:v>
                </c:pt>
                <c:pt idx="14">
                  <c:v>432864</c:v>
                </c:pt>
                <c:pt idx="15">
                  <c:v>1091785</c:v>
                </c:pt>
              </c:numCache>
            </c:numRef>
          </c:val>
          <c:extLst xmlns:c15="http://schemas.microsoft.com/office/drawing/2012/chart">
            <c:ext xmlns:c16="http://schemas.microsoft.com/office/drawing/2014/chart" uri="{C3380CC4-5D6E-409C-BE32-E72D297353CC}">
              <c16:uniqueId val="{00000001-70F4-1F46-8EBA-22B707CA8107}"/>
            </c:ext>
          </c:extLst>
        </c:ser>
        <c:dLbls>
          <c:showLegendKey val="0"/>
          <c:showVal val="0"/>
          <c:showCatName val="0"/>
          <c:showSerName val="0"/>
          <c:showPercent val="0"/>
          <c:showBubbleSize val="0"/>
        </c:dLbls>
        <c:gapWidth val="54"/>
        <c:overlap val="-30"/>
        <c:axId val="1041646111"/>
        <c:axId val="709531839"/>
        <c:extLst/>
      </c:barChart>
      <c:catAx>
        <c:axId val="1041646111"/>
        <c:scaling>
          <c:orientation val="minMax"/>
        </c:scaling>
        <c:delete val="0"/>
        <c:axPos val="b"/>
        <c:title>
          <c:tx>
            <c:rich>
              <a:bodyPr rot="0" spcFirstLastPara="1" vertOverflow="ellipsis" vert="horz" wrap="square" anchor="ctr" anchorCtr="1"/>
              <a:lstStyle/>
              <a:p>
                <a:pPr algn="ctr">
                  <a:defRPr lang="en-US" sz="2000" b="1" i="0" u="none" strike="noStrike" kern="1200" spc="0" baseline="0">
                    <a:solidFill>
                      <a:schemeClr val="tx1">
                        <a:lumMod val="65000"/>
                        <a:lumOff val="35000"/>
                      </a:schemeClr>
                    </a:solidFill>
                    <a:latin typeface="+mj-lt"/>
                    <a:ea typeface="+mn-ea"/>
                    <a:cs typeface="+mn-cs"/>
                  </a:defRPr>
                </a:pPr>
                <a:r>
                  <a:rPr lang="pl-PL"/>
                  <a:t>Rok obsługi (1 rok obsługi = 12 kolejnych miesięcy)</a:t>
                </a:r>
              </a:p>
            </c:rich>
          </c:tx>
          <c:layout>
            <c:manualLayout>
              <c:xMode val="edge"/>
              <c:yMode val="edge"/>
              <c:x val="0.37188919753086419"/>
              <c:y val="0.87608147080028842"/>
            </c:manualLayout>
          </c:layout>
          <c:overlay val="0"/>
          <c:spPr>
            <a:noFill/>
            <a:ln>
              <a:noFill/>
            </a:ln>
            <a:effectLst/>
          </c:spPr>
          <c:txPr>
            <a:bodyPr rot="0" spcFirstLastPara="1" vertOverflow="ellipsis" vert="horz" wrap="square" anchor="ctr" anchorCtr="1"/>
            <a:lstStyle/>
            <a:p>
              <a:pPr algn="ctr">
                <a:defRPr lang="en-US" sz="2000" b="1" i="0" u="none" strike="noStrike" kern="1200" spc="0" baseline="0">
                  <a:solidFill>
                    <a:schemeClr val="tx1">
                      <a:lumMod val="65000"/>
                      <a:lumOff val="35000"/>
                    </a:schemeClr>
                  </a:solidFill>
                  <a:latin typeface="+mj-lt"/>
                  <a:ea typeface="+mn-ea"/>
                  <a:cs typeface="+mn-cs"/>
                </a:defRPr>
              </a:pPr>
              <a:endParaRPr lang="pl-P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2000" b="1" i="0" u="none" strike="noStrike" kern="1200" spc="0" baseline="0">
                <a:solidFill>
                  <a:schemeClr val="tx1">
                    <a:lumMod val="65000"/>
                    <a:lumOff val="35000"/>
                  </a:schemeClr>
                </a:solidFill>
                <a:latin typeface="+mj-lt"/>
                <a:ea typeface="+mn-ea"/>
                <a:cs typeface="+mn-cs"/>
              </a:defRPr>
            </a:pPr>
            <a:endParaRPr lang="pl-PL"/>
          </a:p>
        </c:txPr>
        <c:crossAx val="709531839"/>
        <c:crosses val="autoZero"/>
        <c:auto val="1"/>
        <c:lblAlgn val="ctr"/>
        <c:lblOffset val="100"/>
        <c:noMultiLvlLbl val="0"/>
      </c:catAx>
      <c:valAx>
        <c:axId val="709531839"/>
        <c:scaling>
          <c:orientation val="minMax"/>
        </c:scaling>
        <c:delete val="0"/>
        <c:axPos val="l"/>
        <c:numFmt formatCode="#,##0.00" sourceLinked="0"/>
        <c:majorTickMark val="none"/>
        <c:minorTickMark val="none"/>
        <c:tickLblPos val="nextTo"/>
        <c:spPr>
          <a:noFill/>
          <a:ln>
            <a:noFill/>
          </a:ln>
          <a:effectLst/>
        </c:spPr>
        <c:txPr>
          <a:bodyPr rot="-60000000" spcFirstLastPara="1" vertOverflow="ellipsis" vert="horz" wrap="square" anchor="ctr" anchorCtr="1"/>
          <a:lstStyle/>
          <a:p>
            <a:pPr algn="ctr">
              <a:defRPr lang="en-US" sz="1600" b="1" i="0" u="none" strike="noStrike" kern="1200" spc="0" baseline="0">
                <a:solidFill>
                  <a:schemeClr val="tx1">
                    <a:lumMod val="65000"/>
                    <a:lumOff val="35000"/>
                  </a:schemeClr>
                </a:solidFill>
                <a:latin typeface="+mn-lt"/>
                <a:ea typeface="+mn-ea"/>
                <a:cs typeface="+mn-cs"/>
              </a:defRPr>
            </a:pPr>
            <a:endParaRPr lang="pl-PL"/>
          </a:p>
        </c:txPr>
        <c:crossAx val="1041646111"/>
        <c:crosses val="autoZero"/>
        <c:crossBetween val="between"/>
        <c:dispUnits>
          <c:builtInUnit val="millions"/>
          <c:dispUnitsLbl>
            <c:tx>
              <c:rich>
                <a:bodyPr rot="-5400000" spcFirstLastPara="1" vertOverflow="ellipsis" vert="horz" wrap="square" anchor="ctr" anchorCtr="1"/>
                <a:lstStyle/>
                <a:p>
                  <a:pPr>
                    <a:defRPr lang="en-US" sz="2000" b="1" i="0" u="none" strike="noStrike" kern="1200" spc="0" baseline="0">
                      <a:solidFill>
                        <a:schemeClr val="tx1">
                          <a:lumMod val="65000"/>
                          <a:lumOff val="35000"/>
                        </a:schemeClr>
                      </a:solidFill>
                      <a:latin typeface="+mj-lt"/>
                      <a:ea typeface="+mn-ea"/>
                      <a:cs typeface="+mn-cs"/>
                    </a:defRPr>
                  </a:pPr>
                  <a:r>
                    <a:rPr lang="pl-PL"/>
                    <a:t>Mld zł</a:t>
                  </a:r>
                </a:p>
              </c:rich>
            </c:tx>
            <c:spPr>
              <a:noFill/>
              <a:ln>
                <a:noFill/>
              </a:ln>
              <a:effectLst/>
            </c:spPr>
            <c:txPr>
              <a:bodyPr rot="-5400000" spcFirstLastPara="1" vertOverflow="ellipsis" vert="horz" wrap="square" anchor="ctr" anchorCtr="1"/>
              <a:lstStyle/>
              <a:p>
                <a:pPr>
                  <a:defRPr lang="en-US" sz="2000" b="1" i="0" u="none" strike="noStrike" kern="1200" spc="0" baseline="0">
                    <a:solidFill>
                      <a:schemeClr val="tx1">
                        <a:lumMod val="65000"/>
                        <a:lumOff val="35000"/>
                      </a:schemeClr>
                    </a:solidFill>
                    <a:latin typeface="+mj-lt"/>
                    <a:ea typeface="+mn-ea"/>
                    <a:cs typeface="+mn-cs"/>
                  </a:defRPr>
                </a:pPr>
                <a:endParaRPr lang="pl-PL"/>
              </a:p>
            </c:txPr>
          </c:dispUnitsLbl>
        </c:dispUnits>
      </c:valAx>
      <c:spPr>
        <a:noFill/>
        <a:ln>
          <a:noFill/>
        </a:ln>
        <a:effectLst/>
      </c:spPr>
    </c:plotArea>
    <c:legend>
      <c:legendPos val="r"/>
      <c:layout>
        <c:manualLayout>
          <c:xMode val="edge"/>
          <c:yMode val="edge"/>
          <c:x val="0.84254010278326563"/>
          <c:y val="0.32965714002125024"/>
          <c:w val="0.13450819149330534"/>
          <c:h val="0.15138668589281423"/>
        </c:manualLayout>
      </c:layout>
      <c:overlay val="0"/>
      <c:spPr>
        <a:noFill/>
        <a:ln>
          <a:noFill/>
        </a:ln>
        <a:effectLst/>
      </c:spPr>
      <c:txPr>
        <a:bodyPr rot="0" spcFirstLastPara="1" vertOverflow="ellipsis" vert="horz" wrap="square" anchor="ctr" anchorCtr="1"/>
        <a:lstStyle/>
        <a:p>
          <a:pPr>
            <a:defRPr lang="en-US" sz="2000" b="1" i="0" u="none" strike="noStrike" kern="1200" spc="0" baseline="0">
              <a:solidFill>
                <a:schemeClr val="tx1">
                  <a:lumMod val="65000"/>
                  <a:lumOff val="35000"/>
                </a:schemeClr>
              </a:solidFill>
              <a:latin typeface="+mj-lt"/>
              <a:ea typeface="+mn-ea"/>
              <a:cs typeface="+mn-cs"/>
            </a:defRPr>
          </a:pPr>
          <a:endParaRPr lang="pl-PL"/>
        </a:p>
      </c:txPr>
    </c:legend>
    <c:plotVisOnly val="1"/>
    <c:dispBlanksAs val="gap"/>
    <c:showDLblsOverMax val="0"/>
  </c:chart>
  <c:spPr>
    <a:noFill/>
    <a:ln>
      <a:noFill/>
    </a:ln>
    <a:effectLst/>
  </c:spPr>
  <c:txPr>
    <a:bodyPr/>
    <a:lstStyle/>
    <a:p>
      <a:pPr algn="ctr" rtl="0">
        <a:defRPr lang="en-US" sz="2000" b="1" i="0" u="none" strike="noStrike" kern="1200" spc="0" baseline="0">
          <a:solidFill>
            <a:schemeClr val="tx1">
              <a:lumMod val="65000"/>
              <a:lumOff val="35000"/>
            </a:schemeClr>
          </a:solidFill>
          <a:latin typeface="+mj-lt"/>
          <a:ea typeface="+mn-ea"/>
          <a:cs typeface="+mn-cs"/>
        </a:defRPr>
      </a:pPr>
      <a:endParaRPr lang="pl-P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8139219845639"/>
          <c:y val="0.14870940170940172"/>
          <c:w val="0.81950706926774342"/>
          <c:h val="0.74289722222222221"/>
        </c:manualLayout>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j-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('2004-2009_merged'!$J$42,'2004-2009_merged'!$N$42:$Q$42)</c:f>
              <c:strCache>
                <c:ptCount val="5"/>
                <c:pt idx="0">
                  <c:v>2004-2006</c:v>
                </c:pt>
                <c:pt idx="1">
                  <c:v>2007</c:v>
                </c:pt>
                <c:pt idx="2">
                  <c:v>2008</c:v>
                </c:pt>
                <c:pt idx="3">
                  <c:v>2009</c:v>
                </c:pt>
                <c:pt idx="4">
                  <c:v>2010</c:v>
                </c:pt>
              </c:strCache>
            </c:strRef>
          </c:cat>
          <c:val>
            <c:numRef>
              <c:f>('2004-2009_merged'!$J$43,'2004-2009_merged'!$N$43:$Q$43)</c:f>
              <c:numCache>
                <c:formatCode>#,##0</c:formatCode>
                <c:ptCount val="5"/>
                <c:pt idx="0">
                  <c:v>80731161</c:v>
                </c:pt>
                <c:pt idx="1">
                  <c:v>82099299.909999996</c:v>
                </c:pt>
                <c:pt idx="2">
                  <c:v>103857441.773</c:v>
                </c:pt>
                <c:pt idx="3">
                  <c:v>64934508.920000002</c:v>
                </c:pt>
                <c:pt idx="4">
                  <c:v>182960780.89919999</c:v>
                </c:pt>
              </c:numCache>
            </c:numRef>
          </c:val>
          <c:extLst>
            <c:ext xmlns:c16="http://schemas.microsoft.com/office/drawing/2014/chart" uri="{C3380CC4-5D6E-409C-BE32-E72D297353CC}">
              <c16:uniqueId val="{00000000-4120-4235-B6FD-C0FBD0762AE8}"/>
            </c:ext>
          </c:extLst>
        </c:ser>
        <c:dLbls>
          <c:dLblPos val="outEnd"/>
          <c:showLegendKey val="0"/>
          <c:showVal val="1"/>
          <c:showCatName val="0"/>
          <c:showSerName val="0"/>
          <c:showPercent val="0"/>
          <c:showBubbleSize val="0"/>
        </c:dLbls>
        <c:gapWidth val="219"/>
        <c:overlap val="-27"/>
        <c:axId val="818599144"/>
        <c:axId val="818606688"/>
      </c:barChart>
      <c:catAx>
        <c:axId val="81859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800" b="1" i="0" u="none" strike="noStrike" kern="1200" baseline="0">
                <a:solidFill>
                  <a:schemeClr val="tx1">
                    <a:lumMod val="65000"/>
                    <a:lumOff val="35000"/>
                  </a:schemeClr>
                </a:solidFill>
                <a:latin typeface="+mj-lt"/>
                <a:ea typeface="+mn-ea"/>
                <a:cs typeface="+mn-cs"/>
              </a:defRPr>
            </a:pPr>
            <a:endParaRPr lang="pl-PL"/>
          </a:p>
        </c:txPr>
        <c:crossAx val="818606688"/>
        <c:crosses val="autoZero"/>
        <c:auto val="1"/>
        <c:lblAlgn val="ctr"/>
        <c:lblOffset val="100"/>
        <c:noMultiLvlLbl val="0"/>
      </c:catAx>
      <c:valAx>
        <c:axId val="818606688"/>
        <c:scaling>
          <c:orientation val="minMax"/>
        </c:scaling>
        <c:delete val="1"/>
        <c:axPos val="l"/>
        <c:numFmt formatCode="#,##0" sourceLinked="1"/>
        <c:majorTickMark val="none"/>
        <c:minorTickMark val="none"/>
        <c:tickLblPos val="nextTo"/>
        <c:crossAx val="818599144"/>
        <c:crosses val="autoZero"/>
        <c:crossBetween val="between"/>
        <c:dispUnits>
          <c:builtInUnit val="millions"/>
        </c:dispUnits>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latin typeface="+mj-lt"/>
        </a:defRPr>
      </a:pPr>
      <a:endParaRPr lang="pl-P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j-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'2010-2015'!$I$37:$N$37</c:f>
              <c:numCache>
                <c:formatCode>General</c:formatCode>
                <c:ptCount val="5"/>
                <c:pt idx="0">
                  <c:v>2011</c:v>
                </c:pt>
                <c:pt idx="1">
                  <c:v>2012</c:v>
                </c:pt>
                <c:pt idx="2">
                  <c:v>2013</c:v>
                </c:pt>
                <c:pt idx="3">
                  <c:v>2014</c:v>
                </c:pt>
                <c:pt idx="4">
                  <c:v>2015</c:v>
                </c:pt>
              </c:numCache>
              <c:extLst/>
            </c:numRef>
          </c:cat>
          <c:val>
            <c:numRef>
              <c:f>'2010-2015'!$I$38:$N$38</c:f>
              <c:numCache>
                <c:formatCode>#,##0</c:formatCode>
                <c:ptCount val="5"/>
                <c:pt idx="0">
                  <c:v>568813168.42649996</c:v>
                </c:pt>
                <c:pt idx="1">
                  <c:v>309244028.51149994</c:v>
                </c:pt>
                <c:pt idx="2">
                  <c:v>366384344.09055305</c:v>
                </c:pt>
                <c:pt idx="3">
                  <c:v>564794196.23923481</c:v>
                </c:pt>
                <c:pt idx="4">
                  <c:v>490732868.54782194</c:v>
                </c:pt>
              </c:numCache>
              <c:extLst/>
            </c:numRef>
          </c:val>
          <c:extLst>
            <c:ext xmlns:c16="http://schemas.microsoft.com/office/drawing/2014/chart" uri="{C3380CC4-5D6E-409C-BE32-E72D297353CC}">
              <c16:uniqueId val="{00000000-E3B6-409A-95E3-9124B115AA47}"/>
            </c:ext>
          </c:extLst>
        </c:ser>
        <c:dLbls>
          <c:showLegendKey val="0"/>
          <c:showVal val="0"/>
          <c:showCatName val="0"/>
          <c:showSerName val="0"/>
          <c:showPercent val="0"/>
          <c:showBubbleSize val="0"/>
        </c:dLbls>
        <c:gapWidth val="150"/>
        <c:axId val="562558440"/>
        <c:axId val="562554832"/>
      </c:barChart>
      <c:catAx>
        <c:axId val="562558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j-lt"/>
                <a:ea typeface="+mn-ea"/>
                <a:cs typeface="+mn-cs"/>
              </a:defRPr>
            </a:pPr>
            <a:endParaRPr lang="pl-PL"/>
          </a:p>
        </c:txPr>
        <c:crossAx val="562554832"/>
        <c:crosses val="autoZero"/>
        <c:auto val="1"/>
        <c:lblAlgn val="ctr"/>
        <c:lblOffset val="100"/>
        <c:noMultiLvlLbl val="0"/>
      </c:catAx>
      <c:valAx>
        <c:axId val="562554832"/>
        <c:scaling>
          <c:orientation val="minMax"/>
        </c:scaling>
        <c:delete val="1"/>
        <c:axPos val="l"/>
        <c:numFmt formatCode="#,##0" sourceLinked="1"/>
        <c:majorTickMark val="none"/>
        <c:minorTickMark val="none"/>
        <c:tickLblPos val="nextTo"/>
        <c:crossAx val="562558440"/>
        <c:crosses val="autoZero"/>
        <c:crossBetween val="between"/>
        <c:dispUnits>
          <c:builtInUnit val="millions"/>
        </c:dispUnits>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latin typeface="+mj-lt"/>
        </a:defRPr>
      </a:pPr>
      <a:endParaRPr lang="pl-P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498762483905042E-2"/>
          <c:y val="6.5548637156091258E-2"/>
          <c:w val="0.92036621044645905"/>
          <c:h val="0.81002294987717205"/>
        </c:manualLayout>
      </c:layout>
      <c:lineChart>
        <c:grouping val="standard"/>
        <c:varyColors val="0"/>
        <c:ser>
          <c:idx val="1"/>
          <c:order val="1"/>
          <c:tx>
            <c:strRef>
              <c:f>'Jurusz-2004-2010'!$D$50</c:f>
              <c:strCache>
                <c:ptCount val="1"/>
                <c:pt idx="0">
                  <c:v>2004-2006</c:v>
                </c:pt>
              </c:strCache>
            </c:strRef>
          </c:tx>
          <c:spPr>
            <a:ln w="28575" cap="rnd">
              <a:solidFill>
                <a:schemeClr val="accent2"/>
              </a:solidFill>
              <a:round/>
            </a:ln>
            <a:effectLst/>
          </c:spPr>
          <c:marker>
            <c:symbol val="none"/>
          </c:marker>
          <c:cat>
            <c:numRef>
              <c:f>'Jurusz-2004-2010'!$B$51:$B$72</c:f>
              <c:numCache>
                <c:formatCode>General</c:formatCode>
                <c:ptCount val="2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numCache>
            </c:numRef>
          </c:cat>
          <c:val>
            <c:numRef>
              <c:f>'Jurusz-2004-2010'!$D$51:$D$72</c:f>
              <c:numCache>
                <c:formatCode>0%</c:formatCode>
                <c:ptCount val="22"/>
                <c:pt idx="0">
                  <c:v>0.67507572051552667</c:v>
                </c:pt>
                <c:pt idx="1">
                  <c:v>0.77551146292032136</c:v>
                </c:pt>
                <c:pt idx="2">
                  <c:v>0.39595844327079788</c:v>
                </c:pt>
                <c:pt idx="3">
                  <c:v>0.30999533216863551</c:v>
                </c:pt>
                <c:pt idx="4">
                  <c:v>0.29940600773933068</c:v>
                </c:pt>
                <c:pt idx="5">
                  <c:v>0.27344084429128312</c:v>
                </c:pt>
                <c:pt idx="6">
                  <c:v>0.29642632805209229</c:v>
                </c:pt>
                <c:pt idx="7">
                  <c:v>0.30533813101206136</c:v>
                </c:pt>
                <c:pt idx="8">
                  <c:v>0.33103302220844888</c:v>
                </c:pt>
                <c:pt idx="9">
                  <c:v>0.31173890116555536</c:v>
                </c:pt>
                <c:pt idx="10">
                  <c:v>0.28782486169814714</c:v>
                </c:pt>
                <c:pt idx="11">
                  <c:v>0.25981976190807032</c:v>
                </c:pt>
                <c:pt idx="12">
                  <c:v>0.22921876337192773</c:v>
                </c:pt>
                <c:pt idx="13">
                  <c:v>0.20199316890786442</c:v>
                </c:pt>
                <c:pt idx="14">
                  <c:v>0.20487525380680455</c:v>
                </c:pt>
                <c:pt idx="15">
                  <c:v>0.21334180800380162</c:v>
                </c:pt>
                <c:pt idx="16">
                  <c:v>0.21538680535024141</c:v>
                </c:pt>
                <c:pt idx="17">
                  <c:v>0.2302169745831229</c:v>
                </c:pt>
                <c:pt idx="18">
                  <c:v>0.23519495390406933</c:v>
                </c:pt>
                <c:pt idx="19">
                  <c:v>0.22850511675419855</c:v>
                </c:pt>
                <c:pt idx="20">
                  <c:v>0.13597302626241761</c:v>
                </c:pt>
                <c:pt idx="21">
                  <c:v>0.23517108600231584</c:v>
                </c:pt>
              </c:numCache>
            </c:numRef>
          </c:val>
          <c:smooth val="0"/>
          <c:extLst>
            <c:ext xmlns:c16="http://schemas.microsoft.com/office/drawing/2014/chart" uri="{C3380CC4-5D6E-409C-BE32-E72D297353CC}">
              <c16:uniqueId val="{00000000-CC87-4BE3-9D40-24BEF6BCC508}"/>
            </c:ext>
          </c:extLst>
        </c:ser>
        <c:ser>
          <c:idx val="3"/>
          <c:order val="3"/>
          <c:tx>
            <c:strRef>
              <c:f>'Jurusz-2004-2010'!$F$50</c:f>
              <c:strCache>
                <c:ptCount val="1"/>
                <c:pt idx="0">
                  <c:v>2007</c:v>
                </c:pt>
              </c:strCache>
            </c:strRef>
          </c:tx>
          <c:spPr>
            <a:ln w="28575" cap="rnd">
              <a:solidFill>
                <a:schemeClr val="accent4"/>
              </a:solidFill>
              <a:round/>
            </a:ln>
            <a:effectLst/>
          </c:spPr>
          <c:marker>
            <c:symbol val="none"/>
          </c:marker>
          <c:cat>
            <c:numRef>
              <c:f>'Jurusz-2004-2010'!$B$51:$B$72</c:f>
              <c:numCache>
                <c:formatCode>General</c:formatCode>
                <c:ptCount val="2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numCache>
            </c:numRef>
          </c:cat>
          <c:val>
            <c:numRef>
              <c:f>'Jurusz-2004-2010'!$F$51:$F$72</c:f>
              <c:numCache>
                <c:formatCode>0%</c:formatCode>
                <c:ptCount val="22"/>
                <c:pt idx="0">
                  <c:v>0.22834873770277447</c:v>
                </c:pt>
                <c:pt idx="1">
                  <c:v>0.69930798902654867</c:v>
                </c:pt>
                <c:pt idx="2">
                  <c:v>0.39194775467795234</c:v>
                </c:pt>
                <c:pt idx="3">
                  <c:v>0.30392638084280327</c:v>
                </c:pt>
                <c:pt idx="4">
                  <c:v>0.24342449404222113</c:v>
                </c:pt>
                <c:pt idx="5">
                  <c:v>0.23351841743583535</c:v>
                </c:pt>
                <c:pt idx="6">
                  <c:v>0.23523920118133532</c:v>
                </c:pt>
                <c:pt idx="7">
                  <c:v>0.21683748855190443</c:v>
                </c:pt>
                <c:pt idx="8">
                  <c:v>0.20972078632122584</c:v>
                </c:pt>
                <c:pt idx="9">
                  <c:v>0.19765425117367993</c:v>
                </c:pt>
                <c:pt idx="10">
                  <c:v>0.19644859731427261</c:v>
                </c:pt>
                <c:pt idx="11">
                  <c:v>0.17102215375667446</c:v>
                </c:pt>
                <c:pt idx="12">
                  <c:v>0.13786131709239355</c:v>
                </c:pt>
                <c:pt idx="13">
                  <c:v>0.14230159787805916</c:v>
                </c:pt>
                <c:pt idx="14">
                  <c:v>0.15248901153372818</c:v>
                </c:pt>
                <c:pt idx="15">
                  <c:v>0.14874330942080996</c:v>
                </c:pt>
                <c:pt idx="16">
                  <c:v>0.14979429952162182</c:v>
                </c:pt>
                <c:pt idx="17">
                  <c:v>0.15233639197070223</c:v>
                </c:pt>
                <c:pt idx="18">
                  <c:v>0.13724723158295193</c:v>
                </c:pt>
              </c:numCache>
            </c:numRef>
          </c:val>
          <c:smooth val="0"/>
          <c:extLst>
            <c:ext xmlns:c16="http://schemas.microsoft.com/office/drawing/2014/chart" uri="{C3380CC4-5D6E-409C-BE32-E72D297353CC}">
              <c16:uniqueId val="{00000002-CC87-4BE3-9D40-24BEF6BCC508}"/>
            </c:ext>
          </c:extLst>
        </c:ser>
        <c:ser>
          <c:idx val="4"/>
          <c:order val="4"/>
          <c:tx>
            <c:strRef>
              <c:f>'Jurusz-2004-2010'!$G$50</c:f>
              <c:strCache>
                <c:ptCount val="1"/>
                <c:pt idx="0">
                  <c:v>2008</c:v>
                </c:pt>
              </c:strCache>
            </c:strRef>
          </c:tx>
          <c:spPr>
            <a:ln w="28575" cap="rnd">
              <a:solidFill>
                <a:schemeClr val="accent5"/>
              </a:solidFill>
              <a:round/>
            </a:ln>
            <a:effectLst/>
          </c:spPr>
          <c:marker>
            <c:symbol val="none"/>
          </c:marker>
          <c:cat>
            <c:numRef>
              <c:f>'Jurusz-2004-2010'!$B$51:$B$72</c:f>
              <c:numCache>
                <c:formatCode>General</c:formatCode>
                <c:ptCount val="2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numCache>
            </c:numRef>
          </c:cat>
          <c:val>
            <c:numRef>
              <c:f>'Jurusz-2004-2010'!$G$51:$G$72</c:f>
              <c:numCache>
                <c:formatCode>0%</c:formatCode>
                <c:ptCount val="22"/>
                <c:pt idx="0">
                  <c:v>0.31814439975858022</c:v>
                </c:pt>
                <c:pt idx="1">
                  <c:v>0.51027003637696355</c:v>
                </c:pt>
                <c:pt idx="2">
                  <c:v>0.33277931714647463</c:v>
                </c:pt>
                <c:pt idx="3">
                  <c:v>0.28403888926124793</c:v>
                </c:pt>
                <c:pt idx="4">
                  <c:v>0.21425286942278687</c:v>
                </c:pt>
                <c:pt idx="5">
                  <c:v>0.18788719183719815</c:v>
                </c:pt>
                <c:pt idx="6">
                  <c:v>0.18606579074339985</c:v>
                </c:pt>
                <c:pt idx="7">
                  <c:v>0.17193802901449354</c:v>
                </c:pt>
                <c:pt idx="8">
                  <c:v>0.16202256940885232</c:v>
                </c:pt>
                <c:pt idx="9">
                  <c:v>0.17005402970677325</c:v>
                </c:pt>
                <c:pt idx="10">
                  <c:v>0.14535215752565078</c:v>
                </c:pt>
                <c:pt idx="11">
                  <c:v>0.12672119331526663</c:v>
                </c:pt>
                <c:pt idx="12">
                  <c:v>0.12598931513788458</c:v>
                </c:pt>
                <c:pt idx="13">
                  <c:v>0.12829451205722794</c:v>
                </c:pt>
                <c:pt idx="14">
                  <c:v>0.1303976120736563</c:v>
                </c:pt>
                <c:pt idx="15">
                  <c:v>0.12940062433488336</c:v>
                </c:pt>
                <c:pt idx="16">
                  <c:v>0.12281398450116628</c:v>
                </c:pt>
                <c:pt idx="17">
                  <c:v>0.1200792642200353</c:v>
                </c:pt>
              </c:numCache>
            </c:numRef>
          </c:val>
          <c:smooth val="0"/>
          <c:extLst>
            <c:ext xmlns:c16="http://schemas.microsoft.com/office/drawing/2014/chart" uri="{C3380CC4-5D6E-409C-BE32-E72D297353CC}">
              <c16:uniqueId val="{00000003-CC87-4BE3-9D40-24BEF6BCC508}"/>
            </c:ext>
          </c:extLst>
        </c:ser>
        <c:ser>
          <c:idx val="5"/>
          <c:order val="5"/>
          <c:tx>
            <c:strRef>
              <c:f>'Jurusz-2004-2010'!$H$50</c:f>
              <c:strCache>
                <c:ptCount val="1"/>
                <c:pt idx="0">
                  <c:v>2009</c:v>
                </c:pt>
              </c:strCache>
            </c:strRef>
          </c:tx>
          <c:spPr>
            <a:ln w="28575" cap="rnd">
              <a:solidFill>
                <a:schemeClr val="accent6"/>
              </a:solidFill>
              <a:round/>
            </a:ln>
            <a:effectLst/>
          </c:spPr>
          <c:marker>
            <c:symbol val="none"/>
          </c:marker>
          <c:cat>
            <c:numRef>
              <c:f>'Jurusz-2004-2010'!$B$51:$B$72</c:f>
              <c:numCache>
                <c:formatCode>General</c:formatCode>
                <c:ptCount val="2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numCache>
            </c:numRef>
          </c:cat>
          <c:val>
            <c:numRef>
              <c:f>'Jurusz-2004-2010'!$H$51:$H$72</c:f>
              <c:numCache>
                <c:formatCode>0%</c:formatCode>
                <c:ptCount val="22"/>
                <c:pt idx="0">
                  <c:v>0.4020341455625745</c:v>
                </c:pt>
                <c:pt idx="1">
                  <c:v>0.78212985272238444</c:v>
                </c:pt>
                <c:pt idx="2">
                  <c:v>0.57658047898602482</c:v>
                </c:pt>
                <c:pt idx="3">
                  <c:v>0.50999440027065424</c:v>
                </c:pt>
                <c:pt idx="4">
                  <c:v>0.46796076509034573</c:v>
                </c:pt>
                <c:pt idx="5">
                  <c:v>0.45575891780330624</c:v>
                </c:pt>
                <c:pt idx="6">
                  <c:v>0.46744417163120844</c:v>
                </c:pt>
                <c:pt idx="7">
                  <c:v>0.43459079785274457</c:v>
                </c:pt>
                <c:pt idx="8">
                  <c:v>0.39285988630607654</c:v>
                </c:pt>
                <c:pt idx="9">
                  <c:v>0.36900412709220187</c:v>
                </c:pt>
                <c:pt idx="10">
                  <c:v>0.31856127502673076</c:v>
                </c:pt>
                <c:pt idx="11">
                  <c:v>0.30831966051341941</c:v>
                </c:pt>
                <c:pt idx="12">
                  <c:v>0.34459317798763139</c:v>
                </c:pt>
                <c:pt idx="13">
                  <c:v>0.35338132317788851</c:v>
                </c:pt>
                <c:pt idx="14">
                  <c:v>0.35109720584616699</c:v>
                </c:pt>
                <c:pt idx="15">
                  <c:v>0.34996184580274498</c:v>
                </c:pt>
                <c:pt idx="16">
                  <c:v>0.35891079462074421</c:v>
                </c:pt>
              </c:numCache>
            </c:numRef>
          </c:val>
          <c:smooth val="0"/>
          <c:extLst>
            <c:ext xmlns:c16="http://schemas.microsoft.com/office/drawing/2014/chart" uri="{C3380CC4-5D6E-409C-BE32-E72D297353CC}">
              <c16:uniqueId val="{00000004-CC87-4BE3-9D40-24BEF6BCC508}"/>
            </c:ext>
          </c:extLst>
        </c:ser>
        <c:ser>
          <c:idx val="6"/>
          <c:order val="6"/>
          <c:tx>
            <c:strRef>
              <c:f>'Jurusz-2004-2010'!$I$50</c:f>
              <c:strCache>
                <c:ptCount val="1"/>
                <c:pt idx="0">
                  <c:v>2010</c:v>
                </c:pt>
              </c:strCache>
            </c:strRef>
          </c:tx>
          <c:spPr>
            <a:ln w="28575" cap="rnd">
              <a:solidFill>
                <a:schemeClr val="accent1">
                  <a:lumMod val="60000"/>
                </a:schemeClr>
              </a:solidFill>
              <a:round/>
            </a:ln>
            <a:effectLst/>
          </c:spPr>
          <c:marker>
            <c:symbol val="none"/>
          </c:marker>
          <c:cat>
            <c:numRef>
              <c:f>'Jurusz-2004-2010'!$B$51:$B$72</c:f>
              <c:numCache>
                <c:formatCode>General</c:formatCode>
                <c:ptCount val="2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numCache>
            </c:numRef>
          </c:cat>
          <c:val>
            <c:numRef>
              <c:f>'Jurusz-2004-2010'!$I$51:$I$72</c:f>
              <c:numCache>
                <c:formatCode>0%</c:formatCode>
                <c:ptCount val="22"/>
                <c:pt idx="0">
                  <c:v>0.34112902574769299</c:v>
                </c:pt>
                <c:pt idx="1">
                  <c:v>0.64591868589894874</c:v>
                </c:pt>
                <c:pt idx="2">
                  <c:v>0.4920154909387997</c:v>
                </c:pt>
                <c:pt idx="3">
                  <c:v>0.44546450550816691</c:v>
                </c:pt>
                <c:pt idx="4">
                  <c:v>0.47914753631528872</c:v>
                </c:pt>
                <c:pt idx="5">
                  <c:v>0.47374175687034492</c:v>
                </c:pt>
                <c:pt idx="6">
                  <c:v>0.48952510538800409</c:v>
                </c:pt>
                <c:pt idx="7">
                  <c:v>0.46335942683868125</c:v>
                </c:pt>
                <c:pt idx="8">
                  <c:v>0.40973776217397256</c:v>
                </c:pt>
                <c:pt idx="9">
                  <c:v>0.37085231315331774</c:v>
                </c:pt>
                <c:pt idx="10">
                  <c:v>0.32829575260996074</c:v>
                </c:pt>
                <c:pt idx="11">
                  <c:v>0.34399223968544601</c:v>
                </c:pt>
                <c:pt idx="12">
                  <c:v>0.33531365878883956</c:v>
                </c:pt>
                <c:pt idx="13">
                  <c:v>0.31720082280523726</c:v>
                </c:pt>
                <c:pt idx="14">
                  <c:v>0.28799187826396283</c:v>
                </c:pt>
                <c:pt idx="15">
                  <c:v>0.26712758757005661</c:v>
                </c:pt>
              </c:numCache>
            </c:numRef>
          </c:val>
          <c:smooth val="0"/>
          <c:extLst>
            <c:ext xmlns:c16="http://schemas.microsoft.com/office/drawing/2014/chart" uri="{C3380CC4-5D6E-409C-BE32-E72D297353CC}">
              <c16:uniqueId val="{00000005-CC87-4BE3-9D40-24BEF6BCC508}"/>
            </c:ext>
          </c:extLst>
        </c:ser>
        <c:dLbls>
          <c:showLegendKey val="0"/>
          <c:showVal val="0"/>
          <c:showCatName val="0"/>
          <c:showSerName val="0"/>
          <c:showPercent val="0"/>
          <c:showBubbleSize val="0"/>
        </c:dLbls>
        <c:smooth val="0"/>
        <c:axId val="562090512"/>
        <c:axId val="562096744"/>
        <c:extLst>
          <c:ext xmlns:c15="http://schemas.microsoft.com/office/drawing/2012/chart" uri="{02D57815-91ED-43cb-92C2-25804820EDAC}">
            <c15:filteredLineSeries>
              <c15:ser>
                <c:idx val="0"/>
                <c:order val="0"/>
                <c:tx>
                  <c:strRef>
                    <c:extLst>
                      <c:ext uri="{02D57815-91ED-43cb-92C2-25804820EDAC}">
                        <c15:formulaRef>
                          <c15:sqref>'Jurusz-2004-2010'!$C$50</c15:sqref>
                        </c15:formulaRef>
                      </c:ext>
                    </c:extLst>
                    <c:strCache>
                      <c:ptCount val="1"/>
                    </c:strCache>
                  </c:strRef>
                </c:tx>
                <c:spPr>
                  <a:ln w="28575" cap="rnd">
                    <a:solidFill>
                      <a:schemeClr val="accent1"/>
                    </a:solidFill>
                    <a:round/>
                  </a:ln>
                  <a:effectLst/>
                </c:spPr>
                <c:marker>
                  <c:symbol val="none"/>
                </c:marker>
                <c:cat>
                  <c:numRef>
                    <c:extLst>
                      <c:ext uri="{02D57815-91ED-43cb-92C2-25804820EDAC}">
                        <c15:formulaRef>
                          <c15:sqref>'Jurusz-2004-2010'!$B$51:$B$72</c15:sqref>
                        </c15:formulaRef>
                      </c:ext>
                    </c:extLst>
                    <c:numCache>
                      <c:formatCode>General</c:formatCode>
                      <c:ptCount val="2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numCache>
                  </c:numRef>
                </c:cat>
                <c:val>
                  <c:numRef>
                    <c:extLst>
                      <c:ext uri="{02D57815-91ED-43cb-92C2-25804820EDAC}">
                        <c15:formulaRef>
                          <c15:sqref>'Jurusz-2004-2010'!$C$51:$C$72</c15:sqref>
                        </c15:formulaRef>
                      </c:ext>
                    </c:extLst>
                    <c:numCache>
                      <c:formatCode>General</c:formatCode>
                      <c:ptCount val="22"/>
                    </c:numCache>
                  </c:numRef>
                </c:val>
                <c:smooth val="0"/>
                <c:extLst>
                  <c:ext xmlns:c16="http://schemas.microsoft.com/office/drawing/2014/chart" uri="{C3380CC4-5D6E-409C-BE32-E72D297353CC}">
                    <c16:uniqueId val="{00000006-CC87-4BE3-9D40-24BEF6BCC508}"/>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'Jurusz-2004-2010'!$E$50</c15:sqref>
                        </c15:formulaRef>
                      </c:ext>
                    </c:extLst>
                    <c:strCache>
                      <c:ptCount val="1"/>
                      <c:pt idx="0">
                        <c:v>2006</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'Jurusz-2004-2010'!$B$51:$B$72</c15:sqref>
                        </c15:formulaRef>
                      </c:ext>
                    </c:extLst>
                    <c:numCache>
                      <c:formatCode>General</c:formatCode>
                      <c:ptCount val="2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numCache>
                  </c:numRef>
                </c:cat>
                <c:val>
                  <c:numRef>
                    <c:extLst xmlns:c15="http://schemas.microsoft.com/office/drawing/2012/chart">
                      <c:ext xmlns:c15="http://schemas.microsoft.com/office/drawing/2012/chart" uri="{02D57815-91ED-43cb-92C2-25804820EDAC}">
                        <c15:formulaRef>
                          <c15:sqref>'Jurusz-2004-2010'!$E$51:$E$72</c15:sqref>
                        </c15:formulaRef>
                      </c:ext>
                    </c:extLst>
                    <c:numCache>
                      <c:formatCode>0%</c:formatCode>
                      <c:ptCount val="22"/>
                      <c:pt idx="0">
                        <c:v>0.75250837266079373</c:v>
                      </c:pt>
                      <c:pt idx="1">
                        <c:v>0.87921511200134417</c:v>
                      </c:pt>
                      <c:pt idx="2">
                        <c:v>0.49634786065621694</c:v>
                      </c:pt>
                      <c:pt idx="3">
                        <c:v>0.46772714428595696</c:v>
                      </c:pt>
                      <c:pt idx="4">
                        <c:v>0.38985654214925786</c:v>
                      </c:pt>
                      <c:pt idx="5">
                        <c:v>0.30876030939953419</c:v>
                      </c:pt>
                      <c:pt idx="6">
                        <c:v>0.40730143235646499</c:v>
                      </c:pt>
                      <c:pt idx="7">
                        <c:v>0.42369641154359244</c:v>
                      </c:pt>
                      <c:pt idx="8">
                        <c:v>0.42589539659592984</c:v>
                      </c:pt>
                      <c:pt idx="9">
                        <c:v>0.43454710442742528</c:v>
                      </c:pt>
                      <c:pt idx="10">
                        <c:v>0.39016838505562651</c:v>
                      </c:pt>
                      <c:pt idx="11">
                        <c:v>0.34673721589469148</c:v>
                      </c:pt>
                      <c:pt idx="12">
                        <c:v>0.32360484140189488</c:v>
                      </c:pt>
                      <c:pt idx="13">
                        <c:v>0.2796446587096425</c:v>
                      </c:pt>
                      <c:pt idx="14">
                        <c:v>0.3160546028677092</c:v>
                      </c:pt>
                      <c:pt idx="15">
                        <c:v>0.33869060231526299</c:v>
                      </c:pt>
                      <c:pt idx="16">
                        <c:v>0.33306271610564225</c:v>
                      </c:pt>
                      <c:pt idx="17">
                        <c:v>0.35244010496103184</c:v>
                      </c:pt>
                      <c:pt idx="18">
                        <c:v>0.36533685566855922</c:v>
                      </c:pt>
                      <c:pt idx="19">
                        <c:v>0.34697931363622536</c:v>
                      </c:pt>
                    </c:numCache>
                  </c:numRef>
                </c:val>
                <c:smooth val="0"/>
                <c:extLst xmlns:c15="http://schemas.microsoft.com/office/drawing/2012/chart">
                  <c:ext xmlns:c16="http://schemas.microsoft.com/office/drawing/2014/chart" uri="{C3380CC4-5D6E-409C-BE32-E72D297353CC}">
                    <c16:uniqueId val="{00000001-CC87-4BE3-9D40-24BEF6BCC508}"/>
                  </c:ext>
                </c:extLst>
              </c15:ser>
            </c15:filteredLineSeries>
          </c:ext>
        </c:extLst>
      </c:lineChart>
      <c:catAx>
        <c:axId val="56209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j-lt"/>
                <a:ea typeface="+mn-ea"/>
                <a:cs typeface="+mn-cs"/>
              </a:defRPr>
            </a:pPr>
            <a:endParaRPr lang="pl-PL"/>
          </a:p>
        </c:txPr>
        <c:crossAx val="562096744"/>
        <c:crosses val="autoZero"/>
        <c:auto val="1"/>
        <c:lblAlgn val="ctr"/>
        <c:lblOffset val="100"/>
        <c:noMultiLvlLbl val="0"/>
      </c:catAx>
      <c:valAx>
        <c:axId val="562096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j-lt"/>
                <a:ea typeface="+mn-ea"/>
                <a:cs typeface="+mn-cs"/>
              </a:defRPr>
            </a:pPr>
            <a:endParaRPr lang="pl-PL"/>
          </a:p>
        </c:txPr>
        <c:crossAx val="562090512"/>
        <c:crosses val="autoZero"/>
        <c:crossBetween val="between"/>
      </c:valAx>
      <c:spPr>
        <a:noFill/>
        <a:ln>
          <a:noFill/>
        </a:ln>
        <a:effectLst/>
      </c:spPr>
    </c:plotArea>
    <c:legend>
      <c:legendPos val="tr"/>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j-lt"/>
              <a:ea typeface="+mn-ea"/>
              <a:cs typeface="+mn-cs"/>
            </a:defRPr>
          </a:pPr>
          <a:endParaRPr lang="pl-P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795633637451401E-2"/>
          <c:y val="7.7029682883842432E-2"/>
          <c:w val="0.92561814532987241"/>
          <c:h val="0.80213173982892028"/>
        </c:manualLayout>
      </c:layout>
      <c:lineChart>
        <c:grouping val="standard"/>
        <c:varyColors val="0"/>
        <c:ser>
          <c:idx val="1"/>
          <c:order val="1"/>
          <c:tx>
            <c:strRef>
              <c:f>'2010-2015'!$D$44</c:f>
              <c:strCache>
                <c:ptCount val="1"/>
                <c:pt idx="0">
                  <c:v>2011</c:v>
                </c:pt>
              </c:strCache>
            </c:strRef>
          </c:tx>
          <c:spPr>
            <a:ln w="28575" cap="rnd">
              <a:solidFill>
                <a:schemeClr val="accent2"/>
              </a:solidFill>
              <a:round/>
            </a:ln>
            <a:effectLst/>
          </c:spPr>
          <c:marker>
            <c:symbol val="none"/>
          </c:marker>
          <c:cat>
            <c:numRef>
              <c:f>'2010-2015'!$B$45:$B$60</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'2010-2015'!$D$45:$D$60</c:f>
              <c:numCache>
                <c:formatCode>#,##0.00</c:formatCode>
                <c:ptCount val="16"/>
                <c:pt idx="0">
                  <c:v>0.20458901162853849</c:v>
                </c:pt>
                <c:pt idx="1">
                  <c:v>0.39186222322752295</c:v>
                </c:pt>
                <c:pt idx="2">
                  <c:v>0.34648081988953455</c:v>
                </c:pt>
                <c:pt idx="3">
                  <c:v>0.34051332529445921</c:v>
                </c:pt>
                <c:pt idx="4">
                  <c:v>0.33520766414659464</c:v>
                </c:pt>
                <c:pt idx="5">
                  <c:v>0.31648823920443669</c:v>
                </c:pt>
                <c:pt idx="6">
                  <c:v>0.2951252026486571</c:v>
                </c:pt>
                <c:pt idx="7">
                  <c:v>0.26775023539837134</c:v>
                </c:pt>
                <c:pt idx="8">
                  <c:v>0.24818112317157051</c:v>
                </c:pt>
                <c:pt idx="9">
                  <c:v>0.22459557253761572</c:v>
                </c:pt>
                <c:pt idx="10">
                  <c:v>0.22162245980493206</c:v>
                </c:pt>
                <c:pt idx="11">
                  <c:v>0.21446212977982235</c:v>
                </c:pt>
                <c:pt idx="12">
                  <c:v>0.19959390926286394</c:v>
                </c:pt>
                <c:pt idx="13">
                  <c:v>0.19408201850430531</c:v>
                </c:pt>
                <c:pt idx="14">
                  <c:v>0.17703352916272361</c:v>
                </c:pt>
              </c:numCache>
            </c:numRef>
          </c:val>
          <c:smooth val="0"/>
          <c:extLst>
            <c:ext xmlns:c16="http://schemas.microsoft.com/office/drawing/2014/chart" uri="{C3380CC4-5D6E-409C-BE32-E72D297353CC}">
              <c16:uniqueId val="{00000000-D176-449F-B41C-CFC16DBD6607}"/>
            </c:ext>
          </c:extLst>
        </c:ser>
        <c:ser>
          <c:idx val="2"/>
          <c:order val="2"/>
          <c:tx>
            <c:strRef>
              <c:f>'2010-2015'!$E$44</c:f>
              <c:strCache>
                <c:ptCount val="1"/>
                <c:pt idx="0">
                  <c:v>2012</c:v>
                </c:pt>
              </c:strCache>
            </c:strRef>
          </c:tx>
          <c:spPr>
            <a:ln w="28575" cap="rnd">
              <a:solidFill>
                <a:schemeClr val="accent3"/>
              </a:solidFill>
              <a:round/>
            </a:ln>
            <a:effectLst/>
          </c:spPr>
          <c:marker>
            <c:symbol val="none"/>
          </c:marker>
          <c:cat>
            <c:numRef>
              <c:f>'2010-2015'!$B$45:$B$60</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'2010-2015'!$E$45:$E$60</c:f>
              <c:numCache>
                <c:formatCode>#,##0.00</c:formatCode>
                <c:ptCount val="16"/>
                <c:pt idx="0">
                  <c:v>0.12280251929483524</c:v>
                </c:pt>
                <c:pt idx="1">
                  <c:v>0.28924316117095122</c:v>
                </c:pt>
                <c:pt idx="2">
                  <c:v>0.37745576288388466</c:v>
                </c:pt>
                <c:pt idx="3">
                  <c:v>0.31836642485689221</c:v>
                </c:pt>
                <c:pt idx="4">
                  <c:v>0.32710825138259014</c:v>
                </c:pt>
                <c:pt idx="5">
                  <c:v>0.32639728301538173</c:v>
                </c:pt>
                <c:pt idx="6">
                  <c:v>0.28546701168050614</c:v>
                </c:pt>
                <c:pt idx="7">
                  <c:v>0.30454173298254578</c:v>
                </c:pt>
                <c:pt idx="8">
                  <c:v>0.25229523460184011</c:v>
                </c:pt>
                <c:pt idx="9">
                  <c:v>0.24676829519777174</c:v>
                </c:pt>
                <c:pt idx="10">
                  <c:v>0.23237608193993201</c:v>
                </c:pt>
                <c:pt idx="11">
                  <c:v>0.22296184038084002</c:v>
                </c:pt>
                <c:pt idx="12">
                  <c:v>0.20918317301614875</c:v>
                </c:pt>
                <c:pt idx="13">
                  <c:v>0.19228842080184794</c:v>
                </c:pt>
              </c:numCache>
            </c:numRef>
          </c:val>
          <c:smooth val="0"/>
          <c:extLst>
            <c:ext xmlns:c16="http://schemas.microsoft.com/office/drawing/2014/chart" uri="{C3380CC4-5D6E-409C-BE32-E72D297353CC}">
              <c16:uniqueId val="{00000001-D176-449F-B41C-CFC16DBD6607}"/>
            </c:ext>
          </c:extLst>
        </c:ser>
        <c:ser>
          <c:idx val="3"/>
          <c:order val="3"/>
          <c:tx>
            <c:strRef>
              <c:f>'2010-2015'!$F$44</c:f>
              <c:strCache>
                <c:ptCount val="1"/>
                <c:pt idx="0">
                  <c:v>2013</c:v>
                </c:pt>
              </c:strCache>
            </c:strRef>
          </c:tx>
          <c:spPr>
            <a:ln w="28575" cap="rnd">
              <a:solidFill>
                <a:schemeClr val="accent4"/>
              </a:solidFill>
              <a:round/>
            </a:ln>
            <a:effectLst/>
          </c:spPr>
          <c:marker>
            <c:symbol val="none"/>
          </c:marker>
          <c:cat>
            <c:numRef>
              <c:f>'2010-2015'!$B$45:$B$60</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'2010-2015'!$F$45:$F$60</c:f>
              <c:numCache>
                <c:formatCode>#,##0.00</c:formatCode>
                <c:ptCount val="16"/>
                <c:pt idx="0">
                  <c:v>0.20295373534508321</c:v>
                </c:pt>
                <c:pt idx="1">
                  <c:v>0.3967196709699341</c:v>
                </c:pt>
                <c:pt idx="2">
                  <c:v>0.37917726271795871</c:v>
                </c:pt>
                <c:pt idx="3">
                  <c:v>0.37720788490362228</c:v>
                </c:pt>
                <c:pt idx="4">
                  <c:v>0.35017987418030677</c:v>
                </c:pt>
                <c:pt idx="5">
                  <c:v>0.30631383383703081</c:v>
                </c:pt>
                <c:pt idx="6">
                  <c:v>0.27560766307286949</c:v>
                </c:pt>
                <c:pt idx="7">
                  <c:v>0.24024649080436136</c:v>
                </c:pt>
                <c:pt idx="8">
                  <c:v>0.2259934587230305</c:v>
                </c:pt>
                <c:pt idx="9">
                  <c:v>0.21488352060015595</c:v>
                </c:pt>
                <c:pt idx="10">
                  <c:v>0.19505876551461718</c:v>
                </c:pt>
                <c:pt idx="11">
                  <c:v>0.17321984668806231</c:v>
                </c:pt>
                <c:pt idx="12">
                  <c:v>0.1646268746319263</c:v>
                </c:pt>
              </c:numCache>
            </c:numRef>
          </c:val>
          <c:smooth val="0"/>
          <c:extLst>
            <c:ext xmlns:c16="http://schemas.microsoft.com/office/drawing/2014/chart" uri="{C3380CC4-5D6E-409C-BE32-E72D297353CC}">
              <c16:uniqueId val="{00000002-D176-449F-B41C-CFC16DBD6607}"/>
            </c:ext>
          </c:extLst>
        </c:ser>
        <c:ser>
          <c:idx val="4"/>
          <c:order val="4"/>
          <c:tx>
            <c:strRef>
              <c:f>'2010-2015'!$G$44</c:f>
              <c:strCache>
                <c:ptCount val="1"/>
                <c:pt idx="0">
                  <c:v>2014</c:v>
                </c:pt>
              </c:strCache>
            </c:strRef>
          </c:tx>
          <c:spPr>
            <a:ln w="28575" cap="rnd">
              <a:solidFill>
                <a:schemeClr val="accent5"/>
              </a:solidFill>
              <a:round/>
            </a:ln>
            <a:effectLst/>
          </c:spPr>
          <c:marker>
            <c:symbol val="none"/>
          </c:marker>
          <c:cat>
            <c:numRef>
              <c:f>'2010-2015'!$B$45:$B$60</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'2010-2015'!$G$45:$G$60</c:f>
              <c:numCache>
                <c:formatCode>#,##0.00</c:formatCode>
                <c:ptCount val="16"/>
                <c:pt idx="0">
                  <c:v>0.13608156960365669</c:v>
                </c:pt>
                <c:pt idx="1">
                  <c:v>0.2687301353102835</c:v>
                </c:pt>
                <c:pt idx="2">
                  <c:v>0.22560090293548241</c:v>
                </c:pt>
                <c:pt idx="3">
                  <c:v>0.24604519348025444</c:v>
                </c:pt>
                <c:pt idx="4">
                  <c:v>0.2828769563546511</c:v>
                </c:pt>
                <c:pt idx="5">
                  <c:v>0.23357314121850886</c:v>
                </c:pt>
                <c:pt idx="6">
                  <c:v>0.19412648111846773</c:v>
                </c:pt>
                <c:pt idx="7">
                  <c:v>0.1877273810387918</c:v>
                </c:pt>
                <c:pt idx="8">
                  <c:v>0.16212211025825013</c:v>
                </c:pt>
                <c:pt idx="9">
                  <c:v>0.16053656410779596</c:v>
                </c:pt>
                <c:pt idx="10">
                  <c:v>0.14059621682451828</c:v>
                </c:pt>
                <c:pt idx="11">
                  <c:v>0.1417210679749237</c:v>
                </c:pt>
              </c:numCache>
            </c:numRef>
          </c:val>
          <c:smooth val="0"/>
          <c:extLst>
            <c:ext xmlns:c16="http://schemas.microsoft.com/office/drawing/2014/chart" uri="{C3380CC4-5D6E-409C-BE32-E72D297353CC}">
              <c16:uniqueId val="{00000003-D176-449F-B41C-CFC16DBD6607}"/>
            </c:ext>
          </c:extLst>
        </c:ser>
        <c:ser>
          <c:idx val="5"/>
          <c:order val="5"/>
          <c:tx>
            <c:strRef>
              <c:f>'2010-2015'!$H$44</c:f>
              <c:strCache>
                <c:ptCount val="1"/>
                <c:pt idx="0">
                  <c:v>2015</c:v>
                </c:pt>
              </c:strCache>
            </c:strRef>
          </c:tx>
          <c:spPr>
            <a:ln w="28575" cap="rnd">
              <a:solidFill>
                <a:schemeClr val="accent6"/>
              </a:solidFill>
              <a:round/>
            </a:ln>
            <a:effectLst/>
          </c:spPr>
          <c:marker>
            <c:symbol val="none"/>
          </c:marker>
          <c:cat>
            <c:numRef>
              <c:f>'2010-2015'!$B$45:$B$60</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'2010-2015'!$H$45:$H$60</c:f>
              <c:numCache>
                <c:formatCode>#,##0.00</c:formatCode>
                <c:ptCount val="16"/>
                <c:pt idx="0">
                  <c:v>0.13828156935864869</c:v>
                </c:pt>
                <c:pt idx="1">
                  <c:v>0.29757535797448187</c:v>
                </c:pt>
                <c:pt idx="2">
                  <c:v>0.30819447154644181</c:v>
                </c:pt>
                <c:pt idx="3">
                  <c:v>0.29889000766161367</c:v>
                </c:pt>
                <c:pt idx="4">
                  <c:v>0.28247680505482486</c:v>
                </c:pt>
                <c:pt idx="5">
                  <c:v>0.24103154066518748</c:v>
                </c:pt>
                <c:pt idx="6">
                  <c:v>0.24479130829879939</c:v>
                </c:pt>
                <c:pt idx="7">
                  <c:v>0.24595600178140506</c:v>
                </c:pt>
                <c:pt idx="8">
                  <c:v>0.21139206847160652</c:v>
                </c:pt>
                <c:pt idx="9">
                  <c:v>0.2005257285076141</c:v>
                </c:pt>
                <c:pt idx="10">
                  <c:v>0.18207424357786886</c:v>
                </c:pt>
              </c:numCache>
            </c:numRef>
          </c:val>
          <c:smooth val="0"/>
          <c:extLst>
            <c:ext xmlns:c16="http://schemas.microsoft.com/office/drawing/2014/chart" uri="{C3380CC4-5D6E-409C-BE32-E72D297353CC}">
              <c16:uniqueId val="{00000004-D176-449F-B41C-CFC16DBD6607}"/>
            </c:ext>
          </c:extLst>
        </c:ser>
        <c:dLbls>
          <c:showLegendKey val="0"/>
          <c:showVal val="0"/>
          <c:showCatName val="0"/>
          <c:showSerName val="0"/>
          <c:showPercent val="0"/>
          <c:showBubbleSize val="0"/>
        </c:dLbls>
        <c:smooth val="0"/>
        <c:axId val="818600784"/>
        <c:axId val="818618496"/>
        <c:extLst>
          <c:ext xmlns:c15="http://schemas.microsoft.com/office/drawing/2012/chart" uri="{02D57815-91ED-43cb-92C2-25804820EDAC}">
            <c15:filteredLineSeries>
              <c15:ser>
                <c:idx val="0"/>
                <c:order val="0"/>
                <c:tx>
                  <c:strRef>
                    <c:extLst>
                      <c:ext uri="{02D57815-91ED-43cb-92C2-25804820EDAC}">
                        <c15:formulaRef>
                          <c15:sqref>'2010-2015'!$C$44</c15:sqref>
                        </c15:formulaRef>
                      </c:ext>
                    </c:extLst>
                    <c:strCache>
                      <c:ptCount val="1"/>
                      <c:pt idx="0">
                        <c:v>2010</c:v>
                      </c:pt>
                    </c:strCache>
                  </c:strRef>
                </c:tx>
                <c:spPr>
                  <a:ln w="28575" cap="rnd">
                    <a:solidFill>
                      <a:schemeClr val="accent1"/>
                    </a:solidFill>
                    <a:round/>
                  </a:ln>
                  <a:effectLst/>
                </c:spPr>
                <c:marker>
                  <c:symbol val="none"/>
                </c:marker>
                <c:cat>
                  <c:numRef>
                    <c:extLst>
                      <c:ext uri="{02D57815-91ED-43cb-92C2-25804820EDAC}">
                        <c15:formulaRef>
                          <c15:sqref>'2010-2015'!$B$45:$B$60</c15:sqref>
                        </c15:formulaRef>
                      </c:ext>
                    </c:extLst>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extLst>
                      <c:ext uri="{02D57815-91ED-43cb-92C2-25804820EDAC}">
                        <c15:formulaRef>
                          <c15:sqref>'2010-2015'!$C$45:$C$60</c15:sqref>
                        </c15:formulaRef>
                      </c:ext>
                    </c:extLst>
                    <c:numCache>
                      <c:formatCode>#,##0.00</c:formatCode>
                      <c:ptCount val="16"/>
                      <c:pt idx="0">
                        <c:v>0.34112902574769299</c:v>
                      </c:pt>
                      <c:pt idx="1">
                        <c:v>0.64591868589894896</c:v>
                      </c:pt>
                      <c:pt idx="2">
                        <c:v>0.49201549093879987</c:v>
                      </c:pt>
                      <c:pt idx="3">
                        <c:v>0.44546450550816696</c:v>
                      </c:pt>
                      <c:pt idx="4">
                        <c:v>0.47914753631528889</c:v>
                      </c:pt>
                      <c:pt idx="5">
                        <c:v>0.47374175687034492</c:v>
                      </c:pt>
                      <c:pt idx="6">
                        <c:v>0.48952510538800414</c:v>
                      </c:pt>
                      <c:pt idx="7">
                        <c:v>0.46335942683868131</c:v>
                      </c:pt>
                      <c:pt idx="8">
                        <c:v>0.40973776217397273</c:v>
                      </c:pt>
                      <c:pt idx="9">
                        <c:v>0.37085231315331779</c:v>
                      </c:pt>
                      <c:pt idx="10">
                        <c:v>0.3282957526099608</c:v>
                      </c:pt>
                      <c:pt idx="11">
                        <c:v>0.34399223968544607</c:v>
                      </c:pt>
                      <c:pt idx="12">
                        <c:v>0.33531365878883967</c:v>
                      </c:pt>
                      <c:pt idx="13">
                        <c:v>0.31720082280523731</c:v>
                      </c:pt>
                      <c:pt idx="14">
                        <c:v>0.28799187826396289</c:v>
                      </c:pt>
                      <c:pt idx="15">
                        <c:v>0.26712758757005661</c:v>
                      </c:pt>
                    </c:numCache>
                  </c:numRef>
                </c:val>
                <c:smooth val="0"/>
                <c:extLst>
                  <c:ext xmlns:c16="http://schemas.microsoft.com/office/drawing/2014/chart" uri="{C3380CC4-5D6E-409C-BE32-E72D297353CC}">
                    <c16:uniqueId val="{00000005-D176-449F-B41C-CFC16DBD6607}"/>
                  </c:ext>
                </c:extLst>
              </c15:ser>
            </c15:filteredLineSeries>
          </c:ext>
        </c:extLst>
      </c:lineChart>
      <c:catAx>
        <c:axId val="818600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j-lt"/>
                <a:ea typeface="+mn-ea"/>
                <a:cs typeface="+mn-cs"/>
              </a:defRPr>
            </a:pPr>
            <a:endParaRPr lang="pl-PL"/>
          </a:p>
        </c:txPr>
        <c:crossAx val="818618496"/>
        <c:crosses val="autoZero"/>
        <c:auto val="1"/>
        <c:lblAlgn val="ctr"/>
        <c:lblOffset val="100"/>
        <c:noMultiLvlLbl val="0"/>
      </c:catAx>
      <c:valAx>
        <c:axId val="8186184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j-lt"/>
                <a:ea typeface="+mn-ea"/>
                <a:cs typeface="+mn-cs"/>
              </a:defRPr>
            </a:pPr>
            <a:endParaRPr lang="pl-PL"/>
          </a:p>
        </c:txPr>
        <c:crossAx val="818600784"/>
        <c:crosses val="autoZero"/>
        <c:crossBetween val="between"/>
      </c:valAx>
      <c:spPr>
        <a:noFill/>
        <a:ln>
          <a:noFill/>
        </a:ln>
        <a:effectLst/>
      </c:spPr>
    </c:plotArea>
    <c:legend>
      <c:legendPos val="tr"/>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j-lt"/>
              <a:ea typeface="+mn-ea"/>
              <a:cs typeface="+mn-cs"/>
            </a:defRPr>
          </a:pPr>
          <a:endParaRPr lang="pl-P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latin typeface="+mj-lt"/>
        </a:defRPr>
      </a:pPr>
      <a:endParaRPr lang="pl-P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j-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'2016-2023'!$L$31:$P$31</c:f>
              <c:numCache>
                <c:formatCode>General</c:formatCode>
                <c:ptCount val="5"/>
                <c:pt idx="0">
                  <c:v>2016</c:v>
                </c:pt>
                <c:pt idx="1">
                  <c:v>2017</c:v>
                </c:pt>
                <c:pt idx="2">
                  <c:v>2018</c:v>
                </c:pt>
                <c:pt idx="3">
                  <c:v>2019</c:v>
                </c:pt>
                <c:pt idx="4">
                  <c:v>2020</c:v>
                </c:pt>
              </c:numCache>
            </c:numRef>
          </c:cat>
          <c:val>
            <c:numRef>
              <c:f>'2016-2023'!$L$32:$P$32</c:f>
              <c:numCache>
                <c:formatCode>#,##0</c:formatCode>
                <c:ptCount val="5"/>
                <c:pt idx="0">
                  <c:v>1288302627.391326</c:v>
                </c:pt>
                <c:pt idx="1">
                  <c:v>973230898.73000002</c:v>
                </c:pt>
                <c:pt idx="2">
                  <c:v>1398148790.4399998</c:v>
                </c:pt>
                <c:pt idx="3">
                  <c:v>771444271.3189249</c:v>
                </c:pt>
                <c:pt idx="4">
                  <c:v>460287749.71000004</c:v>
                </c:pt>
              </c:numCache>
            </c:numRef>
          </c:val>
          <c:extLst>
            <c:ext xmlns:c16="http://schemas.microsoft.com/office/drawing/2014/chart" uri="{C3380CC4-5D6E-409C-BE32-E72D297353CC}">
              <c16:uniqueId val="{00000000-CB64-407D-92A2-B4F93BF32E5D}"/>
            </c:ext>
          </c:extLst>
        </c:ser>
        <c:dLbls>
          <c:showLegendKey val="0"/>
          <c:showVal val="0"/>
          <c:showCatName val="0"/>
          <c:showSerName val="0"/>
          <c:showPercent val="0"/>
          <c:showBubbleSize val="0"/>
        </c:dLbls>
        <c:gapWidth val="219"/>
        <c:overlap val="-27"/>
        <c:axId val="818599144"/>
        <c:axId val="818606688"/>
      </c:barChart>
      <c:catAx>
        <c:axId val="8185991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j-lt"/>
                <a:ea typeface="+mn-ea"/>
                <a:cs typeface="+mn-cs"/>
              </a:defRPr>
            </a:pPr>
            <a:endParaRPr lang="pl-PL"/>
          </a:p>
        </c:txPr>
        <c:crossAx val="818606688"/>
        <c:crosses val="autoZero"/>
        <c:auto val="1"/>
        <c:lblAlgn val="ctr"/>
        <c:lblOffset val="100"/>
        <c:noMultiLvlLbl val="0"/>
      </c:catAx>
      <c:valAx>
        <c:axId val="818606688"/>
        <c:scaling>
          <c:orientation val="minMax"/>
        </c:scaling>
        <c:delete val="1"/>
        <c:axPos val="l"/>
        <c:numFmt formatCode="#,##0" sourceLinked="1"/>
        <c:majorTickMark val="none"/>
        <c:minorTickMark val="none"/>
        <c:tickLblPos val="nextTo"/>
        <c:crossAx val="818599144"/>
        <c:crosses val="autoZero"/>
        <c:crossBetween val="between"/>
        <c:dispUnits>
          <c:builtInUnit val="millions"/>
        </c:dispUnits>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latin typeface="+mj-lt"/>
        </a:defRPr>
      </a:pPr>
      <a:endParaRPr lang="pl-P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269263869762E-2"/>
          <c:y val="0.12105929283099373"/>
          <c:w val="0.98827307361302386"/>
          <c:h val="0.79557145954693032"/>
        </c:manualLayout>
      </c:layout>
      <c:barChart>
        <c:barDir val="col"/>
        <c:grouping val="clustered"/>
        <c:varyColors val="0"/>
        <c:ser>
          <c:idx val="0"/>
          <c:order val="0"/>
          <c:tx>
            <c:strRef>
              <c:f>Arkusz1!$B$1</c:f>
              <c:strCache>
                <c:ptCount val="1"/>
                <c:pt idx="0">
                  <c:v>EPS</c:v>
                </c:pt>
              </c:strCache>
            </c:strRef>
          </c:tx>
          <c:spPr>
            <a:solidFill>
              <a:schemeClr val="accent6"/>
            </a:solidFill>
            <a:ln>
              <a:noFill/>
            </a:ln>
            <a:effectLst/>
          </c:spPr>
          <c:invertIfNegative val="0"/>
          <c:dPt>
            <c:idx val="12"/>
            <c:invertIfNegative val="0"/>
            <c:bubble3D val="0"/>
            <c:extLst>
              <c:ext xmlns:c16="http://schemas.microsoft.com/office/drawing/2014/chart" uri="{C3380CC4-5D6E-409C-BE32-E72D297353CC}">
                <c16:uniqueId val="{00000000-B830-476A-847D-3DC1E05E1612}"/>
              </c:ext>
            </c:extLst>
          </c:dPt>
          <c:dPt>
            <c:idx val="13"/>
            <c:invertIfNegative val="0"/>
            <c:bubble3D val="0"/>
            <c:spPr>
              <a:solidFill>
                <a:schemeClr val="accent5">
                  <a:lumMod val="50000"/>
                </a:schemeClr>
              </a:solidFill>
              <a:ln>
                <a:noFill/>
              </a:ln>
              <a:effectLst/>
            </c:spPr>
            <c:extLst>
              <c:ext xmlns:c16="http://schemas.microsoft.com/office/drawing/2014/chart" uri="{C3380CC4-5D6E-409C-BE32-E72D297353CC}">
                <c16:uniqueId val="{00000002-B830-476A-847D-3DC1E05E1612}"/>
              </c:ext>
            </c:extLst>
          </c:dPt>
          <c:dPt>
            <c:idx val="1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4-B830-476A-847D-3DC1E05E1612}"/>
              </c:ext>
            </c:extLst>
          </c:dPt>
          <c:dLbls>
            <c:dLbl>
              <c:idx val="13"/>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800" b="0" i="0" u="none" strike="noStrike" kern="1200" baseline="0">
                      <a:solidFill>
                        <a:schemeClr val="accent6">
                          <a:lumMod val="50000"/>
                        </a:schemeClr>
                      </a:solidFill>
                      <a:latin typeface="+mj-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2-B830-476A-847D-3DC1E05E161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6">
                        <a:lumMod val="50000"/>
                      </a:schemeClr>
                    </a:solidFill>
                    <a:latin typeface="+mj-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Arkusz1!$A$3:$A$17</c:f>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f>Arkusz1!$B$3:$B$17</c:f>
              <c:numCache>
                <c:formatCode>#,##0.00</c:formatCode>
                <c:ptCount val="15"/>
                <c:pt idx="0">
                  <c:v>213151</c:v>
                </c:pt>
                <c:pt idx="1">
                  <c:v>292401</c:v>
                </c:pt>
                <c:pt idx="2">
                  <c:v>344143</c:v>
                </c:pt>
                <c:pt idx="3">
                  <c:v>488907</c:v>
                </c:pt>
                <c:pt idx="4">
                  <c:v>527337</c:v>
                </c:pt>
                <c:pt idx="5">
                  <c:v>630022</c:v>
                </c:pt>
                <c:pt idx="6">
                  <c:v>836515</c:v>
                </c:pt>
                <c:pt idx="7">
                  <c:v>1004687</c:v>
                </c:pt>
                <c:pt idx="8" formatCode="_-* #\ ##0">
                  <c:v>1128488.3339400194</c:v>
                </c:pt>
                <c:pt idx="9" formatCode="_-* #\ ##0">
                  <c:v>1236338.5294226143</c:v>
                </c:pt>
                <c:pt idx="10" formatCode="_-* #\ ##0">
                  <c:v>1548149.9822323658</c:v>
                </c:pt>
                <c:pt idx="11" formatCode="_-* #\ ##0">
                  <c:v>1808695.592066864</c:v>
                </c:pt>
                <c:pt idx="12" formatCode="_-* #\ ##0">
                  <c:v>2104170.3430559002</c:v>
                </c:pt>
                <c:pt idx="13" formatCode="_-* #\ ##0">
                  <c:v>2373626</c:v>
                </c:pt>
                <c:pt idx="14" formatCode="#,##0">
                  <c:v>2664728</c:v>
                </c:pt>
              </c:numCache>
            </c:numRef>
          </c:val>
          <c:extLst>
            <c:ext xmlns:c16="http://schemas.microsoft.com/office/drawing/2014/chart" uri="{C3380CC4-5D6E-409C-BE32-E72D297353CC}">
              <c16:uniqueId val="{00000003-B830-476A-847D-3DC1E05E1612}"/>
            </c:ext>
          </c:extLst>
        </c:ser>
        <c:dLbls>
          <c:showLegendKey val="0"/>
          <c:showVal val="0"/>
          <c:showCatName val="0"/>
          <c:showSerName val="0"/>
          <c:showPercent val="0"/>
          <c:showBubbleSize val="0"/>
        </c:dLbls>
        <c:gapWidth val="100"/>
        <c:axId val="507887896"/>
        <c:axId val="507887112"/>
      </c:barChart>
      <c:catAx>
        <c:axId val="507887896"/>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rtl="0">
              <a:defRPr sz="1600" b="0" i="0" u="none" strike="noStrike" kern="1200" baseline="0">
                <a:solidFill>
                  <a:schemeClr val="tx1"/>
                </a:solidFill>
                <a:latin typeface="+mn-lt"/>
                <a:ea typeface="+mn-ea"/>
                <a:cs typeface="+mn-cs"/>
              </a:defRPr>
            </a:pPr>
            <a:endParaRPr lang="pl-PL"/>
          </a:p>
        </c:txPr>
        <c:crossAx val="507887112"/>
        <c:crosses val="autoZero"/>
        <c:auto val="1"/>
        <c:lblAlgn val="ctr"/>
        <c:lblOffset val="100"/>
        <c:noMultiLvlLbl val="0"/>
      </c:catAx>
      <c:valAx>
        <c:axId val="507887112"/>
        <c:scaling>
          <c:orientation val="minMax"/>
        </c:scaling>
        <c:delete val="1"/>
        <c:axPos val="l"/>
        <c:numFmt formatCode="#,##0.00" sourceLinked="1"/>
        <c:majorTickMark val="out"/>
        <c:minorTickMark val="none"/>
        <c:tickLblPos val="nextTo"/>
        <c:crossAx val="507887896"/>
        <c:crosses val="autoZero"/>
        <c:crossBetween val="between"/>
        <c:dispUnits>
          <c:builtInUnit val="thousands"/>
          <c:dispUnitsLbl>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pl-PL"/>
              </a:p>
            </c:txPr>
          </c:dispUnitsLbl>
        </c:dispUnits>
      </c:valAx>
      <c:spPr>
        <a:noFill/>
        <a:ln>
          <a:noFill/>
        </a:ln>
        <a:effectLst/>
      </c:spPr>
    </c:plotArea>
    <c:plotVisOnly val="1"/>
    <c:dispBlanksAs val="gap"/>
    <c:showDLblsOverMax val="0"/>
  </c:chart>
  <c:spPr>
    <a:noFill/>
    <a:ln w="9525" cap="flat" cmpd="sng" algn="ctr">
      <a:solidFill>
        <a:srgbClr val="F2F2F2"/>
      </a:solidFill>
      <a:prstDash val="solid"/>
    </a:ln>
    <a:effectLst/>
  </c:spPr>
  <c:txPr>
    <a:bodyPr/>
    <a:lstStyle/>
    <a:p>
      <a:pPr rtl="0">
        <a:defRPr sz="1800"/>
      </a:pPr>
      <a:endParaRPr lang="pl-P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81489271823202E-2"/>
          <c:y val="6.7695674916145199E-2"/>
          <c:w val="0.92077344734553535"/>
          <c:h val="0.80380027435172874"/>
        </c:manualLayout>
      </c:layout>
      <c:lineChart>
        <c:grouping val="standard"/>
        <c:varyColors val="0"/>
        <c:ser>
          <c:idx val="0"/>
          <c:order val="0"/>
          <c:tx>
            <c:strRef>
              <c:f>'2016-2021'!$C$38</c:f>
              <c:strCache>
                <c:ptCount val="1"/>
                <c:pt idx="0">
                  <c:v>2016</c:v>
                </c:pt>
              </c:strCache>
            </c:strRef>
          </c:tx>
          <c:spPr>
            <a:ln w="28575" cap="rnd">
              <a:solidFill>
                <a:schemeClr val="accent1"/>
              </a:solidFill>
              <a:round/>
            </a:ln>
            <a:effectLst/>
          </c:spPr>
          <c:marker>
            <c:symbol val="none"/>
          </c:marker>
          <c:cat>
            <c:numRef>
              <c:f>'2016-2021'!$B$39:$B$48</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'2016-2021'!$C$39:$C$48</c:f>
              <c:numCache>
                <c:formatCode>#,##0.00</c:formatCode>
                <c:ptCount val="10"/>
                <c:pt idx="0">
                  <c:v>9.8643728959327215E-2</c:v>
                </c:pt>
                <c:pt idx="1">
                  <c:v>0.31729556178944585</c:v>
                </c:pt>
                <c:pt idx="2">
                  <c:v>0.30266249065092637</c:v>
                </c:pt>
                <c:pt idx="3">
                  <c:v>0.28836995365809331</c:v>
                </c:pt>
                <c:pt idx="4">
                  <c:v>0.24493001545050458</c:v>
                </c:pt>
                <c:pt idx="5">
                  <c:v>0.27274875071167132</c:v>
                </c:pt>
                <c:pt idx="6">
                  <c:v>0.27184780725017016</c:v>
                </c:pt>
                <c:pt idx="7">
                  <c:v>0.23295172260608066</c:v>
                </c:pt>
                <c:pt idx="8">
                  <c:v>0.21159174608924525</c:v>
                </c:pt>
                <c:pt idx="9">
                  <c:v>0.18481276019054252</c:v>
                </c:pt>
              </c:numCache>
            </c:numRef>
          </c:val>
          <c:smooth val="0"/>
          <c:extLst>
            <c:ext xmlns:c16="http://schemas.microsoft.com/office/drawing/2014/chart" uri="{C3380CC4-5D6E-409C-BE32-E72D297353CC}">
              <c16:uniqueId val="{00000000-D907-4652-A39C-31F05AB0C315}"/>
            </c:ext>
          </c:extLst>
        </c:ser>
        <c:ser>
          <c:idx val="1"/>
          <c:order val="1"/>
          <c:tx>
            <c:strRef>
              <c:f>'2016-2021'!$D$38</c:f>
              <c:strCache>
                <c:ptCount val="1"/>
                <c:pt idx="0">
                  <c:v>2017</c:v>
                </c:pt>
              </c:strCache>
            </c:strRef>
          </c:tx>
          <c:spPr>
            <a:ln w="28575" cap="rnd">
              <a:solidFill>
                <a:schemeClr val="accent2"/>
              </a:solidFill>
              <a:round/>
            </a:ln>
            <a:effectLst/>
          </c:spPr>
          <c:marker>
            <c:symbol val="none"/>
          </c:marker>
          <c:cat>
            <c:numRef>
              <c:f>'2016-2021'!$B$39:$B$48</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'2016-2021'!$D$39:$D$48</c:f>
              <c:numCache>
                <c:formatCode>#,##0.00</c:formatCode>
                <c:ptCount val="10"/>
                <c:pt idx="0">
                  <c:v>0.11244533993750852</c:v>
                </c:pt>
                <c:pt idx="1">
                  <c:v>0.23800698636003498</c:v>
                </c:pt>
                <c:pt idx="2">
                  <c:v>0.22937571088568287</c:v>
                </c:pt>
                <c:pt idx="3">
                  <c:v>0.20333314259992355</c:v>
                </c:pt>
                <c:pt idx="4">
                  <c:v>0.24001002069174227</c:v>
                </c:pt>
                <c:pt idx="5">
                  <c:v>0.22547126964863554</c:v>
                </c:pt>
                <c:pt idx="6">
                  <c:v>0.22278516378809976</c:v>
                </c:pt>
                <c:pt idx="7">
                  <c:v>0.17496271664946736</c:v>
                </c:pt>
                <c:pt idx="8">
                  <c:v>0.16193198158796829</c:v>
                </c:pt>
              </c:numCache>
            </c:numRef>
          </c:val>
          <c:smooth val="0"/>
          <c:extLst>
            <c:ext xmlns:c16="http://schemas.microsoft.com/office/drawing/2014/chart" uri="{C3380CC4-5D6E-409C-BE32-E72D297353CC}">
              <c16:uniqueId val="{00000001-D907-4652-A39C-31F05AB0C315}"/>
            </c:ext>
          </c:extLst>
        </c:ser>
        <c:ser>
          <c:idx val="2"/>
          <c:order val="2"/>
          <c:tx>
            <c:strRef>
              <c:f>'2016-2021'!$E$38</c:f>
              <c:strCache>
                <c:ptCount val="1"/>
                <c:pt idx="0">
                  <c:v>2018</c:v>
                </c:pt>
              </c:strCache>
            </c:strRef>
          </c:tx>
          <c:spPr>
            <a:ln w="28575" cap="rnd">
              <a:solidFill>
                <a:schemeClr val="accent3"/>
              </a:solidFill>
              <a:round/>
            </a:ln>
            <a:effectLst/>
          </c:spPr>
          <c:marker>
            <c:symbol val="none"/>
          </c:marker>
          <c:cat>
            <c:numRef>
              <c:f>'2016-2021'!$B$39:$B$48</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'2016-2021'!$E$39:$E$48</c:f>
              <c:numCache>
                <c:formatCode>#,##0.00</c:formatCode>
                <c:ptCount val="10"/>
                <c:pt idx="0">
                  <c:v>0.10763273620004229</c:v>
                </c:pt>
                <c:pt idx="1">
                  <c:v>0.26485347932207298</c:v>
                </c:pt>
                <c:pt idx="2">
                  <c:v>0.24160603133474209</c:v>
                </c:pt>
                <c:pt idx="3">
                  <c:v>0.25428225058007919</c:v>
                </c:pt>
                <c:pt idx="4">
                  <c:v>0.22741598837631424</c:v>
                </c:pt>
                <c:pt idx="5">
                  <c:v>0.20364804522389482</c:v>
                </c:pt>
                <c:pt idx="6">
                  <c:v>0.16997307770703352</c:v>
                </c:pt>
                <c:pt idx="7">
                  <c:v>0.15615002818455276</c:v>
                </c:pt>
              </c:numCache>
            </c:numRef>
          </c:val>
          <c:smooth val="0"/>
          <c:extLst>
            <c:ext xmlns:c16="http://schemas.microsoft.com/office/drawing/2014/chart" uri="{C3380CC4-5D6E-409C-BE32-E72D297353CC}">
              <c16:uniqueId val="{00000002-D907-4652-A39C-31F05AB0C315}"/>
            </c:ext>
          </c:extLst>
        </c:ser>
        <c:ser>
          <c:idx val="3"/>
          <c:order val="3"/>
          <c:tx>
            <c:strRef>
              <c:f>'2016-2021'!$F$38</c:f>
              <c:strCache>
                <c:ptCount val="1"/>
                <c:pt idx="0">
                  <c:v>2019</c:v>
                </c:pt>
              </c:strCache>
            </c:strRef>
          </c:tx>
          <c:spPr>
            <a:ln w="28575" cap="rnd">
              <a:solidFill>
                <a:schemeClr val="accent4"/>
              </a:solidFill>
              <a:round/>
            </a:ln>
            <a:effectLst/>
          </c:spPr>
          <c:marker>
            <c:symbol val="none"/>
          </c:marker>
          <c:cat>
            <c:numRef>
              <c:f>'2016-2021'!$B$39:$B$48</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'2016-2021'!$F$39:$F$48</c:f>
              <c:numCache>
                <c:formatCode>#,##0.00</c:formatCode>
                <c:ptCount val="10"/>
                <c:pt idx="0">
                  <c:v>0.10705722465455889</c:v>
                </c:pt>
                <c:pt idx="1">
                  <c:v>0.3962883314024524</c:v>
                </c:pt>
                <c:pt idx="2">
                  <c:v>0.33650577700683476</c:v>
                </c:pt>
                <c:pt idx="3">
                  <c:v>0.29473254772449531</c:v>
                </c:pt>
                <c:pt idx="4">
                  <c:v>0.26271275819009648</c:v>
                </c:pt>
                <c:pt idx="5">
                  <c:v>0.25446183115465731</c:v>
                </c:pt>
                <c:pt idx="6">
                  <c:v>0.21020181843715161</c:v>
                </c:pt>
              </c:numCache>
            </c:numRef>
          </c:val>
          <c:smooth val="0"/>
          <c:extLst>
            <c:ext xmlns:c16="http://schemas.microsoft.com/office/drawing/2014/chart" uri="{C3380CC4-5D6E-409C-BE32-E72D297353CC}">
              <c16:uniqueId val="{00000003-D907-4652-A39C-31F05AB0C315}"/>
            </c:ext>
          </c:extLst>
        </c:ser>
        <c:ser>
          <c:idx val="4"/>
          <c:order val="4"/>
          <c:tx>
            <c:strRef>
              <c:f>'2016-2021'!$G$38</c:f>
              <c:strCache>
                <c:ptCount val="1"/>
                <c:pt idx="0">
                  <c:v>2020</c:v>
                </c:pt>
              </c:strCache>
            </c:strRef>
          </c:tx>
          <c:spPr>
            <a:ln w="28575" cap="rnd">
              <a:solidFill>
                <a:schemeClr val="accent5"/>
              </a:solidFill>
              <a:round/>
            </a:ln>
            <a:effectLst/>
          </c:spPr>
          <c:marker>
            <c:symbol val="none"/>
          </c:marker>
          <c:cat>
            <c:numRef>
              <c:f>'2016-2021'!$B$39:$B$48</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'2016-2021'!$G$39:$G$48</c:f>
              <c:numCache>
                <c:formatCode>#,##0.00</c:formatCode>
                <c:ptCount val="10"/>
                <c:pt idx="0">
                  <c:v>7.4299896794967957E-2</c:v>
                </c:pt>
                <c:pt idx="1">
                  <c:v>0.39999001881226681</c:v>
                </c:pt>
                <c:pt idx="2">
                  <c:v>0.37655244060206167</c:v>
                </c:pt>
                <c:pt idx="3">
                  <c:v>0.29879710231406897</c:v>
                </c:pt>
                <c:pt idx="4">
                  <c:v>0.25131751338469666</c:v>
                </c:pt>
                <c:pt idx="5">
                  <c:v>0.23181675551379707</c:v>
                </c:pt>
              </c:numCache>
            </c:numRef>
          </c:val>
          <c:smooth val="0"/>
          <c:extLst>
            <c:ext xmlns:c16="http://schemas.microsoft.com/office/drawing/2014/chart" uri="{C3380CC4-5D6E-409C-BE32-E72D297353CC}">
              <c16:uniqueId val="{00000004-D907-4652-A39C-31F05AB0C315}"/>
            </c:ext>
          </c:extLst>
        </c:ser>
        <c:dLbls>
          <c:showLegendKey val="0"/>
          <c:showVal val="0"/>
          <c:showCatName val="0"/>
          <c:showSerName val="0"/>
          <c:showPercent val="0"/>
          <c:showBubbleSize val="0"/>
        </c:dLbls>
        <c:smooth val="0"/>
        <c:axId val="562090512"/>
        <c:axId val="562096744"/>
        <c:extLst>
          <c:ext xmlns:c15="http://schemas.microsoft.com/office/drawing/2012/chart" uri="{02D57815-91ED-43cb-92C2-25804820EDAC}">
            <c15:filteredLineSeries>
              <c15:ser>
                <c:idx val="5"/>
                <c:order val="5"/>
                <c:tx>
                  <c:strRef>
                    <c:extLst>
                      <c:ext uri="{02D57815-91ED-43cb-92C2-25804820EDAC}">
                        <c15:formulaRef>
                          <c15:sqref>'2016-2021'!$H$38</c15:sqref>
                        </c15:formulaRef>
                      </c:ext>
                    </c:extLst>
                    <c:strCache>
                      <c:ptCount val="1"/>
                      <c:pt idx="0">
                        <c:v>2021</c:v>
                      </c:pt>
                    </c:strCache>
                  </c:strRef>
                </c:tx>
                <c:spPr>
                  <a:ln w="28575" cap="rnd">
                    <a:solidFill>
                      <a:schemeClr val="accent6"/>
                    </a:solidFill>
                    <a:round/>
                  </a:ln>
                  <a:effectLst/>
                </c:spPr>
                <c:marker>
                  <c:symbol val="none"/>
                </c:marker>
                <c:cat>
                  <c:numRef>
                    <c:extLst>
                      <c:ext uri="{02D57815-91ED-43cb-92C2-25804820EDAC}">
                        <c15:formulaRef>
                          <c15:sqref>'2016-2021'!$B$39:$B$48</c15:sqref>
                        </c15:formulaRef>
                      </c:ext>
                    </c:extLst>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extLst>
                      <c:ext uri="{02D57815-91ED-43cb-92C2-25804820EDAC}">
                        <c15:formulaRef>
                          <c15:sqref>'2016-2021'!$H$39:$H$48</c15:sqref>
                        </c15:formulaRef>
                      </c:ext>
                    </c:extLst>
                    <c:numCache>
                      <c:formatCode>#,##0.00</c:formatCode>
                      <c:ptCount val="10"/>
                      <c:pt idx="0">
                        <c:v>0.11035520022806404</c:v>
                      </c:pt>
                      <c:pt idx="1">
                        <c:v>0.28761123960592411</c:v>
                      </c:pt>
                      <c:pt idx="2">
                        <c:v>0.25861537025833298</c:v>
                      </c:pt>
                      <c:pt idx="3">
                        <c:v>0.22168643471749769</c:v>
                      </c:pt>
                      <c:pt idx="4">
                        <c:v>0.19065362637878369</c:v>
                      </c:pt>
                    </c:numCache>
                  </c:numRef>
                </c:val>
                <c:smooth val="0"/>
                <c:extLst>
                  <c:ext xmlns:c16="http://schemas.microsoft.com/office/drawing/2014/chart" uri="{C3380CC4-5D6E-409C-BE32-E72D297353CC}">
                    <c16:uniqueId val="{00000005-D907-4652-A39C-31F05AB0C315}"/>
                  </c:ext>
                </c:extLst>
              </c15:ser>
            </c15:filteredLineSeries>
          </c:ext>
        </c:extLst>
      </c:lineChart>
      <c:catAx>
        <c:axId val="56209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j-lt"/>
                <a:ea typeface="+mn-ea"/>
                <a:cs typeface="+mn-cs"/>
              </a:defRPr>
            </a:pPr>
            <a:endParaRPr lang="pl-PL"/>
          </a:p>
        </c:txPr>
        <c:crossAx val="562096744"/>
        <c:crosses val="autoZero"/>
        <c:auto val="1"/>
        <c:lblAlgn val="ctr"/>
        <c:lblOffset val="100"/>
        <c:noMultiLvlLbl val="0"/>
      </c:catAx>
      <c:valAx>
        <c:axId val="562096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j-lt"/>
                <a:ea typeface="+mn-ea"/>
                <a:cs typeface="+mn-cs"/>
              </a:defRPr>
            </a:pPr>
            <a:endParaRPr lang="pl-PL"/>
          </a:p>
        </c:txPr>
        <c:crossAx val="562090512"/>
        <c:crosses val="autoZero"/>
        <c:crossBetween val="between"/>
      </c:valAx>
      <c:spPr>
        <a:noFill/>
        <a:ln>
          <a:noFill/>
        </a:ln>
        <a:effectLst/>
      </c:spPr>
    </c:plotArea>
    <c:legend>
      <c:legendPos val="tr"/>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j-lt"/>
              <a:ea typeface="+mn-ea"/>
              <a:cs typeface="+mn-cs"/>
            </a:defRPr>
          </a:pPr>
          <a:endParaRPr lang="pl-P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latin typeface="+mj-lt"/>
        </a:defRPr>
      </a:pPr>
      <a:endParaRPr lang="pl-PL"/>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413401337011723E-2"/>
          <c:y val="6.6222658215134997E-2"/>
          <c:w val="0.94625452902458596"/>
          <c:h val="0.80806946101648269"/>
        </c:manualLayout>
      </c:layout>
      <c:lineChart>
        <c:grouping val="standard"/>
        <c:varyColors val="0"/>
        <c:ser>
          <c:idx val="0"/>
          <c:order val="0"/>
          <c:tx>
            <c:strRef>
              <c:f>'2022-2024'!$C$32</c:f>
              <c:strCache>
                <c:ptCount val="1"/>
                <c:pt idx="0">
                  <c:v>2021</c:v>
                </c:pt>
              </c:strCache>
            </c:strRef>
          </c:tx>
          <c:spPr>
            <a:ln w="28575" cap="rnd">
              <a:solidFill>
                <a:schemeClr val="accent1"/>
              </a:solidFill>
              <a:round/>
            </a:ln>
            <a:effectLst/>
          </c:spPr>
          <c:marker>
            <c:symbol val="none"/>
          </c:marker>
          <c:cat>
            <c:numRef>
              <c:f>'2022-2024'!$B$33:$B$37</c:f>
              <c:numCache>
                <c:formatCode>General</c:formatCode>
                <c:ptCount val="5"/>
                <c:pt idx="0">
                  <c:v>1</c:v>
                </c:pt>
                <c:pt idx="1">
                  <c:v>2</c:v>
                </c:pt>
                <c:pt idx="2">
                  <c:v>3</c:v>
                </c:pt>
                <c:pt idx="3">
                  <c:v>4</c:v>
                </c:pt>
                <c:pt idx="4">
                  <c:v>5</c:v>
                </c:pt>
              </c:numCache>
            </c:numRef>
          </c:cat>
          <c:val>
            <c:numRef>
              <c:f>'2022-2024'!$C$33:$C$37</c:f>
              <c:numCache>
                <c:formatCode>0%</c:formatCode>
                <c:ptCount val="5"/>
                <c:pt idx="0">
                  <c:v>0.11035520022806404</c:v>
                </c:pt>
                <c:pt idx="1">
                  <c:v>0.28761123960592405</c:v>
                </c:pt>
                <c:pt idx="2">
                  <c:v>0.25861537025833298</c:v>
                </c:pt>
                <c:pt idx="3">
                  <c:v>0.22168643471749769</c:v>
                </c:pt>
                <c:pt idx="4">
                  <c:v>0.19065362637878372</c:v>
                </c:pt>
              </c:numCache>
            </c:numRef>
          </c:val>
          <c:smooth val="0"/>
          <c:extLst>
            <c:ext xmlns:c16="http://schemas.microsoft.com/office/drawing/2014/chart" uri="{C3380CC4-5D6E-409C-BE32-E72D297353CC}">
              <c16:uniqueId val="{00000000-468E-4E5F-B98B-880EE61162C4}"/>
            </c:ext>
          </c:extLst>
        </c:ser>
        <c:ser>
          <c:idx val="1"/>
          <c:order val="1"/>
          <c:tx>
            <c:strRef>
              <c:f>'2022-2024'!$D$32</c:f>
              <c:strCache>
                <c:ptCount val="1"/>
                <c:pt idx="0">
                  <c:v>2022</c:v>
                </c:pt>
              </c:strCache>
            </c:strRef>
          </c:tx>
          <c:spPr>
            <a:ln w="28575" cap="rnd">
              <a:solidFill>
                <a:schemeClr val="accent2"/>
              </a:solidFill>
              <a:round/>
            </a:ln>
            <a:effectLst/>
          </c:spPr>
          <c:marker>
            <c:symbol val="none"/>
          </c:marker>
          <c:cat>
            <c:numRef>
              <c:f>'2022-2024'!$B$33:$B$37</c:f>
              <c:numCache>
                <c:formatCode>General</c:formatCode>
                <c:ptCount val="5"/>
                <c:pt idx="0">
                  <c:v>1</c:v>
                </c:pt>
                <c:pt idx="1">
                  <c:v>2</c:v>
                </c:pt>
                <c:pt idx="2">
                  <c:v>3</c:v>
                </c:pt>
                <c:pt idx="3">
                  <c:v>4</c:v>
                </c:pt>
                <c:pt idx="4">
                  <c:v>5</c:v>
                </c:pt>
              </c:numCache>
            </c:numRef>
          </c:cat>
          <c:val>
            <c:numRef>
              <c:f>'2022-2024'!$D$33:$D$37</c:f>
              <c:numCache>
                <c:formatCode>0%</c:formatCode>
                <c:ptCount val="5"/>
                <c:pt idx="0">
                  <c:v>9.8434655727557913E-2</c:v>
                </c:pt>
                <c:pt idx="1">
                  <c:v>0.23234745310963836</c:v>
                </c:pt>
                <c:pt idx="2">
                  <c:v>0.23372951901823072</c:v>
                </c:pt>
                <c:pt idx="3">
                  <c:v>0.20805561097365896</c:v>
                </c:pt>
              </c:numCache>
            </c:numRef>
          </c:val>
          <c:smooth val="0"/>
          <c:extLst>
            <c:ext xmlns:c16="http://schemas.microsoft.com/office/drawing/2014/chart" uri="{C3380CC4-5D6E-409C-BE32-E72D297353CC}">
              <c16:uniqueId val="{00000001-468E-4E5F-B98B-880EE61162C4}"/>
            </c:ext>
          </c:extLst>
        </c:ser>
        <c:ser>
          <c:idx val="2"/>
          <c:order val="2"/>
          <c:tx>
            <c:strRef>
              <c:f>'2022-2024'!$E$32</c:f>
              <c:strCache>
                <c:ptCount val="1"/>
                <c:pt idx="0">
                  <c:v>2023</c:v>
                </c:pt>
              </c:strCache>
            </c:strRef>
          </c:tx>
          <c:spPr>
            <a:ln w="28575" cap="rnd">
              <a:solidFill>
                <a:schemeClr val="accent3"/>
              </a:solidFill>
              <a:round/>
            </a:ln>
            <a:effectLst/>
          </c:spPr>
          <c:marker>
            <c:symbol val="none"/>
          </c:marker>
          <c:cat>
            <c:numRef>
              <c:f>'2022-2024'!$B$33:$B$37</c:f>
              <c:numCache>
                <c:formatCode>General</c:formatCode>
                <c:ptCount val="5"/>
                <c:pt idx="0">
                  <c:v>1</c:v>
                </c:pt>
                <c:pt idx="1">
                  <c:v>2</c:v>
                </c:pt>
                <c:pt idx="2">
                  <c:v>3</c:v>
                </c:pt>
                <c:pt idx="3">
                  <c:v>4</c:v>
                </c:pt>
                <c:pt idx="4">
                  <c:v>5</c:v>
                </c:pt>
              </c:numCache>
            </c:numRef>
          </c:cat>
          <c:val>
            <c:numRef>
              <c:f>'2022-2024'!$E$33:$E$37</c:f>
              <c:numCache>
                <c:formatCode>0%</c:formatCode>
                <c:ptCount val="5"/>
                <c:pt idx="0">
                  <c:v>0.12171090368820815</c:v>
                </c:pt>
                <c:pt idx="1">
                  <c:v>0.2593578150644576</c:v>
                </c:pt>
                <c:pt idx="2">
                  <c:v>0.23030479322134489</c:v>
                </c:pt>
              </c:numCache>
            </c:numRef>
          </c:val>
          <c:smooth val="0"/>
          <c:extLst>
            <c:ext xmlns:c16="http://schemas.microsoft.com/office/drawing/2014/chart" uri="{C3380CC4-5D6E-409C-BE32-E72D297353CC}">
              <c16:uniqueId val="{00000002-468E-4E5F-B98B-880EE61162C4}"/>
            </c:ext>
          </c:extLst>
        </c:ser>
        <c:ser>
          <c:idx val="3"/>
          <c:order val="3"/>
          <c:tx>
            <c:strRef>
              <c:f>'2022-2024'!$F$32</c:f>
              <c:strCache>
                <c:ptCount val="1"/>
                <c:pt idx="0">
                  <c:v>2024</c:v>
                </c:pt>
              </c:strCache>
            </c:strRef>
          </c:tx>
          <c:spPr>
            <a:ln w="28575" cap="rnd">
              <a:solidFill>
                <a:schemeClr val="accent4"/>
              </a:solidFill>
              <a:round/>
            </a:ln>
            <a:effectLst/>
          </c:spPr>
          <c:marker>
            <c:symbol val="none"/>
          </c:marker>
          <c:cat>
            <c:numRef>
              <c:f>'2022-2024'!$B$33:$B$37</c:f>
              <c:numCache>
                <c:formatCode>General</c:formatCode>
                <c:ptCount val="5"/>
                <c:pt idx="0">
                  <c:v>1</c:v>
                </c:pt>
                <c:pt idx="1">
                  <c:v>2</c:v>
                </c:pt>
                <c:pt idx="2">
                  <c:v>3</c:v>
                </c:pt>
                <c:pt idx="3">
                  <c:v>4</c:v>
                </c:pt>
                <c:pt idx="4">
                  <c:v>5</c:v>
                </c:pt>
              </c:numCache>
            </c:numRef>
          </c:cat>
          <c:val>
            <c:numRef>
              <c:f>'2022-2024'!$F$33:$F$37</c:f>
              <c:numCache>
                <c:formatCode>0%</c:formatCode>
                <c:ptCount val="5"/>
                <c:pt idx="0">
                  <c:v>0.11420117737593137</c:v>
                </c:pt>
                <c:pt idx="1">
                  <c:v>0.2710731521524814</c:v>
                </c:pt>
              </c:numCache>
            </c:numRef>
          </c:val>
          <c:smooth val="0"/>
          <c:extLst>
            <c:ext xmlns:c16="http://schemas.microsoft.com/office/drawing/2014/chart" uri="{C3380CC4-5D6E-409C-BE32-E72D297353CC}">
              <c16:uniqueId val="{00000003-468E-4E5F-B98B-880EE61162C4}"/>
            </c:ext>
          </c:extLst>
        </c:ser>
        <c:ser>
          <c:idx val="4"/>
          <c:order val="4"/>
          <c:tx>
            <c:strRef>
              <c:f>'2022-2024'!$G$32</c:f>
              <c:strCache>
                <c:ptCount val="1"/>
                <c:pt idx="0">
                  <c:v>2025</c:v>
                </c:pt>
              </c:strCache>
            </c:strRef>
          </c:tx>
          <c:spPr>
            <a:ln w="28575" cap="rnd">
              <a:solidFill>
                <a:schemeClr val="accent5"/>
              </a:solidFill>
              <a:round/>
            </a:ln>
            <a:effectLst/>
          </c:spPr>
          <c:marker>
            <c:symbol val="none"/>
          </c:marker>
          <c:cat>
            <c:numRef>
              <c:f>'2022-2024'!$B$33:$B$37</c:f>
              <c:numCache>
                <c:formatCode>General</c:formatCode>
                <c:ptCount val="5"/>
                <c:pt idx="0">
                  <c:v>1</c:v>
                </c:pt>
                <c:pt idx="1">
                  <c:v>2</c:v>
                </c:pt>
                <c:pt idx="2">
                  <c:v>3</c:v>
                </c:pt>
                <c:pt idx="3">
                  <c:v>4</c:v>
                </c:pt>
                <c:pt idx="4">
                  <c:v>5</c:v>
                </c:pt>
              </c:numCache>
            </c:numRef>
          </c:cat>
          <c:val>
            <c:numRef>
              <c:f>'2022-2024'!$G$33:$G$37</c:f>
              <c:numCache>
                <c:formatCode>General</c:formatCode>
                <c:ptCount val="5"/>
                <c:pt idx="0" formatCode="0%">
                  <c:v>0.12421922497917275</c:v>
                </c:pt>
              </c:numCache>
            </c:numRef>
          </c:val>
          <c:smooth val="0"/>
          <c:extLst>
            <c:ext xmlns:c16="http://schemas.microsoft.com/office/drawing/2014/chart" uri="{C3380CC4-5D6E-409C-BE32-E72D297353CC}">
              <c16:uniqueId val="{00000004-468E-4E5F-B98B-880EE61162C4}"/>
            </c:ext>
          </c:extLst>
        </c:ser>
        <c:dLbls>
          <c:showLegendKey val="0"/>
          <c:showVal val="0"/>
          <c:showCatName val="0"/>
          <c:showSerName val="0"/>
          <c:showPercent val="0"/>
          <c:showBubbleSize val="0"/>
        </c:dLbls>
        <c:smooth val="0"/>
        <c:axId val="562090512"/>
        <c:axId val="562096744"/>
      </c:lineChart>
      <c:catAx>
        <c:axId val="56209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j-lt"/>
                <a:ea typeface="+mn-ea"/>
                <a:cs typeface="+mn-cs"/>
              </a:defRPr>
            </a:pPr>
            <a:endParaRPr lang="pl-PL"/>
          </a:p>
        </c:txPr>
        <c:crossAx val="562096744"/>
        <c:crosses val="autoZero"/>
        <c:auto val="1"/>
        <c:lblAlgn val="ctr"/>
        <c:lblOffset val="100"/>
        <c:noMultiLvlLbl val="0"/>
      </c:catAx>
      <c:valAx>
        <c:axId val="562096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j-lt"/>
                <a:ea typeface="+mn-ea"/>
                <a:cs typeface="+mn-cs"/>
              </a:defRPr>
            </a:pPr>
            <a:endParaRPr lang="pl-PL"/>
          </a:p>
        </c:txPr>
        <c:crossAx val="562090512"/>
        <c:crosses val="autoZero"/>
        <c:crossBetween val="between"/>
      </c:valAx>
      <c:spPr>
        <a:noFill/>
        <a:ln>
          <a:noFill/>
        </a:ln>
        <a:effectLst/>
      </c:spPr>
    </c:plotArea>
    <c:legend>
      <c:legendPos val="tr"/>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j-lt"/>
              <a:ea typeface="+mn-ea"/>
              <a:cs typeface="+mn-cs"/>
            </a:defRPr>
          </a:pPr>
          <a:endParaRPr lang="pl-P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latin typeface="+mj-lt"/>
        </a:defRPr>
      </a:pPr>
      <a:endParaRPr lang="pl-PL"/>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517605963080676E-3"/>
          <c:y val="4.1290799864737993E-2"/>
          <c:w val="0.96755677633798109"/>
          <c:h val="0.82277748546971197"/>
        </c:manualLayout>
      </c:layout>
      <c:barChart>
        <c:barDir val="col"/>
        <c:grouping val="clustered"/>
        <c:varyColors val="0"/>
        <c:ser>
          <c:idx val="0"/>
          <c:order val="0"/>
          <c:spPr>
            <a:solidFill>
              <a:schemeClr val="accent6"/>
            </a:solidFill>
            <a:ln>
              <a:noFill/>
            </a:ln>
            <a:effectLst/>
          </c:spPr>
          <c:invertIfNegative val="0"/>
          <c:dLbls>
            <c:numFmt formatCode="#\ ##0\ \ \ " sourceLinked="0"/>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j-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'2022-2024'!$H$32:$L$32</c:f>
              <c:numCache>
                <c:formatCode>General</c:formatCode>
                <c:ptCount val="5"/>
                <c:pt idx="0">
                  <c:v>2021</c:v>
                </c:pt>
                <c:pt idx="1">
                  <c:v>2022</c:v>
                </c:pt>
                <c:pt idx="2">
                  <c:v>2023</c:v>
                </c:pt>
                <c:pt idx="3">
                  <c:v>2024</c:v>
                </c:pt>
                <c:pt idx="4">
                  <c:v>2025</c:v>
                </c:pt>
              </c:numCache>
            </c:numRef>
          </c:cat>
          <c:val>
            <c:numRef>
              <c:f>'2022-2024'!$H$33:$L$33</c:f>
              <c:numCache>
                <c:formatCode>#,##0.00</c:formatCode>
                <c:ptCount val="5"/>
                <c:pt idx="0">
                  <c:v>1735678043.5347519</c:v>
                </c:pt>
                <c:pt idx="1">
                  <c:v>2306357952.5584669</c:v>
                </c:pt>
                <c:pt idx="2">
                  <c:v>2979979555.9732704</c:v>
                </c:pt>
                <c:pt idx="3">
                  <c:v>2829371966.3091593</c:v>
                </c:pt>
                <c:pt idx="4">
                  <c:v>2222931245.7780299</c:v>
                </c:pt>
              </c:numCache>
            </c:numRef>
          </c:val>
          <c:extLst>
            <c:ext xmlns:c16="http://schemas.microsoft.com/office/drawing/2014/chart" uri="{C3380CC4-5D6E-409C-BE32-E72D297353CC}">
              <c16:uniqueId val="{00000000-0D5A-4ECE-929D-606AB21F600F}"/>
            </c:ext>
          </c:extLst>
        </c:ser>
        <c:dLbls>
          <c:showLegendKey val="0"/>
          <c:showVal val="0"/>
          <c:showCatName val="0"/>
          <c:showSerName val="0"/>
          <c:showPercent val="0"/>
          <c:showBubbleSize val="0"/>
        </c:dLbls>
        <c:gapWidth val="219"/>
        <c:overlap val="-27"/>
        <c:axId val="818599144"/>
        <c:axId val="818606688"/>
      </c:barChart>
      <c:catAx>
        <c:axId val="81859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j-lt"/>
                <a:ea typeface="+mn-ea"/>
                <a:cs typeface="+mn-cs"/>
              </a:defRPr>
            </a:pPr>
            <a:endParaRPr lang="pl-PL"/>
          </a:p>
        </c:txPr>
        <c:crossAx val="818606688"/>
        <c:crosses val="autoZero"/>
        <c:auto val="1"/>
        <c:lblAlgn val="ctr"/>
        <c:lblOffset val="100"/>
        <c:noMultiLvlLbl val="0"/>
      </c:catAx>
      <c:valAx>
        <c:axId val="818606688"/>
        <c:scaling>
          <c:orientation val="minMax"/>
        </c:scaling>
        <c:delete val="1"/>
        <c:axPos val="l"/>
        <c:numFmt formatCode="#,##0.00" sourceLinked="1"/>
        <c:majorTickMark val="none"/>
        <c:minorTickMark val="none"/>
        <c:tickLblPos val="nextTo"/>
        <c:crossAx val="818599144"/>
        <c:crosses val="autoZero"/>
        <c:crossBetween val="between"/>
        <c:dispUnits>
          <c:builtInUnit val="millions"/>
          <c:dispUnitsLbl>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j-lt"/>
                    <a:ea typeface="+mn-ea"/>
                    <a:cs typeface="+mn-cs"/>
                  </a:defRPr>
                </a:pPr>
                <a:endParaRPr lang="pl-PL"/>
              </a:p>
            </c:txPr>
          </c:dispUnitsLbl>
        </c:dispUnits>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b="1">
          <a:latin typeface="+mj-lt"/>
        </a:defRPr>
      </a:pPr>
      <a:endParaRPr lang="pl-PL"/>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accent2">
                    <a:lumMod val="75000"/>
                  </a:schemeClr>
                </a:solidFill>
                <a:latin typeface="+mn-lt"/>
                <a:ea typeface="+mn-ea"/>
                <a:cs typeface="+mn-cs"/>
              </a:defRPr>
            </a:pPr>
            <a:endParaRPr lang="pl-PL" sz="2400" b="1">
              <a:solidFill>
                <a:schemeClr val="accent2">
                  <a:lumMod val="75000"/>
                </a:schemeClr>
              </a:solidFill>
            </a:endParaRPr>
          </a:p>
        </c:rich>
      </c:tx>
      <c:layout>
        <c:manualLayout>
          <c:xMode val="edge"/>
          <c:yMode val="edge"/>
          <c:x val="0.22407132611410999"/>
          <c:y val="0"/>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accent2">
                  <a:lumMod val="75000"/>
                </a:schemeClr>
              </a:solidFill>
              <a:latin typeface="+mn-lt"/>
              <a:ea typeface="+mn-ea"/>
              <a:cs typeface="+mn-cs"/>
            </a:defRPr>
          </a:pPr>
          <a:endParaRPr lang="pl-PL"/>
        </a:p>
      </c:txPr>
    </c:title>
    <c:autoTitleDeleted val="0"/>
    <c:plotArea>
      <c:layout>
        <c:manualLayout>
          <c:layoutTarget val="inner"/>
          <c:xMode val="edge"/>
          <c:yMode val="edge"/>
          <c:x val="1.9219728860278982E-2"/>
          <c:y val="6.3191345580064451E-2"/>
          <c:w val="0.97512740971022716"/>
          <c:h val="0.62703845920651446"/>
        </c:manualLayout>
      </c:layout>
      <c:barChart>
        <c:barDir val="col"/>
        <c:grouping val="clustered"/>
        <c:varyColors val="0"/>
        <c:ser>
          <c:idx val="0"/>
          <c:order val="0"/>
          <c:tx>
            <c:strRef>
              <c:f>Arkusz1!$B$1</c:f>
              <c:strCache>
                <c:ptCount val="1"/>
                <c:pt idx="0">
                  <c:v>Spłaty historyczne od 2002 roku do 31.12.2025</c:v>
                </c:pt>
              </c:strCache>
            </c:strRef>
          </c:tx>
          <c:spPr>
            <a:solidFill>
              <a:schemeClr val="accent4">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General</c:formatCode>
                <c:ptCount val="1"/>
                <c:pt idx="0">
                  <c:v>26.3</c:v>
                </c:pt>
              </c:numCache>
            </c:numRef>
          </c:val>
          <c:extLst>
            <c:ext xmlns:c16="http://schemas.microsoft.com/office/drawing/2014/chart" uri="{C3380CC4-5D6E-409C-BE32-E72D297353CC}">
              <c16:uniqueId val="{00000000-14A4-42B3-8DDC-5B14542D9D1B}"/>
            </c:ext>
          </c:extLst>
        </c:ser>
        <c:ser>
          <c:idx val="1"/>
          <c:order val="1"/>
          <c:tx>
            <c:strRef>
              <c:f>Arkusz1!$C$1</c:f>
              <c:strCache>
                <c:ptCount val="1"/>
                <c:pt idx="0">
                  <c:v>20 letnia prognoza księgowa spłat z posiadanych wierzytelnosci na 31.12.2025 (ERC)</c:v>
                </c:pt>
              </c:strCache>
            </c:strRef>
          </c:tx>
          <c:spPr>
            <a:solidFill>
              <a:schemeClr val="accent4">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2400" b="1"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General</c:formatCode>
                <c:ptCount val="1"/>
                <c:pt idx="0">
                  <c:v>26.2</c:v>
                </c:pt>
              </c:numCache>
            </c:numRef>
          </c:val>
          <c:extLst>
            <c:ext xmlns:c16="http://schemas.microsoft.com/office/drawing/2014/chart" uri="{C3380CC4-5D6E-409C-BE32-E72D297353CC}">
              <c16:uniqueId val="{00000001-14A4-42B3-8DDC-5B14542D9D1B}"/>
            </c:ext>
          </c:extLst>
        </c:ser>
        <c:ser>
          <c:idx val="2"/>
          <c:order val="2"/>
          <c:tx>
            <c:strRef>
              <c:f>Arkusz1!$D$1</c:f>
              <c:strCache>
                <c:ptCount val="1"/>
                <c:pt idx="0">
                  <c:v>20 letni cel zarzadu dot. spłat z posiadanych wierzytelnosci na 31.12.2025</c:v>
                </c:pt>
              </c:strCache>
            </c:strRef>
          </c:tx>
          <c:spPr>
            <a:solidFill>
              <a:schemeClr val="accent4">
                <a:lumMod val="5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Arkusz1!$D$2</c:f>
              <c:numCache>
                <c:formatCode>General</c:formatCode>
                <c:ptCount val="1"/>
                <c:pt idx="0">
                  <c:v>34</c:v>
                </c:pt>
              </c:numCache>
            </c:numRef>
          </c:val>
          <c:extLst>
            <c:ext xmlns:c16="http://schemas.microsoft.com/office/drawing/2014/chart" uri="{C3380CC4-5D6E-409C-BE32-E72D297353CC}">
              <c16:uniqueId val="{00000002-14A4-42B3-8DDC-5B14542D9D1B}"/>
            </c:ext>
          </c:extLst>
        </c:ser>
        <c:dLbls>
          <c:dLblPos val="outEnd"/>
          <c:showLegendKey val="0"/>
          <c:showVal val="1"/>
          <c:showCatName val="0"/>
          <c:showSerName val="0"/>
          <c:showPercent val="0"/>
          <c:showBubbleSize val="0"/>
        </c:dLbls>
        <c:gapWidth val="121"/>
        <c:overlap val="-100"/>
        <c:axId val="1598157215"/>
        <c:axId val="1598138015"/>
        <c:extLst>
          <c:ext xmlns:c15="http://schemas.microsoft.com/office/drawing/2012/chart" uri="{02D57815-91ED-43cb-92C2-25804820EDAC}">
            <c15:filteredBarSeries>
              <c15:ser>
                <c:idx val="3"/>
                <c:order val="3"/>
                <c:tx>
                  <c:strRef>
                    <c:extLst>
                      <c:ext uri="{02D57815-91ED-43cb-92C2-25804820EDAC}">
                        <c15:formulaRef>
                          <c15:sqref>Arkusz1!$E$1</c15:sqref>
                        </c15:formulaRef>
                      </c:ext>
                    </c:extLst>
                    <c:strCache>
                      <c:ptCount val="1"/>
                      <c:pt idx="0">
                        <c:v>Pozostała wartość nominalna posiadanych wierzytelnosci na 31.12.2025</c:v>
                      </c:pt>
                    </c:strCache>
                  </c:strRef>
                </c:tx>
                <c:spPr>
                  <a:solidFill>
                    <a:schemeClr val="accent4"/>
                  </a:solidFill>
                  <a:ln>
                    <a:noFill/>
                  </a:ln>
                  <a:effectLst/>
                </c:spPr>
                <c:invertIfNegative val="0"/>
                <c:dLbls>
                  <c:dLbl>
                    <c:idx val="0"/>
                    <c:layout>
                      <c:manualLayout>
                        <c:x val="-1.5149668631043432E-3"/>
                        <c:y val="8.1053568750339047E-2"/>
                      </c:manualLayout>
                    </c:layout>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3-14A4-42B3-8DDC-5B14542D9D1B}"/>
                      </c:ext>
                    </c:extLst>
                  </c:dLbl>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tx1">
                              <a:lumMod val="75000"/>
                              <a:lumOff val="25000"/>
                            </a:schemeClr>
                          </a:solidFill>
                          <a:highlight>
                            <a:srgbClr val="FFFF00"/>
                          </a:highlight>
                          <a:latin typeface="+mn-lt"/>
                          <a:ea typeface="+mn-ea"/>
                          <a:cs typeface="+mn-cs"/>
                        </a:defRPr>
                      </a:pPr>
                      <a:endParaRPr lang="pl-PL"/>
                    </a:p>
                  </c:txPr>
                  <c:dLblPos val="inBase"/>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Arkusz1!$A$2</c15:sqref>
                        </c15:formulaRef>
                      </c:ext>
                    </c:extLst>
                    <c:strCache>
                      <c:ptCount val="1"/>
                      <c:pt idx="0">
                        <c:v>Kategoria 1</c:v>
                      </c:pt>
                    </c:strCache>
                  </c:strRef>
                </c:cat>
                <c:val>
                  <c:numRef>
                    <c:extLst>
                      <c:ext uri="{02D57815-91ED-43cb-92C2-25804820EDAC}">
                        <c15:formulaRef>
                          <c15:sqref>Arkusz1!$E$2</c15:sqref>
                        </c15:formulaRef>
                      </c:ext>
                    </c:extLst>
                    <c:numCache>
                      <c:formatCode>General</c:formatCode>
                      <c:ptCount val="1"/>
                      <c:pt idx="0">
                        <c:v>113</c:v>
                      </c:pt>
                    </c:numCache>
                  </c:numRef>
                </c:val>
                <c:extLst>
                  <c:ext xmlns:c16="http://schemas.microsoft.com/office/drawing/2014/chart" uri="{C3380CC4-5D6E-409C-BE32-E72D297353CC}">
                    <c16:uniqueId val="{00000004-14A4-42B3-8DDC-5B14542D9D1B}"/>
                  </c:ext>
                </c:extLst>
              </c15:ser>
            </c15:filteredBarSeries>
          </c:ext>
        </c:extLst>
      </c:barChart>
      <c:catAx>
        <c:axId val="1598157215"/>
        <c:scaling>
          <c:orientation val="minMax"/>
        </c:scaling>
        <c:delete val="1"/>
        <c:axPos val="b"/>
        <c:numFmt formatCode="General" sourceLinked="1"/>
        <c:majorTickMark val="out"/>
        <c:minorTickMark val="none"/>
        <c:tickLblPos val="nextTo"/>
        <c:crossAx val="1598138015"/>
        <c:crosses val="autoZero"/>
        <c:auto val="1"/>
        <c:lblAlgn val="ctr"/>
        <c:lblOffset val="100"/>
        <c:noMultiLvlLbl val="0"/>
      </c:catAx>
      <c:valAx>
        <c:axId val="1598138015"/>
        <c:scaling>
          <c:orientation val="minMax"/>
          <c:max val="70"/>
          <c:min val="0"/>
        </c:scaling>
        <c:delete val="1"/>
        <c:axPos val="l"/>
        <c:numFmt formatCode="General" sourceLinked="1"/>
        <c:majorTickMark val="out"/>
        <c:minorTickMark val="none"/>
        <c:tickLblPos val="nextTo"/>
        <c:crossAx val="1598157215"/>
        <c:crosses val="autoZero"/>
        <c:crossBetween val="between"/>
      </c:valAx>
      <c:spPr>
        <a:noFill/>
        <a:ln>
          <a:noFill/>
        </a:ln>
        <a:effectLst/>
      </c:spPr>
    </c:plotArea>
    <c:legend>
      <c:legendPos val="b"/>
      <c:layout>
        <c:manualLayout>
          <c:xMode val="edge"/>
          <c:yMode val="edge"/>
          <c:x val="0"/>
          <c:y val="0.71695907236620704"/>
          <c:w val="0.85787397609479155"/>
          <c:h val="0.28304101155230393"/>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pl-PL"/>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2.1563219179020258E-2"/>
          <c:y val="4.1372485079210979E-2"/>
          <c:w val="0.96980068058281588"/>
          <c:h val="0.78938092083174483"/>
        </c:manualLayout>
      </c:layout>
      <c:barChart>
        <c:barDir val="col"/>
        <c:grouping val="clustered"/>
        <c:varyColors val="0"/>
        <c:ser>
          <c:idx val="0"/>
          <c:order val="0"/>
          <c:tx>
            <c:strRef>
              <c:f>Arkusz1!$B$1</c:f>
              <c:strCache>
                <c:ptCount val="1"/>
                <c:pt idx="0">
                  <c:v>investments in purchased debt portfolios</c:v>
                </c:pt>
              </c:strCache>
            </c:strRef>
          </c:tx>
          <c:spPr>
            <a:solidFill>
              <a:schemeClr val="accent4">
                <a:shade val="76000"/>
              </a:schemeClr>
            </a:solidFill>
            <a:ln>
              <a:noFill/>
            </a:ln>
            <a:effectLst/>
          </c:spPr>
          <c:invertIfNegative val="0"/>
          <c:dPt>
            <c:idx val="3"/>
            <c:invertIfNegative val="0"/>
            <c:bubble3D val="0"/>
            <c:spPr>
              <a:solidFill>
                <a:schemeClr val="accent4">
                  <a:lumMod val="75000"/>
                </a:schemeClr>
              </a:solidFill>
              <a:ln>
                <a:noFill/>
              </a:ln>
              <a:effectLst/>
            </c:spPr>
            <c:extLst>
              <c:ext xmlns:c16="http://schemas.microsoft.com/office/drawing/2014/chart" uri="{C3380CC4-5D6E-409C-BE32-E72D297353CC}">
                <c16:uniqueId val="{00000001-071A-4E26-B887-57961989BAF1}"/>
              </c:ext>
            </c:extLst>
          </c:dPt>
          <c:dPt>
            <c:idx val="12"/>
            <c:invertIfNegative val="0"/>
            <c:bubble3D val="0"/>
            <c:extLst>
              <c:ext xmlns:c16="http://schemas.microsoft.com/office/drawing/2014/chart" uri="{C3380CC4-5D6E-409C-BE32-E72D297353CC}">
                <c16:uniqueId val="{00000002-071A-4E26-B887-57961989BAF1}"/>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04-071A-4E26-B887-57961989BAF1}"/>
              </c:ext>
            </c:extLst>
          </c:dPt>
          <c:dLbls>
            <c:dLbl>
              <c:idx val="0"/>
              <c:layout>
                <c:manualLayout>
                  <c:x val="-4.5855062641992142E-3"/>
                  <c:y val="-6.4327665368266954E-4"/>
                </c:manualLayout>
              </c:layout>
              <c:tx>
                <c:rich>
                  <a:bodyPr/>
                  <a:lstStyle/>
                  <a:p>
                    <a:r>
                      <a:rPr lang="en-US">
                        <a:solidFill>
                          <a:schemeClr val="tx1"/>
                        </a:solidFill>
                      </a:rPr>
                      <a:t>0,5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71A-4E26-B887-57961989BAF1}"/>
                </c:ext>
              </c:extLst>
            </c:dLbl>
            <c:dLbl>
              <c:idx val="1"/>
              <c:layout>
                <c:manualLayout>
                  <c:x val="2.4326801267943528E-3"/>
                  <c:y val="-2.5504907556400639E-3"/>
                </c:manualLayout>
              </c:layout>
              <c:tx>
                <c:rich>
                  <a:bodyPr/>
                  <a:lstStyle/>
                  <a:p>
                    <a:r>
                      <a:rPr lang="en-US">
                        <a:solidFill>
                          <a:schemeClr val="tx1"/>
                        </a:solidFill>
                      </a:rPr>
                      <a:t>6,0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71A-4E26-B887-57961989BAF1}"/>
                </c:ext>
              </c:extLst>
            </c:dLbl>
            <c:dLbl>
              <c:idx val="2"/>
              <c:layout>
                <c:manualLayout>
                  <c:x val="-1.2163400633971764E-3"/>
                  <c:y val="4.7974528761165368E-3"/>
                </c:manualLayout>
              </c:layout>
              <c:tx>
                <c:rich>
                  <a:bodyPr/>
                  <a:lstStyle/>
                  <a:p>
                    <a:r>
                      <a:rPr lang="en-US">
                        <a:solidFill>
                          <a:schemeClr val="tx1"/>
                        </a:solidFill>
                      </a:rPr>
                      <a:t>11,1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71A-4E26-B887-57961989BAF1}"/>
                </c:ext>
              </c:extLst>
            </c:dLbl>
            <c:dLbl>
              <c:idx val="3"/>
              <c:layout>
                <c:manualLayout>
                  <c:x val="-6.0817003169859269E-3"/>
                  <c:y val="-4.2604537557545822E-3"/>
                </c:manualLayout>
              </c:layout>
              <c:tx>
                <c:rich>
                  <a:bodyPr/>
                  <a:lstStyle/>
                  <a:p>
                    <a:r>
                      <a:rPr lang="en-US">
                        <a:solidFill>
                          <a:schemeClr val="tx1"/>
                        </a:solidFill>
                      </a:rPr>
                      <a:t>15,0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71A-4E26-B887-57961989BAF1}"/>
                </c:ext>
              </c:extLst>
            </c:dLbl>
            <c:dLbl>
              <c:idx val="4"/>
              <c:layout>
                <c:manualLayout>
                  <c:x val="-1.8244622076917386E-3"/>
                  <c:y val="3.0587524309922181E-3"/>
                </c:manualLayout>
              </c:layout>
              <c:showLegendKey val="0"/>
              <c:showVal val="1"/>
              <c:showCatName val="0"/>
              <c:showSerName val="0"/>
              <c:showPercent val="0"/>
              <c:showBubbleSize val="0"/>
              <c:extLst>
                <c:ext xmlns:c15="http://schemas.microsoft.com/office/drawing/2012/chart" uri="{CE6537A1-D6FC-4f65-9D91-7224C49458BB}">
                  <c15:layout>
                    <c:manualLayout>
                      <c:w val="6.3638912116940269E-2"/>
                      <c:h val="5.2261339345184156E-2"/>
                    </c:manualLayout>
                  </c15:layout>
                </c:ext>
                <c:ext xmlns:c16="http://schemas.microsoft.com/office/drawing/2014/chart" uri="{C3380CC4-5D6E-409C-BE32-E72D297353CC}">
                  <c16:uniqueId val="{00000008-071A-4E26-B887-57961989BAF1}"/>
                </c:ext>
              </c:extLst>
            </c:dLbl>
            <c:dLbl>
              <c:idx val="6"/>
              <c:layout>
                <c:manualLayout>
                  <c:x val="-8.9197240901654546E-17"/>
                  <c:y val="-1.94360352936635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71A-4E26-B887-57961989BAF1}"/>
                </c:ext>
              </c:extLst>
            </c:dLbl>
            <c:numFmt formatCode="#,##0" sourceLinked="0"/>
            <c:spPr>
              <a:noFill/>
              <a:ln>
                <a:noFill/>
              </a:ln>
              <a:effectLst/>
            </c:spPr>
            <c:txPr>
              <a:bodyPr rot="0" spcFirstLastPara="1" vertOverflow="ellipsis" vert="horz" wrap="square" anchor="ctr" anchorCtr="1"/>
              <a:lstStyle/>
              <a:p>
                <a:pPr rtl="0">
                  <a:defRPr sz="2400" b="1"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Arkusz1!$A$2:$A$5</c:f>
              <c:strCache>
                <c:ptCount val="4"/>
                <c:pt idx="0">
                  <c:v>2004-2010</c:v>
                </c:pt>
                <c:pt idx="1">
                  <c:v>2011-2018</c:v>
                </c:pt>
                <c:pt idx="2">
                  <c:v>2019-2024</c:v>
                </c:pt>
                <c:pt idx="3">
                  <c:v>2025-2029</c:v>
                </c:pt>
              </c:strCache>
            </c:strRef>
          </c:cat>
          <c:val>
            <c:numRef>
              <c:f>Arkusz1!$B$2:$B$5</c:f>
              <c:numCache>
                <c:formatCode>General</c:formatCode>
                <c:ptCount val="4"/>
                <c:pt idx="0">
                  <c:v>0.51500000000000001</c:v>
                </c:pt>
                <c:pt idx="1">
                  <c:v>5.9610000000000003</c:v>
                </c:pt>
                <c:pt idx="2">
                  <c:v>11.1</c:v>
                </c:pt>
                <c:pt idx="3">
                  <c:v>15</c:v>
                </c:pt>
              </c:numCache>
            </c:numRef>
          </c:val>
          <c:extLst>
            <c:ext xmlns:c16="http://schemas.microsoft.com/office/drawing/2014/chart" uri="{C3380CC4-5D6E-409C-BE32-E72D297353CC}">
              <c16:uniqueId val="{0000000A-071A-4E26-B887-57961989BAF1}"/>
            </c:ext>
          </c:extLst>
        </c:ser>
        <c:ser>
          <c:idx val="1"/>
          <c:order val="1"/>
          <c:tx>
            <c:strRef>
              <c:f>Arkusz1!$C$1</c:f>
              <c:strCache>
                <c:ptCount val="1"/>
                <c:pt idx="0">
                  <c:v>Kolumna1</c:v>
                </c:pt>
              </c:strCache>
            </c:strRef>
          </c:tx>
          <c:spPr>
            <a:solidFill>
              <a:schemeClr val="accent4">
                <a:tint val="77000"/>
              </a:schemeClr>
            </a:solidFill>
            <a:ln>
              <a:noFill/>
            </a:ln>
            <a:effectLst/>
          </c:spPr>
          <c:invertIfNegative val="0"/>
          <c:dLbls>
            <c:dLbl>
              <c:idx val="3"/>
              <c:delete val="1"/>
              <c:extLst>
                <c:ext xmlns:c15="http://schemas.microsoft.com/office/drawing/2012/chart" uri="{CE6537A1-D6FC-4f65-9D91-7224C49458BB}">
                  <c15:layout>
                    <c:manualLayout>
                      <c:w val="0.34298529980468173"/>
                      <c:h val="0.39137727655355792"/>
                    </c:manualLayout>
                  </c15:layout>
                </c:ext>
                <c:ext xmlns:c16="http://schemas.microsoft.com/office/drawing/2014/chart" uri="{C3380CC4-5D6E-409C-BE32-E72D297353CC}">
                  <c16:uniqueId val="{0000000C-071A-4E26-B887-57961989BAF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Arkusz1!$A$2:$A$5</c:f>
              <c:strCache>
                <c:ptCount val="4"/>
                <c:pt idx="0">
                  <c:v>2004-2010</c:v>
                </c:pt>
                <c:pt idx="1">
                  <c:v>2011-2018</c:v>
                </c:pt>
                <c:pt idx="2">
                  <c:v>2019-2024</c:v>
                </c:pt>
                <c:pt idx="3">
                  <c:v>2025-2029</c:v>
                </c:pt>
              </c:strCache>
            </c:strRef>
          </c:cat>
          <c:val>
            <c:numRef>
              <c:f>Arkusz1!$C$2:$C$5</c:f>
              <c:numCache>
                <c:formatCode>General</c:formatCode>
                <c:ptCount val="4"/>
                <c:pt idx="3" formatCode="#,##0.00">
                  <c:v>2.2000000000000002</c:v>
                </c:pt>
              </c:numCache>
            </c:numRef>
          </c:val>
          <c:extLst>
            <c:ext xmlns:c16="http://schemas.microsoft.com/office/drawing/2014/chart" uri="{C3380CC4-5D6E-409C-BE32-E72D297353CC}">
              <c16:uniqueId val="{0000000B-071A-4E26-B887-57961989BAF1}"/>
            </c:ext>
          </c:extLst>
        </c:ser>
        <c:dLbls>
          <c:showLegendKey val="0"/>
          <c:showVal val="0"/>
          <c:showCatName val="0"/>
          <c:showSerName val="0"/>
          <c:showPercent val="0"/>
          <c:showBubbleSize val="0"/>
        </c:dLbls>
        <c:gapWidth val="100"/>
        <c:overlap val="100"/>
        <c:axId val="507887896"/>
        <c:axId val="507887112"/>
      </c:barChart>
      <c:catAx>
        <c:axId val="507887896"/>
        <c:scaling>
          <c:orientation val="minMax"/>
        </c:scaling>
        <c:delete val="0"/>
        <c:axPos val="b"/>
        <c:numFmt formatCode="General" sourceLinked="1"/>
        <c:majorTickMark val="out"/>
        <c:minorTickMark val="none"/>
        <c:tickLblPos val="nextTo"/>
        <c:spPr>
          <a:noFill/>
          <a:ln w="9525" cap="flat" cmpd="sng" algn="ctr">
            <a:solidFill>
              <a:schemeClr val="bg2">
                <a:lumMod val="95000"/>
              </a:schemeClr>
            </a:solidFill>
            <a:prstDash val="solid"/>
            <a:round/>
          </a:ln>
          <a:effectLst/>
        </c:spPr>
        <c:txPr>
          <a:bodyPr rot="-60000000" spcFirstLastPara="1" vertOverflow="ellipsis" vert="horz" wrap="square" anchor="ctr" anchorCtr="1"/>
          <a:lstStyle/>
          <a:p>
            <a:pPr rtl="0">
              <a:defRPr sz="2000" b="0" i="0" u="none" strike="noStrike" kern="1200" baseline="0">
                <a:solidFill>
                  <a:schemeClr val="tx1"/>
                </a:solidFill>
                <a:latin typeface="+mj-lt"/>
                <a:ea typeface="+mn-ea"/>
                <a:cs typeface="+mn-cs"/>
              </a:defRPr>
            </a:pPr>
            <a:endParaRPr lang="pl-PL"/>
          </a:p>
        </c:txPr>
        <c:crossAx val="507887112"/>
        <c:crosses val="autoZero"/>
        <c:auto val="1"/>
        <c:lblAlgn val="ctr"/>
        <c:lblOffset val="100"/>
        <c:noMultiLvlLbl val="0"/>
      </c:catAx>
      <c:valAx>
        <c:axId val="507887112"/>
        <c:scaling>
          <c:orientation val="minMax"/>
        </c:scaling>
        <c:delete val="1"/>
        <c:axPos val="l"/>
        <c:numFmt formatCode="General" sourceLinked="1"/>
        <c:majorTickMark val="out"/>
        <c:minorTickMark val="none"/>
        <c:tickLblPos val="nextTo"/>
        <c:crossAx val="507887896"/>
        <c:crosses val="autoZero"/>
        <c:crossBetween val="between"/>
      </c:valAx>
      <c:spPr>
        <a:noFill/>
        <a:ln>
          <a:noFill/>
        </a:ln>
        <a:effectLst/>
      </c:spPr>
    </c:plotArea>
    <c:plotVisOnly val="1"/>
    <c:dispBlanksAs val="gap"/>
    <c:showDLblsOverMax val="0"/>
  </c:chart>
  <c:spPr>
    <a:noFill/>
    <a:ln w="9525" cap="flat" cmpd="sng" algn="ctr">
      <a:solidFill>
        <a:schemeClr val="bg2">
          <a:lumMod val="95000"/>
        </a:schemeClr>
      </a:solidFill>
      <a:prstDash val="solid"/>
    </a:ln>
    <a:effectLst/>
  </c:spPr>
  <c:txPr>
    <a:bodyPr/>
    <a:lstStyle/>
    <a:p>
      <a:pPr rtl="0">
        <a:defRPr sz="1800"/>
      </a:pPr>
      <a:endParaRPr lang="pl-PL"/>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469220991089859"/>
          <c:y val="4.1548630783758263E-2"/>
          <c:w val="0.82933265974414017"/>
          <c:h val="0.68861098764655471"/>
        </c:manualLayout>
      </c:layout>
      <c:barChart>
        <c:barDir val="col"/>
        <c:grouping val="clustered"/>
        <c:varyColors val="0"/>
        <c:ser>
          <c:idx val="0"/>
          <c:order val="0"/>
          <c:tx>
            <c:strRef>
              <c:f>srednie_obroty!$C$1</c:f>
              <c:strCache>
                <c:ptCount val="1"/>
                <c:pt idx="0">
                  <c:v>Obroty</c:v>
                </c:pt>
              </c:strCache>
            </c:strRef>
          </c:tx>
          <c:spPr>
            <a:solidFill>
              <a:schemeClr val="accent5">
                <a:shade val="76000"/>
              </a:schemeClr>
            </a:solidFill>
            <a:ln>
              <a:noFill/>
            </a:ln>
            <a:effectLst/>
          </c:spPr>
          <c:invertIfNegative val="0"/>
          <c:cat>
            <c:multiLvlStrRef>
              <c:f>srednie_obroty!$A$2:$B$52</c:f>
              <c:multiLvlStrCache>
                <c:ptCount val="25"/>
                <c:lvl>
                  <c:pt idx="0">
                    <c:v> </c:v>
                  </c:pt>
                  <c:pt idx="1">
                    <c:v> </c:v>
                  </c:pt>
                  <c:pt idx="2">
                    <c:v> </c:v>
                  </c:pt>
                  <c:pt idx="3">
                    <c:v> </c:v>
                  </c:pt>
                  <c:pt idx="4">
                    <c:v> </c:v>
                  </c:pt>
                  <c:pt idx="5">
                    <c:v> </c:v>
                  </c:pt>
                  <c:pt idx="6">
                    <c:v> </c:v>
                  </c:pt>
                  <c:pt idx="7">
                    <c:v> </c:v>
                  </c:pt>
                  <c:pt idx="8">
                    <c:v> </c:v>
                  </c:pt>
                  <c:pt idx="9">
                    <c:v> </c:v>
                  </c:pt>
                  <c:pt idx="10">
                    <c:v> </c:v>
                  </c:pt>
                  <c:pt idx="11">
                    <c:v> </c:v>
                  </c:pt>
                  <c:pt idx="12">
                    <c:v> </c:v>
                  </c:pt>
                  <c:pt idx="13">
                    <c:v> </c:v>
                  </c:pt>
                  <c:pt idx="14">
                    <c:v> </c:v>
                  </c:pt>
                  <c:pt idx="15">
                    <c:v> </c:v>
                  </c:pt>
                  <c:pt idx="16">
                    <c:v> </c:v>
                  </c:pt>
                  <c:pt idx="17">
                    <c:v> </c:v>
                  </c:pt>
                  <c:pt idx="18">
                    <c:v> </c:v>
                  </c:pt>
                  <c:pt idx="19">
                    <c:v> </c:v>
                  </c:pt>
                  <c:pt idx="20">
                    <c:v> </c:v>
                  </c:pt>
                  <c:pt idx="21">
                    <c:v> </c:v>
                  </c:pt>
                  <c:pt idx="22">
                    <c:v> </c:v>
                  </c:pt>
                  <c:pt idx="23">
                    <c:v> </c:v>
                  </c:pt>
                  <c:pt idx="24">
                    <c:v> </c:v>
                  </c:pt>
                </c:lvl>
                <c:lvl>
                  <c:pt idx="0">
                    <c:v>2024</c:v>
                  </c:pt>
                  <c:pt idx="13">
                    <c:v>2025</c:v>
                  </c:pt>
                </c:lvl>
              </c:multiLvlStrCache>
              <c:extLst/>
            </c:multiLvlStrRef>
          </c:cat>
          <c:val>
            <c:numRef>
              <c:f>srednie_obroty!$C$2:$C$52</c:f>
              <c:numCache>
                <c:formatCode>#,##0.00</c:formatCode>
                <c:ptCount val="25"/>
                <c:pt idx="0">
                  <c:v>321.74400000000003</c:v>
                </c:pt>
                <c:pt idx="1">
                  <c:v>424.6</c:v>
                </c:pt>
                <c:pt idx="2" formatCode="General">
                  <c:v>318.7</c:v>
                </c:pt>
                <c:pt idx="3">
                  <c:v>314.13</c:v>
                </c:pt>
                <c:pt idx="4" formatCode="General">
                  <c:v>267.86</c:v>
                </c:pt>
                <c:pt idx="5">
                  <c:v>198.63</c:v>
                </c:pt>
                <c:pt idx="6" formatCode="General">
                  <c:v>235.95</c:v>
                </c:pt>
                <c:pt idx="7">
                  <c:v>300.37</c:v>
                </c:pt>
                <c:pt idx="8" formatCode="General">
                  <c:v>279.25</c:v>
                </c:pt>
                <c:pt idx="9">
                  <c:v>260.20999999999998</c:v>
                </c:pt>
                <c:pt idx="10" formatCode="General">
                  <c:v>185.44</c:v>
                </c:pt>
                <c:pt idx="11" formatCode="General">
                  <c:v>176.75</c:v>
                </c:pt>
                <c:pt idx="13">
                  <c:v>233.72</c:v>
                </c:pt>
                <c:pt idx="14">
                  <c:v>305.24</c:v>
                </c:pt>
                <c:pt idx="15" formatCode="General">
                  <c:v>600.23</c:v>
                </c:pt>
                <c:pt idx="16">
                  <c:v>379.61</c:v>
                </c:pt>
                <c:pt idx="17">
                  <c:v>283.77</c:v>
                </c:pt>
                <c:pt idx="18">
                  <c:v>241.29</c:v>
                </c:pt>
                <c:pt idx="19">
                  <c:v>240.77</c:v>
                </c:pt>
                <c:pt idx="20">
                  <c:v>270.58</c:v>
                </c:pt>
                <c:pt idx="21">
                  <c:v>299.25</c:v>
                </c:pt>
                <c:pt idx="22">
                  <c:v>274.18</c:v>
                </c:pt>
                <c:pt idx="23">
                  <c:v>165.87</c:v>
                </c:pt>
                <c:pt idx="24">
                  <c:v>352.29</c:v>
                </c:pt>
              </c:numCache>
              <c:extLst/>
            </c:numRef>
          </c:val>
          <c:extLst>
            <c:ext xmlns:c16="http://schemas.microsoft.com/office/drawing/2014/chart" uri="{C3380CC4-5D6E-409C-BE32-E72D297353CC}">
              <c16:uniqueId val="{00000000-B78E-4536-853E-C50D5083ECDB}"/>
            </c:ext>
          </c:extLst>
        </c:ser>
        <c:dLbls>
          <c:showLegendKey val="0"/>
          <c:showVal val="0"/>
          <c:showCatName val="0"/>
          <c:showSerName val="0"/>
          <c:showPercent val="0"/>
          <c:showBubbleSize val="0"/>
        </c:dLbls>
        <c:gapWidth val="219"/>
        <c:axId val="941402079"/>
        <c:axId val="794156815"/>
      </c:barChart>
      <c:lineChart>
        <c:grouping val="standard"/>
        <c:varyColors val="0"/>
        <c:ser>
          <c:idx val="1"/>
          <c:order val="1"/>
          <c:tx>
            <c:strRef>
              <c:f>srednie_obroty!$D$1</c:f>
              <c:strCache>
                <c:ptCount val="1"/>
                <c:pt idx="0">
                  <c:v>Średnie miesięczne obroty</c:v>
                </c:pt>
              </c:strCache>
            </c:strRef>
          </c:tx>
          <c:spPr>
            <a:ln w="28575" cap="rnd">
              <a:noFill/>
              <a:round/>
            </a:ln>
            <a:effectLst/>
          </c:spPr>
          <c:marker>
            <c:symbol val="dash"/>
            <c:size val="8"/>
            <c:spPr>
              <a:solidFill>
                <a:schemeClr val="accent5">
                  <a:tint val="77000"/>
                </a:schemeClr>
              </a:solidFill>
              <a:ln w="9525">
                <a:solidFill>
                  <a:schemeClr val="accent5">
                    <a:tint val="77000"/>
                  </a:schemeClr>
                </a:solidFill>
              </a:ln>
              <a:effectLst/>
            </c:spPr>
          </c:marker>
          <c:dLbls>
            <c:dLbl>
              <c:idx val="6"/>
              <c:layout>
                <c:manualLayout>
                  <c:x val="-5.2530932427810907E-2"/>
                  <c:y val="-7.85818958449564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C3-4FB3-B244-987F3A0102E0}"/>
                </c:ext>
              </c:extLst>
            </c:dLbl>
            <c:dLbl>
              <c:idx val="18"/>
              <c:layout>
                <c:manualLayout>
                  <c:x val="-4.775539311619257E-3"/>
                  <c:y val="-6.8759158864336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C3-4FB3-B244-987F3A0102E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j-lt"/>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srednie_obroty!$A$2:$B$52</c:f>
              <c:multiLvlStrCache>
                <c:ptCount val="25"/>
                <c:lvl>
                  <c:pt idx="0">
                    <c:v> </c:v>
                  </c:pt>
                  <c:pt idx="1">
                    <c:v> </c:v>
                  </c:pt>
                  <c:pt idx="2">
                    <c:v> </c:v>
                  </c:pt>
                  <c:pt idx="3">
                    <c:v> </c:v>
                  </c:pt>
                  <c:pt idx="4">
                    <c:v> </c:v>
                  </c:pt>
                  <c:pt idx="5">
                    <c:v> </c:v>
                  </c:pt>
                  <c:pt idx="6">
                    <c:v> </c:v>
                  </c:pt>
                  <c:pt idx="7">
                    <c:v> </c:v>
                  </c:pt>
                  <c:pt idx="8">
                    <c:v> </c:v>
                  </c:pt>
                  <c:pt idx="9">
                    <c:v> </c:v>
                  </c:pt>
                  <c:pt idx="10">
                    <c:v> </c:v>
                  </c:pt>
                  <c:pt idx="11">
                    <c:v> </c:v>
                  </c:pt>
                  <c:pt idx="12">
                    <c:v> </c:v>
                  </c:pt>
                  <c:pt idx="13">
                    <c:v> </c:v>
                  </c:pt>
                  <c:pt idx="14">
                    <c:v> </c:v>
                  </c:pt>
                  <c:pt idx="15">
                    <c:v> </c:v>
                  </c:pt>
                  <c:pt idx="16">
                    <c:v> </c:v>
                  </c:pt>
                  <c:pt idx="17">
                    <c:v> </c:v>
                  </c:pt>
                  <c:pt idx="18">
                    <c:v> </c:v>
                  </c:pt>
                  <c:pt idx="19">
                    <c:v> </c:v>
                  </c:pt>
                  <c:pt idx="20">
                    <c:v> </c:v>
                  </c:pt>
                  <c:pt idx="21">
                    <c:v> </c:v>
                  </c:pt>
                  <c:pt idx="22">
                    <c:v> </c:v>
                  </c:pt>
                  <c:pt idx="23">
                    <c:v> </c:v>
                  </c:pt>
                  <c:pt idx="24">
                    <c:v> </c:v>
                  </c:pt>
                </c:lvl>
                <c:lvl>
                  <c:pt idx="0">
                    <c:v>2024</c:v>
                  </c:pt>
                  <c:pt idx="13">
                    <c:v>2025</c:v>
                  </c:pt>
                </c:lvl>
              </c:multiLvlStrCache>
              <c:extLst/>
            </c:multiLvlStrRef>
          </c:cat>
          <c:val>
            <c:numRef>
              <c:f>srednie_obroty!$D$2:$D$52</c:f>
              <c:numCache>
                <c:formatCode>#,##0.00</c:formatCode>
                <c:ptCount val="25"/>
                <c:pt idx="0">
                  <c:v>273.63616666666667</c:v>
                </c:pt>
                <c:pt idx="1">
                  <c:v>273.63616666666667</c:v>
                </c:pt>
                <c:pt idx="2">
                  <c:v>273.63616666666667</c:v>
                </c:pt>
                <c:pt idx="3">
                  <c:v>273.63616666666667</c:v>
                </c:pt>
                <c:pt idx="4">
                  <c:v>273.63616666666667</c:v>
                </c:pt>
                <c:pt idx="5">
                  <c:v>273.63616666666667</c:v>
                </c:pt>
                <c:pt idx="6">
                  <c:v>273.63616666666667</c:v>
                </c:pt>
                <c:pt idx="7">
                  <c:v>273.63616666666667</c:v>
                </c:pt>
                <c:pt idx="8">
                  <c:v>273.63616666666667</c:v>
                </c:pt>
                <c:pt idx="9">
                  <c:v>273.63616666666667</c:v>
                </c:pt>
                <c:pt idx="10">
                  <c:v>273.63616666666667</c:v>
                </c:pt>
                <c:pt idx="11">
                  <c:v>273.63616666666667</c:v>
                </c:pt>
                <c:pt idx="13">
                  <c:v>303.89999999999998</c:v>
                </c:pt>
                <c:pt idx="14">
                  <c:v>303.89999999999998</c:v>
                </c:pt>
                <c:pt idx="15">
                  <c:v>303.89999999999998</c:v>
                </c:pt>
                <c:pt idx="16">
                  <c:v>303.89999999999998</c:v>
                </c:pt>
                <c:pt idx="17">
                  <c:v>303.89999999999998</c:v>
                </c:pt>
                <c:pt idx="18">
                  <c:v>303.89999999999998</c:v>
                </c:pt>
                <c:pt idx="19">
                  <c:v>303.89999999999998</c:v>
                </c:pt>
                <c:pt idx="20">
                  <c:v>303.89999999999998</c:v>
                </c:pt>
                <c:pt idx="21">
                  <c:v>303.89999999999998</c:v>
                </c:pt>
                <c:pt idx="22">
                  <c:v>303.89999999999998</c:v>
                </c:pt>
                <c:pt idx="23">
                  <c:v>303.89999999999998</c:v>
                </c:pt>
                <c:pt idx="24">
                  <c:v>303.89999999999998</c:v>
                </c:pt>
              </c:numCache>
              <c:extLst/>
            </c:numRef>
          </c:val>
          <c:smooth val="0"/>
          <c:extLst>
            <c:ext xmlns:c16="http://schemas.microsoft.com/office/drawing/2014/chart" uri="{C3380CC4-5D6E-409C-BE32-E72D297353CC}">
              <c16:uniqueId val="{00000001-B78E-4536-853E-C50D5083ECDB}"/>
            </c:ext>
          </c:extLst>
        </c:ser>
        <c:dLbls>
          <c:showLegendKey val="0"/>
          <c:showVal val="0"/>
          <c:showCatName val="0"/>
          <c:showSerName val="0"/>
          <c:showPercent val="0"/>
          <c:showBubbleSize val="0"/>
        </c:dLbls>
        <c:marker val="1"/>
        <c:smooth val="0"/>
        <c:axId val="941402079"/>
        <c:axId val="794156815"/>
      </c:lineChart>
      <c:catAx>
        <c:axId val="941402079"/>
        <c:scaling>
          <c:orientation val="minMax"/>
        </c:scaling>
        <c:delete val="0"/>
        <c:axPos val="b"/>
        <c:numFmt formatCode="General" sourceLinked="0"/>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mn-cs"/>
              </a:defRPr>
            </a:pPr>
            <a:endParaRPr lang="pl-PL"/>
          </a:p>
        </c:txPr>
        <c:crossAx val="794156815"/>
        <c:crosses val="autoZero"/>
        <c:auto val="1"/>
        <c:lblAlgn val="ctr"/>
        <c:lblOffset val="1"/>
        <c:noMultiLvlLbl val="0"/>
      </c:catAx>
      <c:valAx>
        <c:axId val="79415681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mn-cs"/>
              </a:defRPr>
            </a:pPr>
            <a:endParaRPr lang="pl-PL"/>
          </a:p>
        </c:txPr>
        <c:crossAx val="941402079"/>
        <c:crosses val="autoZero"/>
        <c:crossBetween val="between"/>
      </c:valAx>
      <c:spPr>
        <a:noFill/>
        <a:ln>
          <a:noFill/>
        </a:ln>
        <a:effectLst/>
      </c:spPr>
    </c:plotArea>
    <c:legend>
      <c:legendPos val="b"/>
      <c:layout>
        <c:manualLayout>
          <c:xMode val="edge"/>
          <c:yMode val="edge"/>
          <c:x val="0.24260322544437427"/>
          <c:y val="0.74539465746234101"/>
          <c:w val="0.59120217809715814"/>
          <c:h val="9.7441550847746028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mn-cs"/>
            </a:defRPr>
          </a:pPr>
          <a:endParaRPr lang="pl-PL"/>
        </a:p>
      </c:txPr>
    </c:legend>
    <c:plotVisOnly val="1"/>
    <c:dispBlanksAs val="gap"/>
    <c:showDLblsOverMax val="0"/>
  </c:chart>
  <c:spPr>
    <a:noFill/>
    <a:ln>
      <a:noFill/>
    </a:ln>
    <a:effectLst/>
  </c:spPr>
  <c:txPr>
    <a:bodyPr/>
    <a:lstStyle/>
    <a:p>
      <a:pPr>
        <a:defRPr sz="2000">
          <a:latin typeface="+mj-lt"/>
        </a:defRPr>
      </a:pPr>
      <a:endParaRPr lang="pl-PL"/>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38756613756616"/>
          <c:y val="0.2476557048523805"/>
          <c:w val="0.43685066137566136"/>
          <c:h val="0.66469902392065616"/>
        </c:manualLayout>
      </c:layout>
      <c:pieChart>
        <c:varyColors val="1"/>
        <c:ser>
          <c:idx val="0"/>
          <c:order val="0"/>
          <c:dPt>
            <c:idx val="0"/>
            <c:bubble3D val="0"/>
            <c:spPr>
              <a:solidFill>
                <a:schemeClr val="accent6"/>
              </a:solidFill>
              <a:ln>
                <a:noFill/>
              </a:ln>
              <a:effectLst/>
            </c:spPr>
            <c:extLst>
              <c:ext xmlns:c16="http://schemas.microsoft.com/office/drawing/2014/chart" uri="{C3380CC4-5D6E-409C-BE32-E72D297353CC}">
                <c16:uniqueId val="{00000001-F70B-4B96-823B-BE646C56FE6E}"/>
              </c:ext>
            </c:extLst>
          </c:dPt>
          <c:dPt>
            <c:idx val="1"/>
            <c:bubble3D val="0"/>
            <c:spPr>
              <a:solidFill>
                <a:schemeClr val="accent5"/>
              </a:solidFill>
              <a:ln>
                <a:noFill/>
              </a:ln>
              <a:effectLst/>
            </c:spPr>
            <c:extLst>
              <c:ext xmlns:c16="http://schemas.microsoft.com/office/drawing/2014/chart" uri="{C3380CC4-5D6E-409C-BE32-E72D297353CC}">
                <c16:uniqueId val="{00000003-F70B-4B96-823B-BE646C56FE6E}"/>
              </c:ext>
            </c:extLst>
          </c:dPt>
          <c:dPt>
            <c:idx val="2"/>
            <c:bubble3D val="0"/>
            <c:spPr>
              <a:solidFill>
                <a:schemeClr val="accent4"/>
              </a:solidFill>
              <a:ln>
                <a:noFill/>
              </a:ln>
              <a:effectLst/>
            </c:spPr>
            <c:extLst>
              <c:ext xmlns:c16="http://schemas.microsoft.com/office/drawing/2014/chart" uri="{C3380CC4-5D6E-409C-BE32-E72D297353CC}">
                <c16:uniqueId val="{00000005-F70B-4B96-823B-BE646C56FE6E}"/>
              </c:ext>
            </c:extLst>
          </c:dPt>
          <c:dPt>
            <c:idx val="3"/>
            <c:bubble3D val="0"/>
            <c:spPr>
              <a:solidFill>
                <a:schemeClr val="accent6">
                  <a:lumMod val="60000"/>
                </a:schemeClr>
              </a:solidFill>
              <a:ln>
                <a:noFill/>
              </a:ln>
              <a:effectLst/>
            </c:spPr>
            <c:extLst>
              <c:ext xmlns:c16="http://schemas.microsoft.com/office/drawing/2014/chart" uri="{C3380CC4-5D6E-409C-BE32-E72D297353CC}">
                <c16:uniqueId val="{00000007-F70B-4B96-823B-BE646C56FE6E}"/>
              </c:ext>
            </c:extLst>
          </c:dPt>
          <c:dPt>
            <c:idx val="4"/>
            <c:bubble3D val="0"/>
            <c:spPr>
              <a:solidFill>
                <a:schemeClr val="accent5">
                  <a:lumMod val="60000"/>
                </a:schemeClr>
              </a:solidFill>
              <a:ln>
                <a:noFill/>
              </a:ln>
              <a:effectLst/>
            </c:spPr>
            <c:extLst>
              <c:ext xmlns:c16="http://schemas.microsoft.com/office/drawing/2014/chart" uri="{C3380CC4-5D6E-409C-BE32-E72D297353CC}">
                <c16:uniqueId val="{00000009-F70B-4B96-823B-BE646C56FE6E}"/>
              </c:ext>
            </c:extLst>
          </c:dPt>
          <c:dLbls>
            <c:dLbl>
              <c:idx val="0"/>
              <c:layout>
                <c:manualLayout>
                  <c:x val="4.2235010229519011E-2"/>
                  <c:y val="0.12290622766362497"/>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70B-4B96-823B-BE646C56FE6E}"/>
                </c:ext>
              </c:extLst>
            </c:dLbl>
            <c:dLbl>
              <c:idx val="1"/>
              <c:layout>
                <c:manualLayout>
                  <c:x val="-3.1917989417989415E-2"/>
                  <c:y val="-3.067292657356229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70B-4B96-823B-BE646C56FE6E}"/>
                </c:ext>
              </c:extLst>
            </c:dLbl>
            <c:dLbl>
              <c:idx val="3"/>
              <c:layout>
                <c:manualLayout>
                  <c:x val="-0.1612824074074074"/>
                  <c:y val="-1.533646328678119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F70B-4B96-823B-BE646C56FE6E}"/>
                </c:ext>
              </c:extLst>
            </c:dLbl>
            <c:dLbl>
              <c:idx val="4"/>
              <c:layout>
                <c:manualLayout>
                  <c:x val="0.37696655519284428"/>
                  <c:y val="0.14254288238376328"/>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F70B-4B96-823B-BE646C56FE6E}"/>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Lato" panose="020F0502020204030203" pitchFamily="34" charset="-18"/>
                    <a:ea typeface="+mn-ea"/>
                    <a:cs typeface="+mn-cs"/>
                  </a:defRPr>
                </a:pPr>
                <a:endParaRPr lang="pl-PL"/>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c15:spPr>
              </c:ext>
            </c:extLst>
          </c:dLbls>
          <c:cat>
            <c:strRef>
              <c:f>(Wykresy_splaty_naklady!$B$1,Wykresy_splaty_naklady!$D$1:$G$1)</c:f>
              <c:strCache>
                <c:ptCount val="5"/>
                <c:pt idx="0">
                  <c:v>Polska</c:v>
                </c:pt>
                <c:pt idx="1">
                  <c:v>Rumunia</c:v>
                </c:pt>
                <c:pt idx="2">
                  <c:v>Włochy</c:v>
                </c:pt>
                <c:pt idx="3">
                  <c:v>Hiszpania</c:v>
                </c:pt>
                <c:pt idx="4">
                  <c:v>Pozostałe rynki</c:v>
                </c:pt>
              </c:strCache>
              <c:extLst/>
            </c:strRef>
          </c:cat>
          <c:val>
            <c:numRef>
              <c:f>(Wykresy_splaty_naklady!$B$3,Wykresy_splaty_naklady!$D$3:$G$3)</c:f>
              <c:numCache>
                <c:formatCode>0%</c:formatCode>
                <c:ptCount val="5"/>
                <c:pt idx="0">
                  <c:v>0.39851745571398978</c:v>
                </c:pt>
                <c:pt idx="1">
                  <c:v>0.18080805194619654</c:v>
                </c:pt>
                <c:pt idx="2">
                  <c:v>0.24713501990434078</c:v>
                </c:pt>
                <c:pt idx="3">
                  <c:v>0.14200989451362689</c:v>
                </c:pt>
                <c:pt idx="4">
                  <c:v>3.1529577921845998E-2</c:v>
                </c:pt>
              </c:numCache>
              <c:extLst/>
            </c:numRef>
          </c:val>
          <c:extLst>
            <c:ext xmlns:c16="http://schemas.microsoft.com/office/drawing/2014/chart" uri="{C3380CC4-5D6E-409C-BE32-E72D297353CC}">
              <c16:uniqueId val="{0000000A-F70B-4B96-823B-BE646C56FE6E}"/>
            </c:ext>
          </c:extLst>
        </c:ser>
        <c:dLbls>
          <c:showLegendKey val="0"/>
          <c:showVal val="0"/>
          <c:showCatName val="0"/>
          <c:showSerName val="0"/>
          <c:showPercent val="0"/>
          <c:showBubbleSize val="0"/>
          <c:showLeaderLines val="0"/>
        </c:dLbls>
        <c:firstSliceAng val="0"/>
        <c:extLst>
          <c:ext xmlns:c15="http://schemas.microsoft.com/office/drawing/2012/chart" uri="{02D57815-91ED-43cb-92C2-25804820EDAC}">
            <c15:filteredPieSeries>
              <c15:ser>
                <c:idx val="1"/>
                <c:order val="1"/>
                <c:dPt>
                  <c:idx val="0"/>
                  <c:bubble3D val="0"/>
                  <c:spPr>
                    <a:solidFill>
                      <a:schemeClr val="accent6"/>
                    </a:solidFill>
                    <a:ln>
                      <a:noFill/>
                    </a:ln>
                    <a:effectLst/>
                  </c:spPr>
                  <c:extLst>
                    <c:ext xmlns:c16="http://schemas.microsoft.com/office/drawing/2014/chart" uri="{C3380CC4-5D6E-409C-BE32-E72D297353CC}">
                      <c16:uniqueId val="{0000000C-F70B-4B96-823B-BE646C56FE6E}"/>
                    </c:ext>
                  </c:extLst>
                </c:dPt>
                <c:dPt>
                  <c:idx val="1"/>
                  <c:bubble3D val="0"/>
                  <c:spPr>
                    <a:solidFill>
                      <a:schemeClr val="accent5"/>
                    </a:solidFill>
                    <a:ln>
                      <a:noFill/>
                    </a:ln>
                    <a:effectLst/>
                  </c:spPr>
                  <c:extLst>
                    <c:ext xmlns:c16="http://schemas.microsoft.com/office/drawing/2014/chart" uri="{C3380CC4-5D6E-409C-BE32-E72D297353CC}">
                      <c16:uniqueId val="{0000000E-F70B-4B96-823B-BE646C56FE6E}"/>
                    </c:ext>
                  </c:extLst>
                </c:dPt>
                <c:dPt>
                  <c:idx val="2"/>
                  <c:bubble3D val="0"/>
                  <c:spPr>
                    <a:solidFill>
                      <a:schemeClr val="accent4"/>
                    </a:solidFill>
                    <a:ln>
                      <a:noFill/>
                    </a:ln>
                    <a:effectLst/>
                  </c:spPr>
                  <c:extLst>
                    <c:ext xmlns:c16="http://schemas.microsoft.com/office/drawing/2014/chart" uri="{C3380CC4-5D6E-409C-BE32-E72D297353CC}">
                      <c16:uniqueId val="{00000010-F70B-4B96-823B-BE646C56FE6E}"/>
                    </c:ext>
                  </c:extLst>
                </c:dPt>
                <c:dPt>
                  <c:idx val="3"/>
                  <c:bubble3D val="0"/>
                  <c:spPr>
                    <a:solidFill>
                      <a:schemeClr val="accent6">
                        <a:lumMod val="60000"/>
                      </a:schemeClr>
                    </a:solidFill>
                    <a:ln>
                      <a:noFill/>
                    </a:ln>
                    <a:effectLst/>
                  </c:spPr>
                  <c:extLst>
                    <c:ext xmlns:c16="http://schemas.microsoft.com/office/drawing/2014/chart" uri="{C3380CC4-5D6E-409C-BE32-E72D297353CC}">
                      <c16:uniqueId val="{00000012-F70B-4B96-823B-BE646C56FE6E}"/>
                    </c:ext>
                  </c:extLst>
                </c:dPt>
                <c:dPt>
                  <c:idx val="4"/>
                  <c:bubble3D val="0"/>
                  <c:spPr>
                    <a:solidFill>
                      <a:schemeClr val="accent5">
                        <a:lumMod val="60000"/>
                      </a:schemeClr>
                    </a:solidFill>
                    <a:ln>
                      <a:noFill/>
                    </a:ln>
                    <a:effectLst/>
                  </c:spPr>
                  <c:extLst>
                    <c:ext xmlns:c16="http://schemas.microsoft.com/office/drawing/2014/chart" uri="{C3380CC4-5D6E-409C-BE32-E72D297353CC}">
                      <c16:uniqueId val="{00000014-F70B-4B96-823B-BE646C56FE6E}"/>
                    </c:ext>
                  </c:extLst>
                </c:dPt>
                <c:cat>
                  <c:strRef>
                    <c:extLst>
                      <c:ext uri="{02D57815-91ED-43cb-92C2-25804820EDAC}">
                        <c15:formulaRef>
                          <c15:sqref>(Wykresy_splaty_naklady!$B$1,Wykresy_splaty_naklady!$D$1:$G$1)</c15:sqref>
                        </c15:formulaRef>
                      </c:ext>
                    </c:extLst>
                    <c:strCache>
                      <c:ptCount val="5"/>
                      <c:pt idx="0">
                        <c:v>Polska</c:v>
                      </c:pt>
                      <c:pt idx="1">
                        <c:v>Rumunia</c:v>
                      </c:pt>
                      <c:pt idx="2">
                        <c:v>Włochy</c:v>
                      </c:pt>
                      <c:pt idx="3">
                        <c:v>Hiszpania</c:v>
                      </c:pt>
                      <c:pt idx="4">
                        <c:v>Pozostałe rynki</c:v>
                      </c:pt>
                    </c:strCache>
                  </c:strRef>
                </c:cat>
                <c:val>
                  <c:numRef>
                    <c:extLst>
                      <c:ext uri="{02D57815-91ED-43cb-92C2-25804820EDAC}">
                        <c15:formulaRef>
                          <c15:sqref>(Wykresy_splaty_naklady!$B$3,Wykresy_splaty_naklady!$D$3:$G$3)</c15:sqref>
                        </c15:formulaRef>
                      </c:ext>
                    </c:extLst>
                    <c:numCache>
                      <c:formatCode>0%</c:formatCode>
                      <c:ptCount val="5"/>
                      <c:pt idx="0">
                        <c:v>0.39851745571398978</c:v>
                      </c:pt>
                      <c:pt idx="1">
                        <c:v>0.18080805194619654</c:v>
                      </c:pt>
                      <c:pt idx="2">
                        <c:v>0.24713501990434078</c:v>
                      </c:pt>
                      <c:pt idx="3">
                        <c:v>0.14200989451362689</c:v>
                      </c:pt>
                      <c:pt idx="4">
                        <c:v>3.1529577921845998E-2</c:v>
                      </c:pt>
                    </c:numCache>
                  </c:numRef>
                </c:val>
                <c:extLst>
                  <c:ext xmlns:c16="http://schemas.microsoft.com/office/drawing/2014/chart" uri="{C3380CC4-5D6E-409C-BE32-E72D297353CC}">
                    <c16:uniqueId val="{00000015-F70B-4B96-823B-BE646C56FE6E}"/>
                  </c:ext>
                </c:extLst>
              </c15:ser>
            </c15:filteredPieSeries>
          </c:ext>
        </c:extLst>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prstDash val="solid"/>
      <a:round/>
    </a:ln>
    <a:effectLst/>
  </c:spPr>
  <c:txPr>
    <a:bodyPr/>
    <a:lstStyle/>
    <a:p>
      <a:pPr>
        <a:defRPr/>
      </a:pPr>
      <a:endParaRPr lang="pl-P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Arkusz1!$C$20</c:f>
              <c:strCache>
                <c:ptCount val="1"/>
              </c:strCache>
            </c:strRef>
          </c:tx>
          <c:spPr>
            <a:solidFill>
              <a:schemeClr val="accent6"/>
            </a:solidFill>
            <a:ln>
              <a:noFill/>
            </a:ln>
            <a:effectLst/>
          </c:spPr>
          <c:invertIfNegative val="0"/>
          <c:cat>
            <c:strRef>
              <c:f>Arkusz1!$F$19:$U$19</c:f>
              <c:strCache>
                <c:ptCount val="16"/>
                <c:pt idx="0">
                  <c:v>1 kw. 2022</c:v>
                </c:pt>
                <c:pt idx="1">
                  <c:v>2 kw. 2022</c:v>
                </c:pt>
                <c:pt idx="2">
                  <c:v>3 kw. 2022</c:v>
                </c:pt>
                <c:pt idx="3">
                  <c:v>4 kw. 2022</c:v>
                </c:pt>
                <c:pt idx="4">
                  <c:v>1 kw. 2023</c:v>
                </c:pt>
                <c:pt idx="5">
                  <c:v>2 kw. 2023</c:v>
                </c:pt>
                <c:pt idx="6">
                  <c:v>3 kw. 2023</c:v>
                </c:pt>
                <c:pt idx="7">
                  <c:v>4 kw. 2023</c:v>
                </c:pt>
                <c:pt idx="8">
                  <c:v>1 kw. 2024</c:v>
                </c:pt>
                <c:pt idx="9">
                  <c:v>2 kw. 2024</c:v>
                </c:pt>
                <c:pt idx="10">
                  <c:v>3 kw. 2024</c:v>
                </c:pt>
                <c:pt idx="11">
                  <c:v>4 kw. 2024</c:v>
                </c:pt>
                <c:pt idx="12">
                  <c:v>1 kw. 2025</c:v>
                </c:pt>
                <c:pt idx="13">
                  <c:v>2 kw. 2025</c:v>
                </c:pt>
                <c:pt idx="14">
                  <c:v>3 kw. 2025</c:v>
                </c:pt>
                <c:pt idx="15">
                  <c:v>4 kw. 2025</c:v>
                </c:pt>
              </c:strCache>
              <c:extLst/>
            </c:strRef>
          </c:cat>
          <c:val>
            <c:numRef>
              <c:f>Arkusz1!$F$20:$U$20</c:f>
              <c:extLst/>
            </c:numRef>
          </c:val>
          <c:extLst xmlns:c15="http://schemas.microsoft.com/office/drawing/2012/chart">
            <c:ext xmlns:c16="http://schemas.microsoft.com/office/drawing/2014/chart" uri="{C3380CC4-5D6E-409C-BE32-E72D297353CC}">
              <c16:uniqueId val="{00000001-B895-4569-8B74-C558BB7DE755}"/>
            </c:ext>
          </c:extLst>
        </c:ser>
        <c:ser>
          <c:idx val="3"/>
          <c:order val="3"/>
          <c:tx>
            <c:strRef>
              <c:f>Arkusz1!$C$23</c:f>
              <c:strCache>
                <c:ptCount val="1"/>
                <c:pt idx="0">
                  <c:v>C. Odchylenie procentowe* (B / (A-B))</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j-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Arkusz1!$F$19:$U$19</c:f>
              <c:strCache>
                <c:ptCount val="16"/>
                <c:pt idx="0">
                  <c:v>1 kw. 2022</c:v>
                </c:pt>
                <c:pt idx="1">
                  <c:v>2 kw. 2022</c:v>
                </c:pt>
                <c:pt idx="2">
                  <c:v>3 kw. 2022</c:v>
                </c:pt>
                <c:pt idx="3">
                  <c:v>4 kw. 2022</c:v>
                </c:pt>
                <c:pt idx="4">
                  <c:v>1 kw. 2023</c:v>
                </c:pt>
                <c:pt idx="5">
                  <c:v>2 kw. 2023</c:v>
                </c:pt>
                <c:pt idx="6">
                  <c:v>3 kw. 2023</c:v>
                </c:pt>
                <c:pt idx="7">
                  <c:v>4 kw. 2023</c:v>
                </c:pt>
                <c:pt idx="8">
                  <c:v>1 kw. 2024</c:v>
                </c:pt>
                <c:pt idx="9">
                  <c:v>2 kw. 2024</c:v>
                </c:pt>
                <c:pt idx="10">
                  <c:v>3 kw. 2024</c:v>
                </c:pt>
                <c:pt idx="11">
                  <c:v>4 kw. 2024</c:v>
                </c:pt>
                <c:pt idx="12">
                  <c:v>1 kw. 2025</c:v>
                </c:pt>
                <c:pt idx="13">
                  <c:v>2 kw. 2025</c:v>
                </c:pt>
                <c:pt idx="14">
                  <c:v>3 kw. 2025</c:v>
                </c:pt>
                <c:pt idx="15">
                  <c:v>4 kw. 2025</c:v>
                </c:pt>
              </c:strCache>
              <c:extLst/>
            </c:strRef>
          </c:cat>
          <c:val>
            <c:numRef>
              <c:f>Arkusz1!$F$23:$U$23</c:f>
              <c:numCache>
                <c:formatCode>0%</c:formatCode>
                <c:ptCount val="16"/>
                <c:pt idx="0">
                  <c:v>0.15</c:v>
                </c:pt>
                <c:pt idx="1">
                  <c:v>0.2</c:v>
                </c:pt>
                <c:pt idx="2">
                  <c:v>0.14000000000000001</c:v>
                </c:pt>
                <c:pt idx="3">
                  <c:v>0.14000000000000001</c:v>
                </c:pt>
                <c:pt idx="4">
                  <c:v>0.18</c:v>
                </c:pt>
                <c:pt idx="5">
                  <c:v>0.23</c:v>
                </c:pt>
                <c:pt idx="6">
                  <c:v>0.13</c:v>
                </c:pt>
                <c:pt idx="7">
                  <c:v>0.11952717627005818</c:v>
                </c:pt>
                <c:pt idx="8">
                  <c:v>0.14000000000000001</c:v>
                </c:pt>
                <c:pt idx="9">
                  <c:v>0.13147104049205535</c:v>
                </c:pt>
                <c:pt idx="10">
                  <c:v>0.11780479917211047</c:v>
                </c:pt>
                <c:pt idx="11">
                  <c:v>5.9523634084048177E-2</c:v>
                </c:pt>
                <c:pt idx="12">
                  <c:v>5.8952303082358694E-2</c:v>
                </c:pt>
                <c:pt idx="13">
                  <c:v>8.3226222137826017E-2</c:v>
                </c:pt>
                <c:pt idx="14">
                  <c:v>6.787295891357617E-2</c:v>
                </c:pt>
                <c:pt idx="15">
                  <c:v>3.5233160621761656E-2</c:v>
                </c:pt>
              </c:numCache>
              <c:extLst/>
            </c:numRef>
          </c:val>
          <c:extLst>
            <c:ext xmlns:c16="http://schemas.microsoft.com/office/drawing/2014/chart" uri="{C3380CC4-5D6E-409C-BE32-E72D297353CC}">
              <c16:uniqueId val="{00000000-B895-4569-8B74-C558BB7DE755}"/>
            </c:ext>
          </c:extLst>
        </c:ser>
        <c:dLbls>
          <c:showLegendKey val="0"/>
          <c:showVal val="0"/>
          <c:showCatName val="0"/>
          <c:showSerName val="0"/>
          <c:showPercent val="0"/>
          <c:showBubbleSize val="0"/>
        </c:dLbls>
        <c:gapWidth val="219"/>
        <c:overlap val="-27"/>
        <c:axId val="918958608"/>
        <c:axId val="911932640"/>
        <c:extLst>
          <c:ext xmlns:c15="http://schemas.microsoft.com/office/drawing/2012/chart" uri="{02D57815-91ED-43cb-92C2-25804820EDAC}">
            <c15:filteredBarSeries>
              <c15:ser>
                <c:idx val="1"/>
                <c:order val="1"/>
                <c:tx>
                  <c:strRef>
                    <c:extLst>
                      <c:ext uri="{02D57815-91ED-43cb-92C2-25804820EDAC}">
                        <c15:formulaRef>
                          <c15:sqref>Arkusz1!$C$21</c15:sqref>
                        </c15:formulaRef>
                      </c:ext>
                    </c:extLst>
                    <c:strCache>
                      <c:ptCount val="1"/>
                      <c:pt idx="0">
                        <c:v>A. Spłaty na portfelach</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j-lt"/>
                          <a:ea typeface="+mn-ea"/>
                          <a:cs typeface="+mn-cs"/>
                        </a:defRPr>
                      </a:pPr>
                      <a:endParaRPr lang="pl-PL"/>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Arkusz1!$F$19:$U$19</c15:sqref>
                        </c15:formulaRef>
                      </c:ext>
                    </c:extLst>
                    <c:strCache>
                      <c:ptCount val="16"/>
                      <c:pt idx="0">
                        <c:v>1 kw. 2022</c:v>
                      </c:pt>
                      <c:pt idx="1">
                        <c:v>2 kw. 2022</c:v>
                      </c:pt>
                      <c:pt idx="2">
                        <c:v>3 kw. 2022</c:v>
                      </c:pt>
                      <c:pt idx="3">
                        <c:v>4 kw. 2022</c:v>
                      </c:pt>
                      <c:pt idx="4">
                        <c:v>1 kw. 2023</c:v>
                      </c:pt>
                      <c:pt idx="5">
                        <c:v>2 kw. 2023</c:v>
                      </c:pt>
                      <c:pt idx="6">
                        <c:v>3 kw. 2023</c:v>
                      </c:pt>
                      <c:pt idx="7">
                        <c:v>4 kw. 2023</c:v>
                      </c:pt>
                      <c:pt idx="8">
                        <c:v>1 kw. 2024</c:v>
                      </c:pt>
                      <c:pt idx="9">
                        <c:v>2 kw. 2024</c:v>
                      </c:pt>
                      <c:pt idx="10">
                        <c:v>3 kw. 2024</c:v>
                      </c:pt>
                      <c:pt idx="11">
                        <c:v>4 kw. 2024</c:v>
                      </c:pt>
                      <c:pt idx="12">
                        <c:v>1 kw. 2025</c:v>
                      </c:pt>
                      <c:pt idx="13">
                        <c:v>2 kw. 2025</c:v>
                      </c:pt>
                      <c:pt idx="14">
                        <c:v>3 kw. 2025</c:v>
                      </c:pt>
                      <c:pt idx="15">
                        <c:v>4 kw. 2025</c:v>
                      </c:pt>
                    </c:strCache>
                  </c:strRef>
                </c:cat>
                <c:val>
                  <c:numRef>
                    <c:extLst>
                      <c:ext uri="{02D57815-91ED-43cb-92C2-25804820EDAC}">
                        <c15:formulaRef>
                          <c15:sqref>Arkusz1!$F$21:$U$21</c15:sqref>
                        </c15:formulaRef>
                      </c:ext>
                    </c:extLst>
                    <c:numCache>
                      <c:formatCode>General</c:formatCode>
                      <c:ptCount val="16"/>
                      <c:pt idx="0">
                        <c:v>623</c:v>
                      </c:pt>
                      <c:pt idx="1">
                        <c:v>657</c:v>
                      </c:pt>
                      <c:pt idx="2">
                        <c:v>648</c:v>
                      </c:pt>
                      <c:pt idx="3">
                        <c:v>700</c:v>
                      </c:pt>
                      <c:pt idx="4">
                        <c:v>724</c:v>
                      </c:pt>
                      <c:pt idx="5">
                        <c:v>776</c:v>
                      </c:pt>
                      <c:pt idx="6">
                        <c:v>785</c:v>
                      </c:pt>
                      <c:pt idx="7">
                        <c:v>777</c:v>
                      </c:pt>
                      <c:pt idx="8">
                        <c:v>854</c:v>
                      </c:pt>
                      <c:pt idx="9">
                        <c:v>883</c:v>
                      </c:pt>
                      <c:pt idx="10" formatCode="#,##0">
                        <c:v>864.11900000000003</c:v>
                      </c:pt>
                      <c:pt idx="11" formatCode="#,##0">
                        <c:v>934.64499999999998</c:v>
                      </c:pt>
                      <c:pt idx="12" formatCode="#,##0">
                        <c:v>923.43499999999995</c:v>
                      </c:pt>
                      <c:pt idx="13" formatCode="#,##0">
                        <c:v>986.87000000000012</c:v>
                      </c:pt>
                      <c:pt idx="14" formatCode="#,##0">
                        <c:v>1010.604</c:v>
                      </c:pt>
                      <c:pt idx="15" formatCode="#,##0">
                        <c:v>999</c:v>
                      </c:pt>
                    </c:numCache>
                  </c:numRef>
                </c:val>
                <c:extLst>
                  <c:ext xmlns:c16="http://schemas.microsoft.com/office/drawing/2014/chart" uri="{C3380CC4-5D6E-409C-BE32-E72D297353CC}">
                    <c16:uniqueId val="{00000002-B895-4569-8B74-C558BB7DE75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Arkusz1!$C$22</c15:sqref>
                        </c15:formulaRef>
                      </c:ext>
                    </c:extLst>
                    <c:strCache>
                      <c:ptCount val="1"/>
                      <c:pt idx="0">
                        <c:v>B. Odchylenie wpłat rzeczywistych od planowanych i inne*</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Arkusz1!$F$19:$U$19</c15:sqref>
                        </c15:formulaRef>
                      </c:ext>
                    </c:extLst>
                    <c:strCache>
                      <c:ptCount val="16"/>
                      <c:pt idx="0">
                        <c:v>1 kw. 2022</c:v>
                      </c:pt>
                      <c:pt idx="1">
                        <c:v>2 kw. 2022</c:v>
                      </c:pt>
                      <c:pt idx="2">
                        <c:v>3 kw. 2022</c:v>
                      </c:pt>
                      <c:pt idx="3">
                        <c:v>4 kw. 2022</c:v>
                      </c:pt>
                      <c:pt idx="4">
                        <c:v>1 kw. 2023</c:v>
                      </c:pt>
                      <c:pt idx="5">
                        <c:v>2 kw. 2023</c:v>
                      </c:pt>
                      <c:pt idx="6">
                        <c:v>3 kw. 2023</c:v>
                      </c:pt>
                      <c:pt idx="7">
                        <c:v>4 kw. 2023</c:v>
                      </c:pt>
                      <c:pt idx="8">
                        <c:v>1 kw. 2024</c:v>
                      </c:pt>
                      <c:pt idx="9">
                        <c:v>2 kw. 2024</c:v>
                      </c:pt>
                      <c:pt idx="10">
                        <c:v>3 kw. 2024</c:v>
                      </c:pt>
                      <c:pt idx="11">
                        <c:v>4 kw. 2024</c:v>
                      </c:pt>
                      <c:pt idx="12">
                        <c:v>1 kw. 2025</c:v>
                      </c:pt>
                      <c:pt idx="13">
                        <c:v>2 kw. 2025</c:v>
                      </c:pt>
                      <c:pt idx="14">
                        <c:v>3 kw. 2025</c:v>
                      </c:pt>
                      <c:pt idx="15">
                        <c:v>4 kw. 2025</c:v>
                      </c:pt>
                    </c:strCache>
                  </c:strRef>
                </c:cat>
                <c:val>
                  <c:numRef>
                    <c:extLst xmlns:c15="http://schemas.microsoft.com/office/drawing/2012/chart">
                      <c:ext xmlns:c15="http://schemas.microsoft.com/office/drawing/2012/chart" uri="{02D57815-91ED-43cb-92C2-25804820EDAC}">
                        <c15:formulaRef>
                          <c15:sqref>Arkusz1!$F$22:$U$22</c15:sqref>
                        </c15:formulaRef>
                      </c:ext>
                    </c:extLst>
                    <c:numCache>
                      <c:formatCode>#,##0</c:formatCode>
                      <c:ptCount val="16"/>
                      <c:pt idx="0">
                        <c:v>79</c:v>
                      </c:pt>
                      <c:pt idx="1">
                        <c:v>109</c:v>
                      </c:pt>
                      <c:pt idx="2">
                        <c:v>82</c:v>
                      </c:pt>
                      <c:pt idx="3">
                        <c:v>84</c:v>
                      </c:pt>
                      <c:pt idx="4">
                        <c:v>111</c:v>
                      </c:pt>
                      <c:pt idx="5">
                        <c:v>143</c:v>
                      </c:pt>
                      <c:pt idx="6">
                        <c:v>91</c:v>
                      </c:pt>
                      <c:pt idx="7">
                        <c:v>82.956999999999994</c:v>
                      </c:pt>
                      <c:pt idx="8">
                        <c:v>105</c:v>
                      </c:pt>
                      <c:pt idx="9">
                        <c:v>102.6</c:v>
                      </c:pt>
                      <c:pt idx="10">
                        <c:v>91.069000000000003</c:v>
                      </c:pt>
                      <c:pt idx="11">
                        <c:v>52.508000000000003</c:v>
                      </c:pt>
                      <c:pt idx="12">
                        <c:v>51.408000000000001</c:v>
                      </c:pt>
                      <c:pt idx="13">
                        <c:v>75.822999999999993</c:v>
                      </c:pt>
                      <c:pt idx="14">
                        <c:v>64.233000000000004</c:v>
                      </c:pt>
                      <c:pt idx="15">
                        <c:v>34</c:v>
                      </c:pt>
                    </c:numCache>
                  </c:numRef>
                </c:val>
                <c:extLst xmlns:c15="http://schemas.microsoft.com/office/drawing/2012/chart">
                  <c:ext xmlns:c16="http://schemas.microsoft.com/office/drawing/2014/chart" uri="{C3380CC4-5D6E-409C-BE32-E72D297353CC}">
                    <c16:uniqueId val="{00000003-B895-4569-8B74-C558BB7DE755}"/>
                  </c:ext>
                </c:extLst>
              </c15:ser>
            </c15:filteredBarSeries>
          </c:ext>
        </c:extLst>
      </c:barChart>
      <c:catAx>
        <c:axId val="918958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1" i="0" u="none" strike="noStrike" kern="1200" baseline="0">
                <a:solidFill>
                  <a:schemeClr val="tx1">
                    <a:lumMod val="65000"/>
                    <a:lumOff val="35000"/>
                  </a:schemeClr>
                </a:solidFill>
                <a:latin typeface="+mj-lt"/>
                <a:ea typeface="+mn-ea"/>
                <a:cs typeface="+mn-cs"/>
              </a:defRPr>
            </a:pPr>
            <a:endParaRPr lang="pl-PL"/>
          </a:p>
        </c:txPr>
        <c:crossAx val="911932640"/>
        <c:crosses val="autoZero"/>
        <c:auto val="1"/>
        <c:lblAlgn val="ctr"/>
        <c:lblOffset val="100"/>
        <c:noMultiLvlLbl val="0"/>
      </c:catAx>
      <c:valAx>
        <c:axId val="911932640"/>
        <c:scaling>
          <c:orientation val="minMax"/>
        </c:scaling>
        <c:delete val="1"/>
        <c:axPos val="l"/>
        <c:numFmt formatCode="0%" sourceLinked="0"/>
        <c:majorTickMark val="none"/>
        <c:minorTickMark val="none"/>
        <c:tickLblPos val="nextTo"/>
        <c:crossAx val="9189586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latin typeface="+mj-lt"/>
        </a:defRPr>
      </a:pPr>
      <a:endParaRPr lang="pl-P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86192120256387"/>
          <c:y val="0.3301888216504168"/>
          <c:w val="0.43491490059331805"/>
          <c:h val="0.66981117834958326"/>
        </c:manualLayout>
      </c:layout>
      <c:pieChart>
        <c:varyColors val="1"/>
        <c:ser>
          <c:idx val="0"/>
          <c:order val="0"/>
          <c:dPt>
            <c:idx val="0"/>
            <c:bubble3D val="0"/>
            <c:spPr>
              <a:solidFill>
                <a:schemeClr val="accent6"/>
              </a:solidFill>
              <a:ln>
                <a:noFill/>
              </a:ln>
              <a:effectLst/>
            </c:spPr>
            <c:extLst>
              <c:ext xmlns:c16="http://schemas.microsoft.com/office/drawing/2014/chart" uri="{C3380CC4-5D6E-409C-BE32-E72D297353CC}">
                <c16:uniqueId val="{00000001-E499-41E7-9882-63C4640697A4}"/>
              </c:ext>
            </c:extLst>
          </c:dPt>
          <c:dPt>
            <c:idx val="1"/>
            <c:bubble3D val="0"/>
            <c:spPr>
              <a:solidFill>
                <a:schemeClr val="accent5"/>
              </a:solidFill>
              <a:ln>
                <a:noFill/>
              </a:ln>
              <a:effectLst/>
            </c:spPr>
            <c:extLst>
              <c:ext xmlns:c16="http://schemas.microsoft.com/office/drawing/2014/chart" uri="{C3380CC4-5D6E-409C-BE32-E72D297353CC}">
                <c16:uniqueId val="{00000003-E499-41E7-9882-63C4640697A4}"/>
              </c:ext>
            </c:extLst>
          </c:dPt>
          <c:dPt>
            <c:idx val="2"/>
            <c:bubble3D val="0"/>
            <c:spPr>
              <a:solidFill>
                <a:schemeClr val="accent4"/>
              </a:solidFill>
              <a:ln>
                <a:noFill/>
              </a:ln>
              <a:effectLst/>
            </c:spPr>
            <c:extLst>
              <c:ext xmlns:c16="http://schemas.microsoft.com/office/drawing/2014/chart" uri="{C3380CC4-5D6E-409C-BE32-E72D297353CC}">
                <c16:uniqueId val="{00000005-E499-41E7-9882-63C4640697A4}"/>
              </c:ext>
            </c:extLst>
          </c:dPt>
          <c:dPt>
            <c:idx val="3"/>
            <c:bubble3D val="0"/>
            <c:spPr>
              <a:solidFill>
                <a:schemeClr val="accent6">
                  <a:lumMod val="60000"/>
                </a:schemeClr>
              </a:solidFill>
              <a:ln>
                <a:noFill/>
              </a:ln>
              <a:effectLst/>
            </c:spPr>
            <c:extLst>
              <c:ext xmlns:c16="http://schemas.microsoft.com/office/drawing/2014/chart" uri="{C3380CC4-5D6E-409C-BE32-E72D297353CC}">
                <c16:uniqueId val="{00000007-E499-41E7-9882-63C4640697A4}"/>
              </c:ext>
            </c:extLst>
          </c:dPt>
          <c:dPt>
            <c:idx val="4"/>
            <c:bubble3D val="0"/>
            <c:spPr>
              <a:solidFill>
                <a:schemeClr val="accent5">
                  <a:lumMod val="60000"/>
                </a:schemeClr>
              </a:solidFill>
              <a:ln>
                <a:noFill/>
              </a:ln>
              <a:effectLst/>
            </c:spPr>
            <c:extLst>
              <c:ext xmlns:c16="http://schemas.microsoft.com/office/drawing/2014/chart" uri="{C3380CC4-5D6E-409C-BE32-E72D297353CC}">
                <c16:uniqueId val="{00000009-E499-41E7-9882-63C4640697A4}"/>
              </c:ext>
            </c:extLst>
          </c:dPt>
          <c:dLbls>
            <c:dLbl>
              <c:idx val="1"/>
              <c:layout>
                <c:manualLayout>
                  <c:x val="3.3556888514452148E-2"/>
                  <c:y val="-1.14834499561300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E499-41E7-9882-63C4640697A4}"/>
                </c:ext>
              </c:extLst>
            </c:dLbl>
            <c:dLbl>
              <c:idx val="2"/>
              <c:layout>
                <c:manualLayout>
                  <c:x val="-0.14439266021619562"/>
                  <c:y val="-1.548899438283555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E499-41E7-9882-63C4640697A4}"/>
                </c:ext>
              </c:extLst>
            </c:dLbl>
            <c:dLbl>
              <c:idx val="3"/>
              <c:layout>
                <c:manualLayout>
                  <c:x val="-8.6210929308661241E-2"/>
                  <c:y val="0.1388534816500761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E499-41E7-9882-63C4640697A4}"/>
                </c:ext>
              </c:extLst>
            </c:dLbl>
            <c:dLbl>
              <c:idx val="4"/>
              <c:layout>
                <c:manualLayout>
                  <c:x val="-0.1485041547853633"/>
                  <c:y val="2.725106493678467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noAutofit/>
                </a:bodyPr>
                <a:lstStyle/>
                <a:p>
                  <a:pPr>
                    <a:defRPr sz="2000" b="0" i="0" u="none" strike="noStrike" kern="1200" baseline="0">
                      <a:solidFill>
                        <a:schemeClr val="dk1">
                          <a:lumMod val="65000"/>
                          <a:lumOff val="35000"/>
                        </a:schemeClr>
                      </a:solidFill>
                      <a:latin typeface="Lato" panose="020F0502020204030203" pitchFamily="34" charset="-18"/>
                      <a:ea typeface="+mn-ea"/>
                      <a:cs typeface="+mn-cs"/>
                    </a:defRPr>
                  </a:pPr>
                  <a:endParaRPr lang="pl-PL"/>
                </a:p>
              </c:tx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prstGeom>
                  </c15:spPr>
                  <c15:layout>
                    <c:manualLayout>
                      <c:w val="0.28278749064953784"/>
                      <c:h val="0.17476702636873404"/>
                    </c:manualLayout>
                  </c15:layout>
                </c:ext>
                <c:ext xmlns:c16="http://schemas.microsoft.com/office/drawing/2014/chart" uri="{C3380CC4-5D6E-409C-BE32-E72D297353CC}">
                  <c16:uniqueId val="{00000009-E499-41E7-9882-63C4640697A4}"/>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Lato" panose="020F0502020204030203" pitchFamily="34" charset="-18"/>
                    <a:ea typeface="+mn-ea"/>
                    <a:cs typeface="+mn-cs"/>
                  </a:defRPr>
                </a:pPr>
                <a:endParaRPr lang="pl-PL"/>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c15:spPr>
              </c:ext>
            </c:extLst>
          </c:dLbls>
          <c:cat>
            <c:strRef>
              <c:f>(Wykresy_splaty_naklady!$B$1,Wykresy_splaty_naklady!$D$1:$G$1)</c:f>
              <c:strCache>
                <c:ptCount val="5"/>
                <c:pt idx="0">
                  <c:v>Polska</c:v>
                </c:pt>
                <c:pt idx="1">
                  <c:v>Rumunia</c:v>
                </c:pt>
                <c:pt idx="2">
                  <c:v>Włochy</c:v>
                </c:pt>
                <c:pt idx="3">
                  <c:v>Hiszpania</c:v>
                </c:pt>
                <c:pt idx="4">
                  <c:v>Pozostałe rynki</c:v>
                </c:pt>
              </c:strCache>
              <c:extLst/>
            </c:strRef>
          </c:cat>
          <c:val>
            <c:numRef>
              <c:f>(Wykresy_splaty_naklady!$B$4,Wykresy_splaty_naklady!$D$4:$G$4)</c:f>
              <c:numCache>
                <c:formatCode>0%</c:formatCode>
                <c:ptCount val="5"/>
                <c:pt idx="0">
                  <c:v>0.28917829716096782</c:v>
                </c:pt>
                <c:pt idx="1">
                  <c:v>0.25786299124741574</c:v>
                </c:pt>
                <c:pt idx="2">
                  <c:v>0.34657974549728793</c:v>
                </c:pt>
                <c:pt idx="3">
                  <c:v>5.5036508062620615E-2</c:v>
                </c:pt>
                <c:pt idx="4">
                  <c:v>5.1342458031707977E-2</c:v>
                </c:pt>
              </c:numCache>
              <c:extLst/>
            </c:numRef>
          </c:val>
          <c:extLst>
            <c:ext xmlns:c16="http://schemas.microsoft.com/office/drawing/2014/chart" uri="{C3380CC4-5D6E-409C-BE32-E72D297353CC}">
              <c16:uniqueId val="{0000000A-E499-41E7-9882-63C4640697A4}"/>
            </c:ext>
          </c:extLst>
        </c:ser>
        <c:dLbls>
          <c:showLegendKey val="0"/>
          <c:showVal val="0"/>
          <c:showCatName val="0"/>
          <c:showSerName val="0"/>
          <c:showPercent val="0"/>
          <c:showBubbleSize val="0"/>
          <c:showLeaderLines val="0"/>
        </c:dLbls>
        <c:firstSliceAng val="0"/>
        <c:extLst>
          <c:ext xmlns:c15="http://schemas.microsoft.com/office/drawing/2012/chart" uri="{02D57815-91ED-43cb-92C2-25804820EDAC}">
            <c15:filteredPieSeries>
              <c15:ser>
                <c:idx val="1"/>
                <c:order val="1"/>
                <c:dPt>
                  <c:idx val="0"/>
                  <c:bubble3D val="0"/>
                  <c:spPr>
                    <a:solidFill>
                      <a:schemeClr val="accent6"/>
                    </a:solidFill>
                    <a:ln>
                      <a:noFill/>
                    </a:ln>
                    <a:effectLst/>
                  </c:spPr>
                  <c:extLst>
                    <c:ext xmlns:c16="http://schemas.microsoft.com/office/drawing/2014/chart" uri="{C3380CC4-5D6E-409C-BE32-E72D297353CC}">
                      <c16:uniqueId val="{0000000C-E499-41E7-9882-63C4640697A4}"/>
                    </c:ext>
                  </c:extLst>
                </c:dPt>
                <c:dPt>
                  <c:idx val="1"/>
                  <c:bubble3D val="0"/>
                  <c:spPr>
                    <a:solidFill>
                      <a:schemeClr val="accent5"/>
                    </a:solidFill>
                    <a:ln>
                      <a:noFill/>
                    </a:ln>
                    <a:effectLst/>
                  </c:spPr>
                  <c:extLst>
                    <c:ext xmlns:c16="http://schemas.microsoft.com/office/drawing/2014/chart" uri="{C3380CC4-5D6E-409C-BE32-E72D297353CC}">
                      <c16:uniqueId val="{0000000E-E499-41E7-9882-63C4640697A4}"/>
                    </c:ext>
                  </c:extLst>
                </c:dPt>
                <c:dPt>
                  <c:idx val="2"/>
                  <c:bubble3D val="0"/>
                  <c:spPr>
                    <a:solidFill>
                      <a:schemeClr val="accent4"/>
                    </a:solidFill>
                    <a:ln>
                      <a:noFill/>
                    </a:ln>
                    <a:effectLst/>
                  </c:spPr>
                  <c:extLst>
                    <c:ext xmlns:c16="http://schemas.microsoft.com/office/drawing/2014/chart" uri="{C3380CC4-5D6E-409C-BE32-E72D297353CC}">
                      <c16:uniqueId val="{00000010-E499-41E7-9882-63C4640697A4}"/>
                    </c:ext>
                  </c:extLst>
                </c:dPt>
                <c:dPt>
                  <c:idx val="3"/>
                  <c:bubble3D val="0"/>
                  <c:spPr>
                    <a:solidFill>
                      <a:schemeClr val="accent6">
                        <a:lumMod val="60000"/>
                      </a:schemeClr>
                    </a:solidFill>
                    <a:ln>
                      <a:noFill/>
                    </a:ln>
                    <a:effectLst/>
                  </c:spPr>
                  <c:extLst>
                    <c:ext xmlns:c16="http://schemas.microsoft.com/office/drawing/2014/chart" uri="{C3380CC4-5D6E-409C-BE32-E72D297353CC}">
                      <c16:uniqueId val="{00000012-E499-41E7-9882-63C4640697A4}"/>
                    </c:ext>
                  </c:extLst>
                </c:dPt>
                <c:dPt>
                  <c:idx val="4"/>
                  <c:bubble3D val="0"/>
                  <c:spPr>
                    <a:solidFill>
                      <a:schemeClr val="accent5">
                        <a:lumMod val="60000"/>
                      </a:schemeClr>
                    </a:solidFill>
                    <a:ln>
                      <a:noFill/>
                    </a:ln>
                    <a:effectLst/>
                  </c:spPr>
                  <c:extLst>
                    <c:ext xmlns:c16="http://schemas.microsoft.com/office/drawing/2014/chart" uri="{C3380CC4-5D6E-409C-BE32-E72D297353CC}">
                      <c16:uniqueId val="{00000014-E499-41E7-9882-63C4640697A4}"/>
                    </c:ext>
                  </c:extLst>
                </c:dPt>
                <c:cat>
                  <c:strRef>
                    <c:extLst>
                      <c:ext uri="{02D57815-91ED-43cb-92C2-25804820EDAC}">
                        <c15:formulaRef>
                          <c15:sqref>(Wykresy_splaty_naklady!$B$1,Wykresy_splaty_naklady!$D$1:$G$1)</c15:sqref>
                        </c15:formulaRef>
                      </c:ext>
                    </c:extLst>
                    <c:strCache>
                      <c:ptCount val="5"/>
                      <c:pt idx="0">
                        <c:v>Polska</c:v>
                      </c:pt>
                      <c:pt idx="1">
                        <c:v>Rumunia</c:v>
                      </c:pt>
                      <c:pt idx="2">
                        <c:v>Włochy</c:v>
                      </c:pt>
                      <c:pt idx="3">
                        <c:v>Hiszpania</c:v>
                      </c:pt>
                      <c:pt idx="4">
                        <c:v>Pozostałe rynki</c:v>
                      </c:pt>
                    </c:strCache>
                  </c:strRef>
                </c:cat>
                <c:val>
                  <c:numRef>
                    <c:extLst>
                      <c:ext uri="{02D57815-91ED-43cb-92C2-25804820EDAC}">
                        <c15:formulaRef>
                          <c15:sqref>(Wykresy_splaty_naklady!$B$3,Wykresy_splaty_naklady!$D$3:$G$3)</c15:sqref>
                        </c15:formulaRef>
                      </c:ext>
                    </c:extLst>
                    <c:numCache>
                      <c:formatCode>0%</c:formatCode>
                      <c:ptCount val="5"/>
                      <c:pt idx="0">
                        <c:v>0.39851745571398978</c:v>
                      </c:pt>
                      <c:pt idx="1">
                        <c:v>0.18080805194619654</c:v>
                      </c:pt>
                      <c:pt idx="2">
                        <c:v>0.24713501990434078</c:v>
                      </c:pt>
                      <c:pt idx="3">
                        <c:v>0.14200989451362689</c:v>
                      </c:pt>
                      <c:pt idx="4">
                        <c:v>3.1529577921845998E-2</c:v>
                      </c:pt>
                    </c:numCache>
                  </c:numRef>
                </c:val>
                <c:extLst>
                  <c:ext xmlns:c16="http://schemas.microsoft.com/office/drawing/2014/chart" uri="{C3380CC4-5D6E-409C-BE32-E72D297353CC}">
                    <c16:uniqueId val="{00000015-E499-41E7-9882-63C4640697A4}"/>
                  </c:ext>
                </c:extLst>
              </c15:ser>
            </c15:filteredPieSeries>
          </c:ext>
        </c:extLst>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prstDash val="solid"/>
    </a:ln>
    <a:effectLst/>
  </c:spPr>
  <c:txPr>
    <a:bodyPr/>
    <a:lstStyle/>
    <a:p>
      <a:pPr>
        <a:defRPr/>
      </a:pPr>
      <a:endParaRPr lang="pl-P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
          <c:y val="0.27206851851851854"/>
          <c:w val="0.99568413258062105"/>
          <c:h val="0.56330213841621524"/>
        </c:manualLayout>
      </c:layout>
      <c:barChart>
        <c:barDir val="col"/>
        <c:grouping val="clustered"/>
        <c:varyColors val="0"/>
        <c:ser>
          <c:idx val="0"/>
          <c:order val="0"/>
          <c:tx>
            <c:strRef>
              <c:f>Arkusz1!$B$1</c:f>
              <c:strCache>
                <c:ptCount val="1"/>
                <c:pt idx="0">
                  <c:v>y</c:v>
                </c:pt>
              </c:strCache>
            </c:strRef>
          </c:tx>
          <c:spPr>
            <a:solidFill>
              <a:schemeClr val="accent5">
                <a:tint val="77000"/>
              </a:schemeClr>
            </a:solidFill>
            <a:ln>
              <a:noFill/>
            </a:ln>
            <a:effectLst/>
          </c:spPr>
          <c:invertIfNegative val="0"/>
          <c:dPt>
            <c:idx val="1"/>
            <c:invertIfNegative val="0"/>
            <c:bubble3D val="0"/>
            <c:spPr>
              <a:solidFill>
                <a:schemeClr val="accent5">
                  <a:tint val="77000"/>
                </a:schemeClr>
              </a:solidFill>
              <a:ln>
                <a:noFill/>
              </a:ln>
              <a:effectLst/>
            </c:spPr>
            <c:extLst>
              <c:ext xmlns:c16="http://schemas.microsoft.com/office/drawing/2014/chart" uri="{C3380CC4-5D6E-409C-BE32-E72D297353CC}">
                <c16:uniqueId val="{00000001-F468-1F47-B718-C4BDBDD71B66}"/>
              </c:ext>
            </c:extLst>
          </c:dPt>
          <c:dPt>
            <c:idx val="2"/>
            <c:invertIfNegative val="0"/>
            <c:bubble3D val="0"/>
            <c:spPr>
              <a:solidFill>
                <a:schemeClr val="accent5">
                  <a:tint val="77000"/>
                </a:schemeClr>
              </a:solidFill>
              <a:ln>
                <a:noFill/>
              </a:ln>
              <a:effectLst/>
            </c:spPr>
            <c:extLst>
              <c:ext xmlns:c16="http://schemas.microsoft.com/office/drawing/2014/chart" uri="{C3380CC4-5D6E-409C-BE32-E72D297353CC}">
                <c16:uniqueId val="{00000003-F468-1F47-B718-C4BDBDD71B66}"/>
              </c:ext>
            </c:extLst>
          </c:dPt>
          <c:dPt>
            <c:idx val="3"/>
            <c:invertIfNegative val="0"/>
            <c:bubble3D val="0"/>
            <c:spPr>
              <a:solidFill>
                <a:schemeClr val="accent5">
                  <a:tint val="77000"/>
                </a:schemeClr>
              </a:solidFill>
              <a:ln>
                <a:noFill/>
              </a:ln>
              <a:effectLst/>
            </c:spPr>
            <c:extLst>
              <c:ext xmlns:c16="http://schemas.microsoft.com/office/drawing/2014/chart" uri="{C3380CC4-5D6E-409C-BE32-E72D297353CC}">
                <c16:uniqueId val="{00000005-F468-1F47-B718-C4BDBDD71B66}"/>
              </c:ext>
            </c:extLst>
          </c:dPt>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Polska</c:v>
                </c:pt>
                <c:pt idx="1">
                  <c:v>Rumunia</c:v>
                </c:pt>
                <c:pt idx="2">
                  <c:v>Włochy</c:v>
                </c:pt>
                <c:pt idx="3">
                  <c:v>hiszpania</c:v>
                </c:pt>
                <c:pt idx="4">
                  <c:v>Pozostałe</c:v>
                </c:pt>
              </c:strCache>
            </c:strRef>
          </c:cat>
          <c:val>
            <c:numRef>
              <c:f>Arkusz1!$B$2:$B$6</c:f>
              <c:numCache>
                <c:formatCode>0</c:formatCode>
                <c:ptCount val="5"/>
                <c:pt idx="0">
                  <c:v>643</c:v>
                </c:pt>
                <c:pt idx="1">
                  <c:v>573</c:v>
                </c:pt>
                <c:pt idx="2">
                  <c:v>770</c:v>
                </c:pt>
                <c:pt idx="3">
                  <c:v>122</c:v>
                </c:pt>
                <c:pt idx="4">
                  <c:v>114</c:v>
                </c:pt>
              </c:numCache>
            </c:numRef>
          </c:val>
          <c:extLst>
            <c:ext xmlns:c16="http://schemas.microsoft.com/office/drawing/2014/chart" uri="{C3380CC4-5D6E-409C-BE32-E72D297353CC}">
              <c16:uniqueId val="{00000006-F468-1F47-B718-C4BDBDD71B66}"/>
            </c:ext>
          </c:extLst>
        </c:ser>
        <c:ser>
          <c:idx val="1"/>
          <c:order val="1"/>
          <c:tx>
            <c:strRef>
              <c:f>Arkusz1!$C$1</c:f>
              <c:strCache>
                <c:ptCount val="1"/>
                <c:pt idx="0">
                  <c:v>y-1</c:v>
                </c:pt>
              </c:strCache>
            </c:strRef>
          </c:tx>
          <c:spPr>
            <a:solidFill>
              <a:schemeClr val="accent5">
                <a:shade val="76000"/>
              </a:schemeClr>
            </a:solidFill>
            <a:ln>
              <a:noFill/>
            </a:ln>
            <a:effectLst/>
          </c:spPr>
          <c:invertIfNegative val="0"/>
          <c:dPt>
            <c:idx val="0"/>
            <c:invertIfNegative val="0"/>
            <c:bubble3D val="0"/>
            <c:spPr>
              <a:solidFill>
                <a:schemeClr val="accent5">
                  <a:shade val="76000"/>
                </a:schemeClr>
              </a:solidFill>
              <a:ln>
                <a:noFill/>
              </a:ln>
              <a:effectLst/>
            </c:spPr>
            <c:extLst>
              <c:ext xmlns:c16="http://schemas.microsoft.com/office/drawing/2014/chart" uri="{C3380CC4-5D6E-409C-BE32-E72D297353CC}">
                <c16:uniqueId val="{00000008-F468-1F47-B718-C4BDBDD71B66}"/>
              </c:ext>
            </c:extLst>
          </c:dPt>
          <c:dPt>
            <c:idx val="1"/>
            <c:invertIfNegative val="0"/>
            <c:bubble3D val="0"/>
            <c:spPr>
              <a:solidFill>
                <a:schemeClr val="accent5">
                  <a:shade val="76000"/>
                </a:schemeClr>
              </a:solidFill>
              <a:ln>
                <a:noFill/>
              </a:ln>
              <a:effectLst/>
            </c:spPr>
            <c:extLst>
              <c:ext xmlns:c16="http://schemas.microsoft.com/office/drawing/2014/chart" uri="{C3380CC4-5D6E-409C-BE32-E72D297353CC}">
                <c16:uniqueId val="{0000000A-F468-1F47-B718-C4BDBDD71B66}"/>
              </c:ext>
            </c:extLst>
          </c:dPt>
          <c:dPt>
            <c:idx val="2"/>
            <c:invertIfNegative val="0"/>
            <c:bubble3D val="0"/>
            <c:spPr>
              <a:solidFill>
                <a:schemeClr val="accent5">
                  <a:shade val="76000"/>
                </a:schemeClr>
              </a:solidFill>
              <a:ln>
                <a:noFill/>
              </a:ln>
              <a:effectLst/>
            </c:spPr>
            <c:extLst>
              <c:ext xmlns:c16="http://schemas.microsoft.com/office/drawing/2014/chart" uri="{C3380CC4-5D6E-409C-BE32-E72D297353CC}">
                <c16:uniqueId val="{0000000C-F468-1F47-B718-C4BDBDD71B66}"/>
              </c:ext>
            </c:extLst>
          </c:dPt>
          <c:dPt>
            <c:idx val="3"/>
            <c:invertIfNegative val="0"/>
            <c:bubble3D val="0"/>
            <c:spPr>
              <a:solidFill>
                <a:schemeClr val="accent5">
                  <a:shade val="76000"/>
                </a:schemeClr>
              </a:solidFill>
              <a:ln>
                <a:noFill/>
              </a:ln>
              <a:effectLst/>
            </c:spPr>
            <c:extLst>
              <c:ext xmlns:c16="http://schemas.microsoft.com/office/drawing/2014/chart" uri="{C3380CC4-5D6E-409C-BE32-E72D297353CC}">
                <c16:uniqueId val="{0000000E-F468-1F47-B718-C4BDBDD71B66}"/>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Polska</c:v>
                </c:pt>
                <c:pt idx="1">
                  <c:v>Rumunia</c:v>
                </c:pt>
                <c:pt idx="2">
                  <c:v>Włochy</c:v>
                </c:pt>
                <c:pt idx="3">
                  <c:v>hiszpania</c:v>
                </c:pt>
                <c:pt idx="4">
                  <c:v>Pozostałe</c:v>
                </c:pt>
              </c:strCache>
            </c:strRef>
          </c:cat>
          <c:val>
            <c:numRef>
              <c:f>Arkusz1!$C$2:$C$6</c:f>
              <c:numCache>
                <c:formatCode>0</c:formatCode>
                <c:ptCount val="5"/>
                <c:pt idx="0">
                  <c:v>1087</c:v>
                </c:pt>
                <c:pt idx="1">
                  <c:v>264</c:v>
                </c:pt>
                <c:pt idx="2">
                  <c:v>847</c:v>
                </c:pt>
                <c:pt idx="3">
                  <c:v>541</c:v>
                </c:pt>
                <c:pt idx="4">
                  <c:v>88</c:v>
                </c:pt>
              </c:numCache>
            </c:numRef>
          </c:val>
          <c:extLst>
            <c:ext xmlns:c16="http://schemas.microsoft.com/office/drawing/2014/chart" uri="{C3380CC4-5D6E-409C-BE32-E72D297353CC}">
              <c16:uniqueId val="{0000000F-F468-1F47-B718-C4BDBDD71B66}"/>
            </c:ext>
          </c:extLst>
        </c:ser>
        <c:dLbls>
          <c:showLegendKey val="0"/>
          <c:showVal val="0"/>
          <c:showCatName val="0"/>
          <c:showSerName val="0"/>
          <c:showPercent val="0"/>
          <c:showBubbleSize val="0"/>
        </c:dLbls>
        <c:gapWidth val="219"/>
        <c:overlap val="-27"/>
        <c:axId val="563125296"/>
        <c:axId val="563124968"/>
      </c:barChart>
      <c:catAx>
        <c:axId val="563125296"/>
        <c:scaling>
          <c:orientation val="minMax"/>
        </c:scaling>
        <c:delete val="1"/>
        <c:axPos val="b"/>
        <c:numFmt formatCode="General" sourceLinked="1"/>
        <c:majorTickMark val="out"/>
        <c:minorTickMark val="none"/>
        <c:tickLblPos val="nextTo"/>
        <c:crossAx val="563124968"/>
        <c:crosses val="autoZero"/>
        <c:auto val="1"/>
        <c:lblAlgn val="ctr"/>
        <c:lblOffset val="100"/>
        <c:noMultiLvlLbl val="0"/>
      </c:catAx>
      <c:valAx>
        <c:axId val="563124968"/>
        <c:scaling>
          <c:orientation val="minMax"/>
        </c:scaling>
        <c:delete val="1"/>
        <c:axPos val="l"/>
        <c:numFmt formatCode="0" sourceLinked="1"/>
        <c:majorTickMark val="out"/>
        <c:minorTickMark val="none"/>
        <c:tickLblPos val="nextTo"/>
        <c:crossAx val="563125296"/>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pl-P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3.1382808415024916E-3"/>
          <c:y val="0.12207415524324117"/>
          <c:w val="0.99568413258062105"/>
          <c:h val="0.87792584475675883"/>
        </c:manualLayout>
      </c:layout>
      <c:barChart>
        <c:barDir val="col"/>
        <c:grouping val="clustered"/>
        <c:varyColors val="0"/>
        <c:ser>
          <c:idx val="0"/>
          <c:order val="0"/>
          <c:tx>
            <c:strRef>
              <c:f>Arkusz1!$B$1</c:f>
              <c:strCache>
                <c:ptCount val="1"/>
                <c:pt idx="0">
                  <c:v>y</c:v>
                </c:pt>
              </c:strCache>
            </c:strRef>
          </c:tx>
          <c:spPr>
            <a:solidFill>
              <a:schemeClr val="accent5">
                <a:tint val="77000"/>
              </a:schemeClr>
            </a:solidFill>
            <a:ln>
              <a:noFill/>
            </a:ln>
            <a:effectLst/>
          </c:spPr>
          <c:invertIfNegative val="0"/>
          <c:dPt>
            <c:idx val="1"/>
            <c:invertIfNegative val="0"/>
            <c:bubble3D val="0"/>
            <c:extLst>
              <c:ext xmlns:c16="http://schemas.microsoft.com/office/drawing/2014/chart" uri="{C3380CC4-5D6E-409C-BE32-E72D297353CC}">
                <c16:uniqueId val="{00000000-9D6D-EF4B-8BCE-5ECB4EBB6276}"/>
              </c:ext>
            </c:extLst>
          </c:dPt>
          <c:dPt>
            <c:idx val="2"/>
            <c:invertIfNegative val="0"/>
            <c:bubble3D val="0"/>
            <c:extLst>
              <c:ext xmlns:c16="http://schemas.microsoft.com/office/drawing/2014/chart" uri="{C3380CC4-5D6E-409C-BE32-E72D297353CC}">
                <c16:uniqueId val="{00000001-9D6D-EF4B-8BCE-5ECB4EBB6276}"/>
              </c:ext>
            </c:extLst>
          </c:dPt>
          <c:dPt>
            <c:idx val="3"/>
            <c:invertIfNegative val="0"/>
            <c:bubble3D val="0"/>
            <c:extLst>
              <c:ext xmlns:c16="http://schemas.microsoft.com/office/drawing/2014/chart" uri="{C3380CC4-5D6E-409C-BE32-E72D297353CC}">
                <c16:uniqueId val="{00000002-9D6D-EF4B-8BCE-5ECB4EBB6276}"/>
              </c:ext>
            </c:extLst>
          </c:dPt>
          <c:dLbls>
            <c:dLbl>
              <c:idx val="0"/>
              <c:numFmt formatCode="#,##0" sourceLinked="0"/>
              <c:spPr>
                <a:noFill/>
                <a:ln>
                  <a:noFill/>
                </a:ln>
                <a:effectLst/>
              </c:spPr>
              <c:txPr>
                <a:bodyPr rot="0" spcFirstLastPara="1" vertOverflow="ellipsis" vert="horz" wrap="square" anchor="ctr" anchorCtr="1"/>
                <a:lstStyle/>
                <a:p>
                  <a:pPr algn="ctr">
                    <a:defRPr sz="1600"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3-9D6D-EF4B-8BCE-5ECB4EBB6276}"/>
                </c:ext>
              </c:extLst>
            </c:dLbl>
            <c:spPr>
              <a:noFill/>
              <a:ln>
                <a:noFill/>
              </a:ln>
              <a:effectLst/>
            </c:spPr>
            <c:txPr>
              <a:bodyPr rot="0" spcFirstLastPara="1" vertOverflow="ellipsis" vert="horz" wrap="square" anchor="ctr" anchorCtr="1"/>
              <a:lstStyle/>
              <a:p>
                <a:pPr algn="ctr">
                  <a:defRPr sz="1600"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Polska</c:v>
                </c:pt>
                <c:pt idx="1">
                  <c:v>Rumunia</c:v>
                </c:pt>
                <c:pt idx="2">
                  <c:v>Włochy</c:v>
                </c:pt>
                <c:pt idx="3">
                  <c:v>Hiszpania</c:v>
                </c:pt>
                <c:pt idx="4">
                  <c:v>Pozostałe</c:v>
                </c:pt>
              </c:strCache>
            </c:strRef>
          </c:cat>
          <c:val>
            <c:numRef>
              <c:f>Arkusz1!$B$2:$B$6</c:f>
              <c:numCache>
                <c:formatCode>0</c:formatCode>
                <c:ptCount val="5"/>
                <c:pt idx="0">
                  <c:v>1562</c:v>
                </c:pt>
                <c:pt idx="1">
                  <c:v>709</c:v>
                </c:pt>
                <c:pt idx="2">
                  <c:v>969</c:v>
                </c:pt>
                <c:pt idx="3">
                  <c:v>557</c:v>
                </c:pt>
                <c:pt idx="4">
                  <c:v>124</c:v>
                </c:pt>
              </c:numCache>
            </c:numRef>
          </c:val>
          <c:extLst>
            <c:ext xmlns:c16="http://schemas.microsoft.com/office/drawing/2014/chart" uri="{C3380CC4-5D6E-409C-BE32-E72D297353CC}">
              <c16:uniqueId val="{00000004-9D6D-EF4B-8BCE-5ECB4EBB6276}"/>
            </c:ext>
          </c:extLst>
        </c:ser>
        <c:ser>
          <c:idx val="1"/>
          <c:order val="1"/>
          <c:tx>
            <c:strRef>
              <c:f>Arkusz1!$C$1</c:f>
              <c:strCache>
                <c:ptCount val="1"/>
                <c:pt idx="0">
                  <c:v>y-1</c:v>
                </c:pt>
              </c:strCache>
            </c:strRef>
          </c:tx>
          <c:spPr>
            <a:solidFill>
              <a:schemeClr val="accent5">
                <a:shade val="76000"/>
              </a:schemeClr>
            </a:solidFill>
            <a:ln>
              <a:noFill/>
            </a:ln>
            <a:effectLst/>
          </c:spPr>
          <c:invertIfNegative val="0"/>
          <c:dPt>
            <c:idx val="0"/>
            <c:invertIfNegative val="0"/>
            <c:bubble3D val="0"/>
            <c:extLst>
              <c:ext xmlns:c16="http://schemas.microsoft.com/office/drawing/2014/chart" uri="{C3380CC4-5D6E-409C-BE32-E72D297353CC}">
                <c16:uniqueId val="{00000005-9D6D-EF4B-8BCE-5ECB4EBB6276}"/>
              </c:ext>
            </c:extLst>
          </c:dPt>
          <c:dPt>
            <c:idx val="1"/>
            <c:invertIfNegative val="0"/>
            <c:bubble3D val="0"/>
            <c:extLst>
              <c:ext xmlns:c16="http://schemas.microsoft.com/office/drawing/2014/chart" uri="{C3380CC4-5D6E-409C-BE32-E72D297353CC}">
                <c16:uniqueId val="{00000006-9D6D-EF4B-8BCE-5ECB4EBB6276}"/>
              </c:ext>
            </c:extLst>
          </c:dPt>
          <c:dPt>
            <c:idx val="2"/>
            <c:invertIfNegative val="0"/>
            <c:bubble3D val="0"/>
            <c:extLst>
              <c:ext xmlns:c16="http://schemas.microsoft.com/office/drawing/2014/chart" uri="{C3380CC4-5D6E-409C-BE32-E72D297353CC}">
                <c16:uniqueId val="{00000007-9D6D-EF4B-8BCE-5ECB4EBB6276}"/>
              </c:ext>
            </c:extLst>
          </c:dPt>
          <c:dPt>
            <c:idx val="3"/>
            <c:invertIfNegative val="0"/>
            <c:bubble3D val="0"/>
            <c:extLst>
              <c:ext xmlns:c16="http://schemas.microsoft.com/office/drawing/2014/chart" uri="{C3380CC4-5D6E-409C-BE32-E72D297353CC}">
                <c16:uniqueId val="{00000008-9D6D-EF4B-8BCE-5ECB4EBB6276}"/>
              </c:ext>
            </c:extLst>
          </c:dPt>
          <c:dLbls>
            <c:numFmt formatCode="#,##0" sourceLinked="0"/>
            <c:spPr>
              <a:noFill/>
              <a:ln>
                <a:noFill/>
              </a:ln>
              <a:effectLst/>
            </c:spPr>
            <c:txPr>
              <a:bodyPr rot="0" spcFirstLastPara="1" vertOverflow="ellipsis" vert="horz" wrap="square" anchor="ctr" anchorCtr="1"/>
              <a:lstStyle/>
              <a:p>
                <a:pPr algn="ctr">
                  <a:defRPr sz="1600"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Polska</c:v>
                </c:pt>
                <c:pt idx="1">
                  <c:v>Rumunia</c:v>
                </c:pt>
                <c:pt idx="2">
                  <c:v>Włochy</c:v>
                </c:pt>
                <c:pt idx="3">
                  <c:v>Hiszpania</c:v>
                </c:pt>
                <c:pt idx="4">
                  <c:v>Pozostałe</c:v>
                </c:pt>
              </c:strCache>
            </c:strRef>
          </c:cat>
          <c:val>
            <c:numRef>
              <c:f>Arkusz1!$C$2:$C$6</c:f>
              <c:numCache>
                <c:formatCode>0</c:formatCode>
                <c:ptCount val="5"/>
                <c:pt idx="0">
                  <c:v>1444</c:v>
                </c:pt>
                <c:pt idx="1">
                  <c:v>684</c:v>
                </c:pt>
                <c:pt idx="2">
                  <c:v>769</c:v>
                </c:pt>
                <c:pt idx="3">
                  <c:v>538</c:v>
                </c:pt>
                <c:pt idx="4">
                  <c:v>102</c:v>
                </c:pt>
              </c:numCache>
            </c:numRef>
          </c:val>
          <c:extLst>
            <c:ext xmlns:c16="http://schemas.microsoft.com/office/drawing/2014/chart" uri="{C3380CC4-5D6E-409C-BE32-E72D297353CC}">
              <c16:uniqueId val="{00000009-9D6D-EF4B-8BCE-5ECB4EBB6276}"/>
            </c:ext>
          </c:extLst>
        </c:ser>
        <c:dLbls>
          <c:dLblPos val="outEnd"/>
          <c:showLegendKey val="0"/>
          <c:showVal val="1"/>
          <c:showCatName val="0"/>
          <c:showSerName val="0"/>
          <c:showPercent val="0"/>
          <c:showBubbleSize val="0"/>
        </c:dLbls>
        <c:gapWidth val="219"/>
        <c:overlap val="-27"/>
        <c:axId val="563125296"/>
        <c:axId val="563124968"/>
      </c:barChart>
      <c:catAx>
        <c:axId val="563125296"/>
        <c:scaling>
          <c:orientation val="minMax"/>
        </c:scaling>
        <c:delete val="1"/>
        <c:axPos val="b"/>
        <c:numFmt formatCode="General" sourceLinked="1"/>
        <c:majorTickMark val="out"/>
        <c:minorTickMark val="none"/>
        <c:tickLblPos val="nextTo"/>
        <c:crossAx val="563124968"/>
        <c:crosses val="autoZero"/>
        <c:auto val="1"/>
        <c:lblAlgn val="ctr"/>
        <c:lblOffset val="100"/>
        <c:noMultiLvlLbl val="0"/>
      </c:catAx>
      <c:valAx>
        <c:axId val="563124968"/>
        <c:scaling>
          <c:orientation val="minMax"/>
          <c:min val="0"/>
        </c:scaling>
        <c:delete val="1"/>
        <c:axPos val="l"/>
        <c:numFmt formatCode="0" sourceLinked="1"/>
        <c:majorTickMark val="out"/>
        <c:minorTickMark val="none"/>
        <c:tickLblPos val="nextTo"/>
        <c:crossAx val="563125296"/>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5">
  <a:schemeClr val="accent5"/>
</cs:colorStyle>
</file>

<file path=ppt/charts/colors11.xml><?xml version="1.0" encoding="utf-8"?>
<cs:colorStyle xmlns:cs="http://schemas.microsoft.com/office/drawing/2012/chartStyle" xmlns:a="http://schemas.openxmlformats.org/drawingml/2006/main" meth="withinLinearReversed" id="25">
  <a:schemeClr val="accent5"/>
</cs:colorStyle>
</file>

<file path=ppt/charts/colors12.xml><?xml version="1.0" encoding="utf-8"?>
<cs:colorStyle xmlns:cs="http://schemas.microsoft.com/office/drawing/2012/chartStyle" xmlns:a="http://schemas.openxmlformats.org/drawingml/2006/main" meth="withinLinearReversed" id="25">
  <a:schemeClr val="accent5"/>
</cs:colorStyle>
</file>

<file path=ppt/charts/colors13.xml><?xml version="1.0" encoding="utf-8"?>
<cs:colorStyle xmlns:cs="http://schemas.microsoft.com/office/drawing/2012/chartStyle" xmlns:a="http://schemas.openxmlformats.org/drawingml/2006/main" meth="withinLinearReversed" id="25">
  <a:schemeClr val="accent5"/>
</cs:colorStyle>
</file>

<file path=ppt/charts/colors14.xml><?xml version="1.0" encoding="utf-8"?>
<cs:colorStyle xmlns:cs="http://schemas.microsoft.com/office/drawing/2012/chartStyle" xmlns:a="http://schemas.openxmlformats.org/drawingml/2006/main" meth="withinLinearReversed" id="25">
  <a:schemeClr val="accent5"/>
</cs:colorStyle>
</file>

<file path=ppt/charts/colors15.xml><?xml version="1.0" encoding="utf-8"?>
<cs:colorStyle xmlns:cs="http://schemas.microsoft.com/office/drawing/2012/chartStyle" xmlns:a="http://schemas.openxmlformats.org/drawingml/2006/main" meth="withinLinearReversed" id="25">
  <a:schemeClr val="accent5"/>
</cs:colorStyle>
</file>

<file path=ppt/charts/colors16.xml><?xml version="1.0" encoding="utf-8"?>
<cs:colorStyle xmlns:cs="http://schemas.microsoft.com/office/drawing/2012/chartStyle" xmlns:a="http://schemas.openxmlformats.org/drawingml/2006/main" meth="withinLinearReversed" id="25">
  <a:schemeClr val="accent5"/>
</cs:colorStyle>
</file>

<file path=ppt/charts/colors17.xml><?xml version="1.0" encoding="utf-8"?>
<cs:colorStyle xmlns:cs="http://schemas.microsoft.com/office/drawing/2012/chartStyle" xmlns:a="http://schemas.openxmlformats.org/drawingml/2006/main" meth="withinLinear" id="19">
  <a:schemeClr val="accent6"/>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9">
  <a:schemeClr val="accent6"/>
</cs:colorStyle>
</file>

<file path=ppt/charts/colors2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withinLinearReversed" id="26">
  <a:schemeClr val="accent6"/>
</cs:colorStyle>
</file>

<file path=ppt/charts/colors2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withinLinearReversed" id="26">
  <a:schemeClr val="accent6"/>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5">
  <a:schemeClr val="accent5"/>
</cs:colorStyle>
</file>

<file path=ppt/charts/colors7.xml><?xml version="1.0" encoding="utf-8"?>
<cs:colorStyle xmlns:cs="http://schemas.microsoft.com/office/drawing/2012/chartStyle" xmlns:a="http://schemas.openxmlformats.org/drawingml/2006/main" meth="withinLinearReversed" id="25">
  <a:schemeClr val="accent5"/>
</cs:colorStyle>
</file>

<file path=ppt/charts/colors8.xml><?xml version="1.0" encoding="utf-8"?>
<cs:colorStyle xmlns:cs="http://schemas.microsoft.com/office/drawing/2012/chartStyle" xmlns:a="http://schemas.openxmlformats.org/drawingml/2006/main" meth="withinLinearReversed" id="25">
  <a:schemeClr val="accent5"/>
</cs:colorStyle>
</file>

<file path=ppt/charts/colors9.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0.03681</cdr:x>
      <cdr:y>0.85356</cdr:y>
    </cdr:from>
    <cdr:to>
      <cdr:x>1</cdr:x>
      <cdr:y>1</cdr:y>
    </cdr:to>
    <cdr:sp macro="" textlink="">
      <cdr:nvSpPr>
        <cdr:cNvPr id="2" name="pole tekstowe 1"/>
        <cdr:cNvSpPr txBox="1"/>
      </cdr:nvSpPr>
      <cdr:spPr>
        <a:xfrm xmlns:a="http://schemas.openxmlformats.org/drawingml/2006/main">
          <a:off x="144548" y="1863201"/>
          <a:ext cx="2982041" cy="2716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l-PL"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0.01045</cdr:x>
      <cdr:y>0.00922</cdr:y>
    </cdr:from>
    <cdr:to>
      <cdr:x>0.03591</cdr:x>
      <cdr:y>0.23889</cdr:y>
    </cdr:to>
    <cdr:sp macro="" textlink="">
      <cdr:nvSpPr>
        <cdr:cNvPr id="3" name="pole tekstowe 2">
          <a:extLst xmlns:a="http://schemas.openxmlformats.org/drawingml/2006/main">
            <a:ext uri="{FF2B5EF4-FFF2-40B4-BE49-F238E27FC236}">
              <a16:creationId xmlns:a16="http://schemas.microsoft.com/office/drawing/2014/main" id="{09130719-D37D-67BF-B1FF-EB54E0D254FE}"/>
            </a:ext>
          </a:extLst>
        </cdr:cNvPr>
        <cdr:cNvSpPr txBox="1"/>
      </cdr:nvSpPr>
      <cdr:spPr>
        <a:xfrm xmlns:a="http://schemas.openxmlformats.org/drawingml/2006/main">
          <a:off x="111178" y="35768"/>
          <a:ext cx="270848" cy="890814"/>
        </a:xfrm>
        <a:prstGeom xmlns:a="http://schemas.openxmlformats.org/drawingml/2006/main" prst="rect">
          <a:avLst/>
        </a:prstGeom>
      </cdr:spPr>
      <cdr:txBody>
        <a:bodyPr xmlns:a="http://schemas.openxmlformats.org/drawingml/2006/main" vertOverflow="clip" vert="vert270" wrap="square" rtlCol="0" anchor="ctr"/>
        <a:lstStyle xmlns:a="http://schemas.openxmlformats.org/drawingml/2006/main"/>
        <a:p xmlns:a="http://schemas.openxmlformats.org/drawingml/2006/main">
          <a:r>
            <a:rPr lang="pl-PL" sz="1800" dirty="0">
              <a:latin typeface="+mj-lt"/>
            </a:rPr>
            <a:t>Miliony</a:t>
          </a:r>
        </a:p>
      </cdr:txBody>
    </cdr:sp>
  </cdr:relSizeAnchor>
  <cdr:relSizeAnchor xmlns:cdr="http://schemas.openxmlformats.org/drawingml/2006/chartDrawing">
    <cdr:from>
      <cdr:x>0.25131</cdr:x>
      <cdr:y>0.03741</cdr:y>
    </cdr:from>
    <cdr:to>
      <cdr:x>0.78199</cdr:x>
      <cdr:y>0.13404</cdr:y>
    </cdr:to>
    <cdr:sp macro="" textlink="">
      <cdr:nvSpPr>
        <cdr:cNvPr id="2" name="pole tekstowe 1">
          <a:extLst xmlns:a="http://schemas.openxmlformats.org/drawingml/2006/main">
            <a:ext uri="{FF2B5EF4-FFF2-40B4-BE49-F238E27FC236}">
              <a16:creationId xmlns:a16="http://schemas.microsoft.com/office/drawing/2014/main" id="{320544EF-A1D9-36C6-C991-FF16A57F99EF}"/>
            </a:ext>
          </a:extLst>
        </cdr:cNvPr>
        <cdr:cNvSpPr txBox="1"/>
      </cdr:nvSpPr>
      <cdr:spPr>
        <a:xfrm xmlns:a="http://schemas.openxmlformats.org/drawingml/2006/main">
          <a:off x="2673294" y="145088"/>
          <a:ext cx="5645131" cy="3748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l-PL" sz="1800" dirty="0">
            <a:latin typeface="+mj-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8D952A66-6258-49A3-A84C-85CEE381B741}"/>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9564F81E-F67A-47A2-B282-09CFFD61E1ED}"/>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99E4C58C-D4D4-4FE3-8557-FBDCE1F9C015}" type="datetimeFigureOut">
              <a:rPr lang="pl-PL" smtClean="0"/>
              <a:t>2026-02-27</a:t>
            </a:fld>
            <a:endParaRPr lang="pl-PL"/>
          </a:p>
        </p:txBody>
      </p:sp>
      <p:sp>
        <p:nvSpPr>
          <p:cNvPr id="4" name="Symbol zastępczy stopki 3">
            <a:extLst>
              <a:ext uri="{FF2B5EF4-FFF2-40B4-BE49-F238E27FC236}">
                <a16:creationId xmlns:a16="http://schemas.microsoft.com/office/drawing/2014/main" id="{F4550DCF-866F-4F22-A0C1-71E172D3612F}"/>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584B659D-79F3-4E82-9962-9138A9DEFFCC}"/>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8B18D1A4-AFA6-4AFE-B7FB-14FEE702019D}" type="slidenum">
              <a:rPr lang="pl-PL" smtClean="0"/>
              <a:t>‹#›</a:t>
            </a:fld>
            <a:endParaRPr lang="pl-PL"/>
          </a:p>
        </p:txBody>
      </p:sp>
    </p:spTree>
    <p:extLst>
      <p:ext uri="{BB962C8B-B14F-4D97-AF65-F5344CB8AC3E}">
        <p14:creationId xmlns:p14="http://schemas.microsoft.com/office/powerpoint/2010/main" val="485334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87AC4AEC-2C50-451F-AA7C-4C556EF1DE07}" type="datetimeFigureOut">
              <a:rPr lang="pl-PL" smtClean="0"/>
              <a:t>2026-02-27</a:t>
            </a:fld>
            <a:endParaRPr lang="pl-PL"/>
          </a:p>
        </p:txBody>
      </p:sp>
      <p:sp>
        <p:nvSpPr>
          <p:cNvPr id="4" name="Symbol zastępczy obrazu slajdu 3"/>
          <p:cNvSpPr>
            <a:spLocks noGrp="1" noRot="1" noChangeAspect="1"/>
          </p:cNvSpPr>
          <p:nvPr>
            <p:ph type="sldImg" idx="2"/>
          </p:nvPr>
        </p:nvSpPr>
        <p:spPr>
          <a:xfrm>
            <a:off x="6661150" y="1414463"/>
            <a:ext cx="6781800" cy="381635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E3D1F372-FF0D-477B-840A-C62B0F4AC960}" type="slidenum">
              <a:rPr lang="pl-PL" smtClean="0"/>
              <a:t>‹#›</a:t>
            </a:fld>
            <a:endParaRPr lang="pl-PL"/>
          </a:p>
        </p:txBody>
      </p:sp>
    </p:spTree>
    <p:extLst>
      <p:ext uri="{BB962C8B-B14F-4D97-AF65-F5344CB8AC3E}">
        <p14:creationId xmlns:p14="http://schemas.microsoft.com/office/powerpoint/2010/main" val="528269271"/>
      </p:ext>
    </p:extLst>
  </p:cSld>
  <p:clrMap bg1="lt1" tx1="dk1" bg2="lt2" tx2="dk2" accent1="accent1" accent2="accent2" accent3="accent3" accent4="accent4" accent5="accent5" accent6="accent6" hlink="hlink" folHlink="folHlink"/>
  <p:notesStyle>
    <a:lvl1pPr marL="0" algn="l" defTabSz="1104778" rtl="0" eaLnBrk="1" latinLnBrk="0" hangingPunct="1">
      <a:defRPr sz="1450" kern="1200">
        <a:solidFill>
          <a:schemeClr val="tx1"/>
        </a:solidFill>
        <a:latin typeface="+mn-lt"/>
        <a:ea typeface="+mn-ea"/>
        <a:cs typeface="+mn-cs"/>
      </a:defRPr>
    </a:lvl1pPr>
    <a:lvl2pPr marL="552389" algn="l" defTabSz="1104778" rtl="0" eaLnBrk="1" latinLnBrk="0" hangingPunct="1">
      <a:defRPr sz="1450" kern="1200">
        <a:solidFill>
          <a:schemeClr val="tx1"/>
        </a:solidFill>
        <a:latin typeface="+mn-lt"/>
        <a:ea typeface="+mn-ea"/>
        <a:cs typeface="+mn-cs"/>
      </a:defRPr>
    </a:lvl2pPr>
    <a:lvl3pPr marL="1104778" algn="l" defTabSz="1104778" rtl="0" eaLnBrk="1" latinLnBrk="0" hangingPunct="1">
      <a:defRPr sz="1450" kern="1200">
        <a:solidFill>
          <a:schemeClr val="tx1"/>
        </a:solidFill>
        <a:latin typeface="+mn-lt"/>
        <a:ea typeface="+mn-ea"/>
        <a:cs typeface="+mn-cs"/>
      </a:defRPr>
    </a:lvl3pPr>
    <a:lvl4pPr marL="1657167" algn="l" defTabSz="1104778" rtl="0" eaLnBrk="1" latinLnBrk="0" hangingPunct="1">
      <a:defRPr sz="1450" kern="1200">
        <a:solidFill>
          <a:schemeClr val="tx1"/>
        </a:solidFill>
        <a:latin typeface="+mn-lt"/>
        <a:ea typeface="+mn-ea"/>
        <a:cs typeface="+mn-cs"/>
      </a:defRPr>
    </a:lvl4pPr>
    <a:lvl5pPr marL="2209556" algn="l" defTabSz="1104778" rtl="0" eaLnBrk="1" latinLnBrk="0" hangingPunct="1">
      <a:defRPr sz="1450" kern="1200">
        <a:solidFill>
          <a:schemeClr val="tx1"/>
        </a:solidFill>
        <a:latin typeface="+mn-lt"/>
        <a:ea typeface="+mn-ea"/>
        <a:cs typeface="+mn-cs"/>
      </a:defRPr>
    </a:lvl5pPr>
    <a:lvl6pPr marL="2761945" algn="l" defTabSz="1104778" rtl="0" eaLnBrk="1" latinLnBrk="0" hangingPunct="1">
      <a:defRPr sz="1450" kern="1200">
        <a:solidFill>
          <a:schemeClr val="tx1"/>
        </a:solidFill>
        <a:latin typeface="+mn-lt"/>
        <a:ea typeface="+mn-ea"/>
        <a:cs typeface="+mn-cs"/>
      </a:defRPr>
    </a:lvl6pPr>
    <a:lvl7pPr marL="3314334" algn="l" defTabSz="1104778" rtl="0" eaLnBrk="1" latinLnBrk="0" hangingPunct="1">
      <a:defRPr sz="1450" kern="1200">
        <a:solidFill>
          <a:schemeClr val="tx1"/>
        </a:solidFill>
        <a:latin typeface="+mn-lt"/>
        <a:ea typeface="+mn-ea"/>
        <a:cs typeface="+mn-cs"/>
      </a:defRPr>
    </a:lvl7pPr>
    <a:lvl8pPr marL="3866723" algn="l" defTabSz="1104778" rtl="0" eaLnBrk="1" latinLnBrk="0" hangingPunct="1">
      <a:defRPr sz="1450" kern="1200">
        <a:solidFill>
          <a:schemeClr val="tx1"/>
        </a:solidFill>
        <a:latin typeface="+mn-lt"/>
        <a:ea typeface="+mn-ea"/>
        <a:cs typeface="+mn-cs"/>
      </a:defRPr>
    </a:lvl8pPr>
    <a:lvl9pPr marL="4419112" algn="l" defTabSz="1104778" rtl="0" eaLnBrk="1" latinLnBrk="0" hangingPunct="1">
      <a:defRPr sz="14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1104778" rtl="0" eaLnBrk="1" fontAlgn="auto" latinLnBrk="0" hangingPunct="1">
              <a:lnSpc>
                <a:spcPct val="100000"/>
              </a:lnSpc>
              <a:spcBef>
                <a:spcPts val="0"/>
              </a:spcBef>
              <a:spcAft>
                <a:spcPts val="0"/>
              </a:spcAft>
              <a:buClrTx/>
              <a:buSzTx/>
              <a:buFontTx/>
              <a:buNone/>
              <a:tabLst/>
              <a:defRPr/>
            </a:pPr>
            <a:fld id="{E3D1F372-FF0D-477B-840A-C62B0F4AC960}"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04778" rtl="0" eaLnBrk="1" fontAlgn="auto" latinLnBrk="0" hangingPunct="1">
                <a:lnSpc>
                  <a:spcPct val="100000"/>
                </a:lnSpc>
                <a:spcBef>
                  <a:spcPts val="0"/>
                </a:spcBef>
                <a:spcAft>
                  <a:spcPts val="0"/>
                </a:spcAft>
                <a:buClrTx/>
                <a:buSzTx/>
                <a:buFontTx/>
                <a:buNone/>
                <a:tabLst/>
                <a:defRPr/>
              </a:pPr>
              <a:t>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000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19007-1B98-91A2-21A1-769858CB3F1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A60EEF1-C11D-1069-BB19-58A570B86675}"/>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4B5DE94C-92CD-737B-8F70-F337764076E4}"/>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A3C7CD64-A14C-FC97-B23D-F8E5AD9BAE06}"/>
              </a:ext>
            </a:extLst>
          </p:cNvPr>
          <p:cNvSpPr>
            <a:spLocks noGrp="1"/>
          </p:cNvSpPr>
          <p:nvPr>
            <p:ph type="sldNum" sz="quarter" idx="5"/>
          </p:nvPr>
        </p:nvSpPr>
        <p:spPr/>
        <p:txBody>
          <a:bodyPr/>
          <a:lstStyle/>
          <a:p>
            <a:pPr marL="0" marR="0" lvl="0" indent="0" algn="r" defTabSz="1104778" rtl="0" eaLnBrk="1" fontAlgn="auto" latinLnBrk="0" hangingPunct="1">
              <a:lnSpc>
                <a:spcPct val="100000"/>
              </a:lnSpc>
              <a:spcBef>
                <a:spcPts val="0"/>
              </a:spcBef>
              <a:spcAft>
                <a:spcPts val="0"/>
              </a:spcAft>
              <a:buClrTx/>
              <a:buSzTx/>
              <a:buFontTx/>
              <a:buNone/>
              <a:tabLst/>
              <a:defRPr/>
            </a:pPr>
            <a:fld id="{E3D1F372-FF0D-477B-840A-C62B0F4AC960}"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04778" rtl="0" eaLnBrk="1" fontAlgn="auto" latinLnBrk="0" hangingPunct="1">
                <a:lnSpc>
                  <a:spcPct val="100000"/>
                </a:lnSpc>
                <a:spcBef>
                  <a:spcPts val="0"/>
                </a:spcBef>
                <a:spcAft>
                  <a:spcPts val="0"/>
                </a:spcAft>
                <a:buClrTx/>
                <a:buSzTx/>
                <a:buFontTx/>
                <a:buNone/>
                <a:tabLst/>
                <a:defRPr/>
              </a:pPr>
              <a:t>17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11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FBC9F-E36A-B108-542C-8E839C00187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E8A0D89-0197-5D8E-F030-2B234C143DE2}"/>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CD0DDBE-3581-F002-096C-4AFD145D9C77}"/>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476E4E18-0731-BC05-FE7C-E0539BD75444}"/>
              </a:ext>
            </a:extLst>
          </p:cNvPr>
          <p:cNvSpPr>
            <a:spLocks noGrp="1"/>
          </p:cNvSpPr>
          <p:nvPr>
            <p:ph type="sldNum" sz="quarter" idx="5"/>
          </p:nvPr>
        </p:nvSpPr>
        <p:spPr/>
        <p:txBody>
          <a:bodyPr/>
          <a:lstStyle/>
          <a:p>
            <a:pPr marL="0" marR="0" lvl="0" indent="0" algn="r" defTabSz="1104778" rtl="0" eaLnBrk="1" fontAlgn="auto" latinLnBrk="0" hangingPunct="1">
              <a:lnSpc>
                <a:spcPct val="100000"/>
              </a:lnSpc>
              <a:spcBef>
                <a:spcPts val="0"/>
              </a:spcBef>
              <a:spcAft>
                <a:spcPts val="0"/>
              </a:spcAft>
              <a:buClrTx/>
              <a:buSzTx/>
              <a:buFontTx/>
              <a:buNone/>
              <a:tabLst/>
              <a:defRPr/>
            </a:pPr>
            <a:fld id="{E3D1F372-FF0D-477B-840A-C62B0F4AC960}"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04778" rtl="0" eaLnBrk="1" fontAlgn="auto" latinLnBrk="0" hangingPunct="1">
                <a:lnSpc>
                  <a:spcPct val="100000"/>
                </a:lnSpc>
                <a:spcBef>
                  <a:spcPts val="0"/>
                </a:spcBef>
                <a:spcAft>
                  <a:spcPts val="0"/>
                </a:spcAft>
                <a:buClrTx/>
                <a:buSzTx/>
                <a:buFontTx/>
                <a:buNone/>
                <a:tabLst/>
                <a:defRPr/>
              </a:pPr>
              <a:t>18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800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3D1F372-FF0D-477B-840A-C62B0F4AC960}" type="slidenum">
              <a:rPr lang="pl-PL" smtClean="0"/>
              <a:t>19</a:t>
            </a:fld>
            <a:endParaRPr lang="pl-PL"/>
          </a:p>
        </p:txBody>
      </p:sp>
    </p:spTree>
    <p:extLst>
      <p:ext uri="{BB962C8B-B14F-4D97-AF65-F5344CB8AC3E}">
        <p14:creationId xmlns:p14="http://schemas.microsoft.com/office/powerpoint/2010/main" val="4205425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BC98D-EC94-33A1-ABDC-A44720B770E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D1FAFB0-1ADC-1CB3-470A-A3BDA4EA0C20}"/>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4757D4A1-B10A-EE5D-528A-BD19445839DE}"/>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49A48817-A614-41AA-09C2-162165F0F925}"/>
              </a:ext>
            </a:extLst>
          </p:cNvPr>
          <p:cNvSpPr>
            <a:spLocks noGrp="1"/>
          </p:cNvSpPr>
          <p:nvPr>
            <p:ph type="sldNum" sz="quarter" idx="5"/>
          </p:nvPr>
        </p:nvSpPr>
        <p:spPr/>
        <p:txBody>
          <a:bodyPr/>
          <a:lstStyle/>
          <a:p>
            <a:pPr marL="0" marR="0" lvl="0" indent="0" algn="r" defTabSz="1104778" rtl="0" eaLnBrk="1" fontAlgn="auto" latinLnBrk="0" hangingPunct="1">
              <a:lnSpc>
                <a:spcPct val="100000"/>
              </a:lnSpc>
              <a:spcBef>
                <a:spcPts val="0"/>
              </a:spcBef>
              <a:spcAft>
                <a:spcPts val="0"/>
              </a:spcAft>
              <a:buClrTx/>
              <a:buSzTx/>
              <a:buFontTx/>
              <a:buNone/>
              <a:tabLst/>
              <a:defRPr/>
            </a:pPr>
            <a:fld id="{E3D1F372-FF0D-477B-840A-C62B0F4AC960}"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04778" rtl="0" eaLnBrk="1" fontAlgn="auto" latinLnBrk="0" hangingPunct="1">
                <a:lnSpc>
                  <a:spcPct val="100000"/>
                </a:lnSpc>
                <a:spcBef>
                  <a:spcPts val="0"/>
                </a:spcBef>
                <a:spcAft>
                  <a:spcPts val="0"/>
                </a:spcAft>
                <a:buClrTx/>
                <a:buSzTx/>
                <a:buFontTx/>
                <a:buNone/>
                <a:tabLst/>
                <a:defRPr/>
              </a:pPr>
              <a:t>25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26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8DF5A-5124-0805-5472-797E8402128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C4B053C-2D9A-476F-86C9-3BAC2BA1EC9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45582441-F4A4-3C32-7138-91CFD14FCCAA}"/>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5112E307-F67A-92C9-A122-677310792D1E}"/>
              </a:ext>
            </a:extLst>
          </p:cNvPr>
          <p:cNvSpPr>
            <a:spLocks noGrp="1"/>
          </p:cNvSpPr>
          <p:nvPr>
            <p:ph type="sldNum" sz="quarter" idx="5"/>
          </p:nvPr>
        </p:nvSpPr>
        <p:spPr/>
        <p:txBody>
          <a:bodyPr/>
          <a:lstStyle/>
          <a:p>
            <a:pPr marL="0" marR="0" lvl="0" indent="0" algn="r" defTabSz="1104778" rtl="0" eaLnBrk="1" fontAlgn="auto" latinLnBrk="0" hangingPunct="1">
              <a:lnSpc>
                <a:spcPct val="100000"/>
              </a:lnSpc>
              <a:spcBef>
                <a:spcPts val="0"/>
              </a:spcBef>
              <a:spcAft>
                <a:spcPts val="0"/>
              </a:spcAft>
              <a:buClrTx/>
              <a:buSzTx/>
              <a:buFontTx/>
              <a:buNone/>
              <a:tabLst/>
              <a:defRPr/>
            </a:pPr>
            <a:fld id="{E3D1F372-FF0D-477B-840A-C62B0F4AC960}"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04778" rtl="0" eaLnBrk="1" fontAlgn="auto" latinLnBrk="0" hangingPunct="1">
                <a:lnSpc>
                  <a:spcPct val="100000"/>
                </a:lnSpc>
                <a:spcBef>
                  <a:spcPts val="0"/>
                </a:spcBef>
                <a:spcAft>
                  <a:spcPts val="0"/>
                </a:spcAft>
                <a:buClrTx/>
                <a:buSzTx/>
                <a:buFontTx/>
                <a:buNone/>
                <a:tabLst/>
                <a:defRPr/>
              </a:pPr>
              <a:t>26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436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DB114-B714-A52C-82A8-CAB72571CE7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E66D4A4-977D-702B-EDB7-A9CFA46CB34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8270862D-4B29-20E0-C4A7-349EC3B20EAC}"/>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6446746B-A71D-55CD-D9DA-1B7AB32DC469}"/>
              </a:ext>
            </a:extLst>
          </p:cNvPr>
          <p:cNvSpPr>
            <a:spLocks noGrp="1"/>
          </p:cNvSpPr>
          <p:nvPr>
            <p:ph type="sldNum" sz="quarter" idx="5"/>
          </p:nvPr>
        </p:nvSpPr>
        <p:spPr/>
        <p:txBody>
          <a:bodyPr/>
          <a:lstStyle/>
          <a:p>
            <a:pPr marL="0" marR="0" lvl="0" indent="0" algn="r" defTabSz="1104778" rtl="0" eaLnBrk="1" fontAlgn="auto" latinLnBrk="0" hangingPunct="1">
              <a:lnSpc>
                <a:spcPct val="100000"/>
              </a:lnSpc>
              <a:spcBef>
                <a:spcPts val="0"/>
              </a:spcBef>
              <a:spcAft>
                <a:spcPts val="0"/>
              </a:spcAft>
              <a:buClrTx/>
              <a:buSzTx/>
              <a:buFontTx/>
              <a:buNone/>
              <a:tabLst/>
              <a:defRPr/>
            </a:pPr>
            <a:fld id="{E3D1F372-FF0D-477B-840A-C62B0F4AC960}"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04778" rtl="0" eaLnBrk="1" fontAlgn="auto" latinLnBrk="0" hangingPunct="1">
                <a:lnSpc>
                  <a:spcPct val="100000"/>
                </a:lnSpc>
                <a:spcBef>
                  <a:spcPts val="0"/>
                </a:spcBef>
                <a:spcAft>
                  <a:spcPts val="0"/>
                </a:spcAft>
                <a:buClrTx/>
                <a:buSzTx/>
                <a:buFontTx/>
                <a:buNone/>
                <a:tabLst/>
                <a:defRPr/>
              </a:pPr>
              <a:t>31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5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5DEAC-8E8B-DFDE-9FA5-C6B206BB8F7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6131E71-1693-B74C-6618-80526B1B6CA5}"/>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98DC189-20D0-F516-85D0-B1269D1FB86C}"/>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148F945D-A004-B03F-729D-D4D21831DED2}"/>
              </a:ext>
            </a:extLst>
          </p:cNvPr>
          <p:cNvSpPr>
            <a:spLocks noGrp="1"/>
          </p:cNvSpPr>
          <p:nvPr>
            <p:ph type="sldNum" sz="quarter" idx="5"/>
          </p:nvPr>
        </p:nvSpPr>
        <p:spPr/>
        <p:txBody>
          <a:bodyPr/>
          <a:lstStyle/>
          <a:p>
            <a:pPr marL="0" marR="0" lvl="0" indent="0" algn="r" defTabSz="1104778" rtl="0" eaLnBrk="1" fontAlgn="auto" latinLnBrk="0" hangingPunct="1">
              <a:lnSpc>
                <a:spcPct val="100000"/>
              </a:lnSpc>
              <a:spcBef>
                <a:spcPts val="0"/>
              </a:spcBef>
              <a:spcAft>
                <a:spcPts val="0"/>
              </a:spcAft>
              <a:buClrTx/>
              <a:buSzTx/>
              <a:buFontTx/>
              <a:buNone/>
              <a:tabLst/>
              <a:defRPr/>
            </a:pPr>
            <a:fld id="{E3D1F372-FF0D-477B-840A-C62B0F4AC960}"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04778" rtl="0" eaLnBrk="1" fontAlgn="auto" latinLnBrk="0" hangingPunct="1">
                <a:lnSpc>
                  <a:spcPct val="100000"/>
                </a:lnSpc>
                <a:spcBef>
                  <a:spcPts val="0"/>
                </a:spcBef>
                <a:spcAft>
                  <a:spcPts val="0"/>
                </a:spcAft>
                <a:buClrTx/>
                <a:buSzTx/>
                <a:buFontTx/>
                <a:buNone/>
                <a:tabLst/>
                <a:defRPr/>
              </a:pPr>
              <a:t>33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533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5044F-7E71-210C-E4F0-6AA83F8BA45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C056214-C7CA-495D-6607-7CE055FD0C9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4970715-1BA4-9475-5F42-2116850D4915}"/>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0DC41FF1-5331-D9AE-8FA4-8B69834309B3}"/>
              </a:ext>
            </a:extLst>
          </p:cNvPr>
          <p:cNvSpPr>
            <a:spLocks noGrp="1"/>
          </p:cNvSpPr>
          <p:nvPr>
            <p:ph type="sldNum" sz="quarter" idx="5"/>
          </p:nvPr>
        </p:nvSpPr>
        <p:spPr/>
        <p:txBody>
          <a:bodyPr/>
          <a:lstStyle/>
          <a:p>
            <a:pPr marL="0" marR="0" lvl="0" indent="0" algn="r" defTabSz="1104778" rtl="0" eaLnBrk="1" fontAlgn="auto" latinLnBrk="0" hangingPunct="1">
              <a:lnSpc>
                <a:spcPct val="100000"/>
              </a:lnSpc>
              <a:spcBef>
                <a:spcPts val="0"/>
              </a:spcBef>
              <a:spcAft>
                <a:spcPts val="0"/>
              </a:spcAft>
              <a:buClrTx/>
              <a:buSzTx/>
              <a:buFontTx/>
              <a:buNone/>
              <a:tabLst/>
              <a:defRPr/>
            </a:pPr>
            <a:fld id="{E3D1F372-FF0D-477B-840A-C62B0F4AC960}"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04778" rtl="0" eaLnBrk="1" fontAlgn="auto" latinLnBrk="0" hangingPunct="1">
                <a:lnSpc>
                  <a:spcPct val="100000"/>
                </a:lnSpc>
                <a:spcBef>
                  <a:spcPts val="0"/>
                </a:spcBef>
                <a:spcAft>
                  <a:spcPts val="0"/>
                </a:spcAft>
                <a:buClrTx/>
                <a:buSzTx/>
                <a:buFontTx/>
                <a:buNone/>
                <a:tabLst/>
                <a:defRPr/>
              </a:pPr>
              <a:t>34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531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marL="0" marR="0" lvl="0" indent="0" algn="r" defTabSz="1104778" rtl="0" eaLnBrk="1" fontAlgn="auto" latinLnBrk="0" hangingPunct="1">
              <a:lnSpc>
                <a:spcPct val="100000"/>
              </a:lnSpc>
              <a:spcBef>
                <a:spcPts val="0"/>
              </a:spcBef>
              <a:spcAft>
                <a:spcPts val="0"/>
              </a:spcAft>
              <a:buClrTx/>
              <a:buSzTx/>
              <a:buFontTx/>
              <a:buNone/>
              <a:tabLst/>
              <a:defRPr/>
            </a:pPr>
            <a:fld id="{E3D1F372-FF0D-477B-840A-C62B0F4AC960}"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04778" rtl="0" eaLnBrk="1" fontAlgn="auto" latinLnBrk="0" hangingPunct="1">
                <a:lnSpc>
                  <a:spcPct val="100000"/>
                </a:lnSpc>
                <a:spcBef>
                  <a:spcPts val="0"/>
                </a:spcBef>
                <a:spcAft>
                  <a:spcPts val="0"/>
                </a:spcAft>
                <a:buClrTx/>
                <a:buSzTx/>
                <a:buFontTx/>
                <a:buNone/>
                <a:tabLst/>
                <a:defRPr/>
              </a:pPr>
              <a:t>35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720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0B6D9B78-2101-4A83-8ED3-451F1B1330D4}" type="slidenum">
              <a:rPr lang="pl-PL" smtClean="0"/>
              <a:t>36</a:t>
            </a:fld>
            <a:endParaRPr lang="pl-PL"/>
          </a:p>
        </p:txBody>
      </p:sp>
    </p:spTree>
    <p:extLst>
      <p:ext uri="{BB962C8B-B14F-4D97-AF65-F5344CB8AC3E}">
        <p14:creationId xmlns:p14="http://schemas.microsoft.com/office/powerpoint/2010/main" val="2622263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3D1F372-FF0D-477B-840A-C62B0F4AC960}" type="slidenum">
              <a:rPr lang="pl-PL" smtClean="0"/>
              <a:t>4</a:t>
            </a:fld>
            <a:endParaRPr lang="pl-PL"/>
          </a:p>
        </p:txBody>
      </p:sp>
    </p:spTree>
    <p:extLst>
      <p:ext uri="{BB962C8B-B14F-4D97-AF65-F5344CB8AC3E}">
        <p14:creationId xmlns:p14="http://schemas.microsoft.com/office/powerpoint/2010/main" val="1309426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marL="0" marR="0" lvl="0" indent="0" algn="r" defTabSz="1104778" rtl="0" eaLnBrk="1" fontAlgn="auto" latinLnBrk="0" hangingPunct="1">
              <a:lnSpc>
                <a:spcPct val="100000"/>
              </a:lnSpc>
              <a:spcBef>
                <a:spcPts val="0"/>
              </a:spcBef>
              <a:spcAft>
                <a:spcPts val="0"/>
              </a:spcAft>
              <a:buClrTx/>
              <a:buSzTx/>
              <a:buFontTx/>
              <a:buNone/>
              <a:tabLst/>
              <a:defRPr/>
            </a:pPr>
            <a:fld id="{E3D1F372-FF0D-477B-840A-C62B0F4AC960}"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04778" rtl="0" eaLnBrk="1" fontAlgn="auto" latinLnBrk="0" hangingPunct="1">
                <a:lnSpc>
                  <a:spcPct val="100000"/>
                </a:lnSpc>
                <a:spcBef>
                  <a:spcPts val="0"/>
                </a:spcBef>
                <a:spcAft>
                  <a:spcPts val="0"/>
                </a:spcAft>
                <a:buClrTx/>
                <a:buSzTx/>
                <a:buFontTx/>
                <a:buNone/>
                <a:tabLst/>
                <a:defRPr/>
              </a:pPr>
              <a:t>40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703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3D1F372-FF0D-477B-840A-C62B0F4AC960}" type="slidenum">
              <a:rPr lang="pl-PL" smtClean="0"/>
              <a:t>5</a:t>
            </a:fld>
            <a:endParaRPr lang="pl-PL"/>
          </a:p>
        </p:txBody>
      </p:sp>
    </p:spTree>
    <p:extLst>
      <p:ext uri="{BB962C8B-B14F-4D97-AF65-F5344CB8AC3E}">
        <p14:creationId xmlns:p14="http://schemas.microsoft.com/office/powerpoint/2010/main" val="3267945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3D1F372-FF0D-477B-840A-C62B0F4AC960}" type="slidenum">
              <a:rPr lang="pl-PL" smtClean="0"/>
              <a:t>6</a:t>
            </a:fld>
            <a:endParaRPr lang="pl-PL"/>
          </a:p>
        </p:txBody>
      </p:sp>
    </p:spTree>
    <p:extLst>
      <p:ext uri="{BB962C8B-B14F-4D97-AF65-F5344CB8AC3E}">
        <p14:creationId xmlns:p14="http://schemas.microsoft.com/office/powerpoint/2010/main" val="173424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1104778" rtl="0" eaLnBrk="1" fontAlgn="auto" latinLnBrk="0" hangingPunct="1">
              <a:lnSpc>
                <a:spcPct val="100000"/>
              </a:lnSpc>
              <a:spcBef>
                <a:spcPts val="0"/>
              </a:spcBef>
              <a:spcAft>
                <a:spcPts val="0"/>
              </a:spcAft>
              <a:buClrTx/>
              <a:buSzTx/>
              <a:buFontTx/>
              <a:buNone/>
              <a:tabLst/>
              <a:defRPr/>
            </a:pPr>
            <a:fld id="{E3D1F372-FF0D-477B-840A-C62B0F4AC960}"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04778" rtl="0" eaLnBrk="1" fontAlgn="auto" latinLnBrk="0" hangingPunct="1">
                <a:lnSpc>
                  <a:spcPct val="100000"/>
                </a:lnSpc>
                <a:spcBef>
                  <a:spcPts val="0"/>
                </a:spcBef>
                <a:spcAft>
                  <a:spcPts val="0"/>
                </a:spcAft>
                <a:buClrTx/>
                <a:buSzTx/>
                <a:buFontTx/>
                <a:buNone/>
                <a:tabLst/>
                <a:defRPr/>
              </a:pPr>
              <a:t>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926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129B1-2D59-324F-E533-B88FF03E4B4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8B2C201-F4E1-AD0A-50A0-6AA191CFA219}"/>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39C8B99-57A0-E78A-97E9-105F495CBFAB}"/>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28EA56CA-5FCD-6A1D-D5F5-E4A1DBF52909}"/>
              </a:ext>
            </a:extLst>
          </p:cNvPr>
          <p:cNvSpPr>
            <a:spLocks noGrp="1"/>
          </p:cNvSpPr>
          <p:nvPr>
            <p:ph type="sldNum" sz="quarter" idx="5"/>
          </p:nvPr>
        </p:nvSpPr>
        <p:spPr/>
        <p:txBody>
          <a:bodyPr/>
          <a:lstStyle/>
          <a:p>
            <a:pPr marL="0" marR="0" lvl="0" indent="0" algn="r" defTabSz="1104778" rtl="0" eaLnBrk="1" fontAlgn="auto" latinLnBrk="0" hangingPunct="1">
              <a:lnSpc>
                <a:spcPct val="100000"/>
              </a:lnSpc>
              <a:spcBef>
                <a:spcPts val="0"/>
              </a:spcBef>
              <a:spcAft>
                <a:spcPts val="0"/>
              </a:spcAft>
              <a:buClrTx/>
              <a:buSzTx/>
              <a:buFontTx/>
              <a:buNone/>
              <a:tabLst/>
              <a:defRPr/>
            </a:pPr>
            <a:fld id="{E3D1F372-FF0D-477B-840A-C62B0F4AC960}"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04778" rtl="0" eaLnBrk="1" fontAlgn="auto" latinLnBrk="0" hangingPunct="1">
                <a:lnSpc>
                  <a:spcPct val="100000"/>
                </a:lnSpc>
                <a:spcBef>
                  <a:spcPts val="0"/>
                </a:spcBef>
                <a:spcAft>
                  <a:spcPts val="0"/>
                </a:spcAft>
                <a:buClrTx/>
                <a:buSzTx/>
                <a:buFontTx/>
                <a:buNone/>
                <a:tabLst/>
                <a:defRPr/>
              </a:pPr>
              <a:t>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7208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ED108-F844-3E2B-EE89-64B05E4CC46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3B7DC0B-1EE4-6429-54C8-F2D535AFF70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362BF83-5232-FF72-4E08-8ABCD0BF1697}"/>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C1A80236-4F9E-9D60-1E50-141EC4C3560E}"/>
              </a:ext>
            </a:extLst>
          </p:cNvPr>
          <p:cNvSpPr>
            <a:spLocks noGrp="1"/>
          </p:cNvSpPr>
          <p:nvPr>
            <p:ph type="sldNum" sz="quarter" idx="5"/>
          </p:nvPr>
        </p:nvSpPr>
        <p:spPr/>
        <p:txBody>
          <a:bodyPr/>
          <a:lstStyle/>
          <a:p>
            <a:pPr marL="0" marR="0" lvl="0" indent="0" algn="r" defTabSz="1104778" rtl="0" eaLnBrk="1" fontAlgn="auto" latinLnBrk="0" hangingPunct="1">
              <a:lnSpc>
                <a:spcPct val="100000"/>
              </a:lnSpc>
              <a:spcBef>
                <a:spcPts val="0"/>
              </a:spcBef>
              <a:spcAft>
                <a:spcPts val="0"/>
              </a:spcAft>
              <a:buClrTx/>
              <a:buSzTx/>
              <a:buFontTx/>
              <a:buNone/>
              <a:tabLst/>
              <a:defRPr/>
            </a:pPr>
            <a:fld id="{E3D1F372-FF0D-477B-840A-C62B0F4AC960}"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04778" rtl="0" eaLnBrk="1" fontAlgn="auto" latinLnBrk="0" hangingPunct="1">
                <a:lnSpc>
                  <a:spcPct val="100000"/>
                </a:lnSpc>
                <a:spcBef>
                  <a:spcPts val="0"/>
                </a:spcBef>
                <a:spcAft>
                  <a:spcPts val="0"/>
                </a:spcAft>
                <a:buClrTx/>
                <a:buSzTx/>
                <a:buFontTx/>
                <a:buNone/>
                <a:tabLst/>
                <a:defRPr/>
              </a:pPr>
              <a:t>11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4759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C875A-5169-5718-D683-25574F8F8AA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2005F93-4B8C-340E-E2FF-7EAC60EBC0E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DA14EDE6-03CA-359C-EB6B-B835DA215663}"/>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A19772D4-B102-E950-398C-F61CEAB855E2}"/>
              </a:ext>
            </a:extLst>
          </p:cNvPr>
          <p:cNvSpPr>
            <a:spLocks noGrp="1"/>
          </p:cNvSpPr>
          <p:nvPr>
            <p:ph type="sldNum" sz="quarter" idx="5"/>
          </p:nvPr>
        </p:nvSpPr>
        <p:spPr/>
        <p:txBody>
          <a:bodyPr/>
          <a:lstStyle/>
          <a:p>
            <a:pPr marL="0" marR="0" lvl="0" indent="0" algn="r" defTabSz="1104778" rtl="0" eaLnBrk="1" fontAlgn="auto" latinLnBrk="0" hangingPunct="1">
              <a:lnSpc>
                <a:spcPct val="100000"/>
              </a:lnSpc>
              <a:spcBef>
                <a:spcPts val="0"/>
              </a:spcBef>
              <a:spcAft>
                <a:spcPts val="0"/>
              </a:spcAft>
              <a:buClrTx/>
              <a:buSzTx/>
              <a:buFontTx/>
              <a:buNone/>
              <a:tabLst/>
              <a:defRPr/>
            </a:pPr>
            <a:fld id="{E3D1F372-FF0D-477B-840A-C62B0F4AC960}"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04778" rtl="0" eaLnBrk="1" fontAlgn="auto" latinLnBrk="0" hangingPunct="1">
                <a:lnSpc>
                  <a:spcPct val="100000"/>
                </a:lnSpc>
                <a:spcBef>
                  <a:spcPts val="0"/>
                </a:spcBef>
                <a:spcAft>
                  <a:spcPts val="0"/>
                </a:spcAft>
                <a:buClrTx/>
                <a:buSzTx/>
                <a:buFontTx/>
                <a:buNone/>
                <a:tabLst/>
                <a:defRPr/>
              </a:pPr>
              <a:t>13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273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D615B-F78A-B80B-27EA-7A6D30DB1E2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603AA60-869D-E0B9-03E4-C4B4B633C8C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D57B8E75-00DD-DEAC-D37F-B56A2915EEC2}"/>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8CFF55D9-0AE1-81FA-569E-716C7803C112}"/>
              </a:ext>
            </a:extLst>
          </p:cNvPr>
          <p:cNvSpPr>
            <a:spLocks noGrp="1"/>
          </p:cNvSpPr>
          <p:nvPr>
            <p:ph type="sldNum" sz="quarter" idx="5"/>
          </p:nvPr>
        </p:nvSpPr>
        <p:spPr/>
        <p:txBody>
          <a:bodyPr/>
          <a:lstStyle/>
          <a:p>
            <a:pPr marL="0" marR="0" lvl="0" indent="0" algn="r" defTabSz="1104778" rtl="0" eaLnBrk="1" fontAlgn="auto" latinLnBrk="0" hangingPunct="1">
              <a:lnSpc>
                <a:spcPct val="100000"/>
              </a:lnSpc>
              <a:spcBef>
                <a:spcPts val="0"/>
              </a:spcBef>
              <a:spcAft>
                <a:spcPts val="0"/>
              </a:spcAft>
              <a:buClrTx/>
              <a:buSzTx/>
              <a:buFontTx/>
              <a:buNone/>
              <a:tabLst/>
              <a:defRPr/>
            </a:pPr>
            <a:fld id="{E3D1F372-FF0D-477B-840A-C62B0F4AC960}"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04778" rtl="0" eaLnBrk="1" fontAlgn="auto" latinLnBrk="0" hangingPunct="1">
                <a:lnSpc>
                  <a:spcPct val="100000"/>
                </a:lnSpc>
                <a:spcBef>
                  <a:spcPts val="0"/>
                </a:spcBef>
                <a:spcAft>
                  <a:spcPts val="0"/>
                </a:spcAft>
                <a:buClrTx/>
                <a:buSzTx/>
                <a:buFontTx/>
                <a:buNone/>
                <a:tabLst/>
                <a:defRPr/>
              </a:pPr>
              <a:t>15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394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1.xml"/><Relationship Id="rId1" Type="http://schemas.openxmlformats.org/officeDocument/2006/relationships/tags" Target="../tags/tag3.xml"/><Relationship Id="rId6" Type="http://schemas.openxmlformats.org/officeDocument/2006/relationships/image" Target="../media/image10.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7.xml"/><Relationship Id="rId1" Type="http://schemas.openxmlformats.org/officeDocument/2006/relationships/tags" Target="../tags/tag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8.xml"/><Relationship Id="rId4" Type="http://schemas.openxmlformats.org/officeDocument/2006/relationships/image" Target="../media/image9.sv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8.xml"/><Relationship Id="rId1" Type="http://schemas.openxmlformats.org/officeDocument/2006/relationships/tags" Target="../tags/tag2.xml"/><Relationship Id="rId6" Type="http://schemas.openxmlformats.org/officeDocument/2006/relationships/image" Target="../media/image10.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0.xml"/><Relationship Id="rId4" Type="http://schemas.openxmlformats.org/officeDocument/2006/relationships/image" Target="../media/image6.sv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1.xml"/><Relationship Id="rId4" Type="http://schemas.openxmlformats.org/officeDocument/2006/relationships/image" Target="../media/image9.sv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lajd tytułowy">
    <p:bg>
      <p:bgPr>
        <a:solidFill>
          <a:schemeClr val="bg1"/>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BA98BAFF-6F2E-461C-8D4F-E4C62AC64A31}"/>
              </a:ext>
            </a:extLst>
          </p:cNvPr>
          <p:cNvSpPr>
            <a:spLocks noGrp="1"/>
          </p:cNvSpPr>
          <p:nvPr>
            <p:ph type="pic" sz="quarter" idx="18" hasCustomPrompt="1"/>
          </p:nvPr>
        </p:nvSpPr>
        <p:spPr>
          <a:xfrm>
            <a:off x="1023453" y="989013"/>
            <a:ext cx="11996452" cy="11637277"/>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1100" h="4991100">
                <a:moveTo>
                  <a:pt x="2495550" y="0"/>
                </a:moveTo>
                <a:cubicBezTo>
                  <a:pt x="3873804" y="0"/>
                  <a:pt x="4991100" y="1117296"/>
                  <a:pt x="4991100" y="2495550"/>
                </a:cubicBezTo>
                <a:cubicBezTo>
                  <a:pt x="4991100" y="3873804"/>
                  <a:pt x="3873804" y="4991100"/>
                  <a:pt x="2495550" y="4991100"/>
                </a:cubicBezTo>
                <a:cubicBezTo>
                  <a:pt x="1117296" y="4991100"/>
                  <a:pt x="0" y="3873804"/>
                  <a:pt x="0" y="2495550"/>
                </a:cubicBezTo>
                <a:cubicBezTo>
                  <a:pt x="0" y="1117296"/>
                  <a:pt x="1117296" y="0"/>
                  <a:pt x="2495550" y="0"/>
                </a:cubicBezTo>
                <a:close/>
              </a:path>
            </a:pathLst>
          </a:custGeom>
          <a:pattFill prst="divot">
            <a:fgClr>
              <a:schemeClr val="accent1"/>
            </a:fgClr>
            <a:bgClr>
              <a:schemeClr val="bg1"/>
            </a:bgClr>
          </a:pattFill>
        </p:spPr>
        <p:txBody>
          <a:bodyPr wrap="square" anchor="ctr">
            <a:noAutofit/>
          </a:bodyPr>
          <a:lstStyle>
            <a:lvl1pPr marL="0" indent="0" algn="ctr">
              <a:buFontTx/>
              <a:buNone/>
              <a:defRPr lang="en-US" sz="3219" dirty="0"/>
            </a:lvl1pPr>
          </a:lstStyle>
          <a:p>
            <a:r>
              <a:rPr lang="pl-PL"/>
              <a:t>Przesuń grafikę z cieniem na spód, </a:t>
            </a:r>
            <a:br>
              <a:rPr lang="pl-PL"/>
            </a:br>
            <a:r>
              <a:rPr lang="pl-PL"/>
              <a:t>wstaw obraz i wykadruj go, </a:t>
            </a:r>
            <a:br>
              <a:rPr lang="pl-PL"/>
            </a:br>
            <a:r>
              <a:rPr lang="pl-PL"/>
              <a:t>a następnie przesuń </a:t>
            </a:r>
            <a:br>
              <a:rPr lang="pl-PL"/>
            </a:br>
            <a:r>
              <a:rPr lang="pl-PL"/>
              <a:t>na spód – pod grafikę.</a:t>
            </a:r>
          </a:p>
        </p:txBody>
      </p:sp>
      <p:sp>
        <p:nvSpPr>
          <p:cNvPr id="10" name="Tytuł 9">
            <a:extLst>
              <a:ext uri="{FF2B5EF4-FFF2-40B4-BE49-F238E27FC236}">
                <a16:creationId xmlns:a16="http://schemas.microsoft.com/office/drawing/2014/main" id="{5C012D13-4D8A-49F9-8B81-E60DF3C7B6AE}"/>
              </a:ext>
            </a:extLst>
          </p:cNvPr>
          <p:cNvSpPr>
            <a:spLocks noGrp="1"/>
          </p:cNvSpPr>
          <p:nvPr>
            <p:ph type="title" hasCustomPrompt="1"/>
          </p:nvPr>
        </p:nvSpPr>
        <p:spPr>
          <a:xfrm>
            <a:off x="13761530" y="7038020"/>
            <a:ext cx="9406202" cy="900246"/>
          </a:xfrm>
        </p:spPr>
        <p:txBody>
          <a:bodyPr/>
          <a:lstStyle>
            <a:lvl1pPr algn="l">
              <a:lnSpc>
                <a:spcPct val="90000"/>
              </a:lnSpc>
              <a:defRPr sz="6500">
                <a:solidFill>
                  <a:schemeClr val="tx2"/>
                </a:solidFill>
              </a:defRPr>
            </a:lvl1pPr>
          </a:lstStyle>
          <a:p>
            <a:r>
              <a:rPr lang="pl-PL"/>
              <a:t>Tytuł</a:t>
            </a:r>
          </a:p>
        </p:txBody>
      </p:sp>
      <p:sp>
        <p:nvSpPr>
          <p:cNvPr id="12" name="Symbol zastępczy tekstu 11">
            <a:extLst>
              <a:ext uri="{FF2B5EF4-FFF2-40B4-BE49-F238E27FC236}">
                <a16:creationId xmlns:a16="http://schemas.microsoft.com/office/drawing/2014/main" id="{393D27AA-38D8-4C34-87AE-ADBC1B110B64}"/>
              </a:ext>
            </a:extLst>
          </p:cNvPr>
          <p:cNvSpPr>
            <a:spLocks noGrp="1"/>
          </p:cNvSpPr>
          <p:nvPr>
            <p:ph type="body" sz="quarter" idx="11" hasCustomPrompt="1"/>
          </p:nvPr>
        </p:nvSpPr>
        <p:spPr>
          <a:xfrm>
            <a:off x="13749399" y="5957900"/>
            <a:ext cx="9355485" cy="900246"/>
          </a:xfrm>
        </p:spPr>
        <p:txBody>
          <a:bodyPr/>
          <a:lstStyle>
            <a:lvl1pPr algn="l">
              <a:lnSpc>
                <a:spcPct val="90000"/>
              </a:lnSpc>
              <a:defRPr sz="65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Prezentacja</a:t>
            </a:r>
          </a:p>
        </p:txBody>
      </p:sp>
      <p:sp>
        <p:nvSpPr>
          <p:cNvPr id="14" name="Symbol zastępczy tekstu 13">
            <a:extLst>
              <a:ext uri="{FF2B5EF4-FFF2-40B4-BE49-F238E27FC236}">
                <a16:creationId xmlns:a16="http://schemas.microsoft.com/office/drawing/2014/main" id="{3B805E61-D86E-4512-AC9A-EFF8C903A434}"/>
              </a:ext>
            </a:extLst>
          </p:cNvPr>
          <p:cNvSpPr>
            <a:spLocks noGrp="1"/>
          </p:cNvSpPr>
          <p:nvPr>
            <p:ph type="body" sz="quarter" idx="12" hasCustomPrompt="1"/>
          </p:nvPr>
        </p:nvSpPr>
        <p:spPr>
          <a:xfrm>
            <a:off x="13807326" y="8442176"/>
            <a:ext cx="9360406" cy="1016304"/>
          </a:xfrm>
        </p:spPr>
        <p:txBody>
          <a:bodyPr/>
          <a:lstStyle>
            <a:lvl1pPr algn="l">
              <a:lnSpc>
                <a:spcPts val="4220"/>
              </a:lnSpc>
              <a:defRPr sz="27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Autor:</a:t>
            </a:r>
          </a:p>
          <a:p>
            <a:pPr lvl="0"/>
            <a:r>
              <a:rPr lang="pl-PL"/>
              <a:t>Miasto, </a:t>
            </a:r>
          </a:p>
        </p:txBody>
      </p:sp>
      <p:sp>
        <p:nvSpPr>
          <p:cNvPr id="17" name="Symbol zastępczy obrazu 16">
            <a:extLst>
              <a:ext uri="{FF2B5EF4-FFF2-40B4-BE49-F238E27FC236}">
                <a16:creationId xmlns:a16="http://schemas.microsoft.com/office/drawing/2014/main" id="{84C66A9A-C164-48A0-A692-11A8FE1B57B0}"/>
              </a:ext>
            </a:extLst>
          </p:cNvPr>
          <p:cNvSpPr>
            <a:spLocks noGrp="1"/>
          </p:cNvSpPr>
          <p:nvPr>
            <p:ph type="pic" sz="quarter" idx="13" hasCustomPrompt="1"/>
          </p:nvPr>
        </p:nvSpPr>
        <p:spPr>
          <a:xfrm>
            <a:off x="13833959" y="11268000"/>
            <a:ext cx="1557226" cy="900000"/>
          </a:xfrm>
        </p:spPr>
        <p:txBody>
          <a:bodyPr anchor="b" anchorCtr="0">
            <a:normAutofit/>
          </a:bodyPr>
          <a:lstStyle>
            <a:lvl1pPr>
              <a:defRPr sz="2414"/>
            </a:lvl1pPr>
          </a:lstStyle>
          <a:p>
            <a:r>
              <a:rPr lang="pl-PL"/>
              <a:t>Logo</a:t>
            </a:r>
          </a:p>
        </p:txBody>
      </p:sp>
      <p:sp>
        <p:nvSpPr>
          <p:cNvPr id="19" name="Symbol zastępczy obrazu 16">
            <a:extLst>
              <a:ext uri="{FF2B5EF4-FFF2-40B4-BE49-F238E27FC236}">
                <a16:creationId xmlns:a16="http://schemas.microsoft.com/office/drawing/2014/main" id="{F91BBE6C-0785-4221-AB9F-0C9666139E40}"/>
              </a:ext>
            </a:extLst>
          </p:cNvPr>
          <p:cNvSpPr>
            <a:spLocks noGrp="1"/>
          </p:cNvSpPr>
          <p:nvPr>
            <p:ph type="pic" sz="quarter" idx="14" hasCustomPrompt="1"/>
          </p:nvPr>
        </p:nvSpPr>
        <p:spPr>
          <a:xfrm>
            <a:off x="15536043" y="11268000"/>
            <a:ext cx="1846942" cy="900000"/>
          </a:xfrm>
        </p:spPr>
        <p:txBody>
          <a:bodyPr anchor="b" anchorCtr="1">
            <a:normAutofit/>
          </a:bodyPr>
          <a:lstStyle>
            <a:lvl1pPr>
              <a:defRPr sz="2414"/>
            </a:lvl1pPr>
          </a:lstStyle>
          <a:p>
            <a:r>
              <a:rPr lang="pl-PL"/>
              <a:t>Logo</a:t>
            </a:r>
          </a:p>
        </p:txBody>
      </p:sp>
      <p:sp>
        <p:nvSpPr>
          <p:cNvPr id="20" name="Symbol zastępczy obrazu 16">
            <a:extLst>
              <a:ext uri="{FF2B5EF4-FFF2-40B4-BE49-F238E27FC236}">
                <a16:creationId xmlns:a16="http://schemas.microsoft.com/office/drawing/2014/main" id="{F312B582-B017-4645-87BB-107CD7674418}"/>
              </a:ext>
            </a:extLst>
          </p:cNvPr>
          <p:cNvSpPr>
            <a:spLocks noGrp="1"/>
          </p:cNvSpPr>
          <p:nvPr>
            <p:ph type="pic" sz="quarter" idx="15" hasCustomPrompt="1"/>
          </p:nvPr>
        </p:nvSpPr>
        <p:spPr>
          <a:xfrm>
            <a:off x="17527843" y="11268000"/>
            <a:ext cx="1846942" cy="900000"/>
          </a:xfrm>
        </p:spPr>
        <p:txBody>
          <a:bodyPr anchor="b" anchorCtr="1">
            <a:normAutofit/>
          </a:bodyPr>
          <a:lstStyle>
            <a:lvl1pPr>
              <a:defRPr sz="2414"/>
            </a:lvl1pPr>
          </a:lstStyle>
          <a:p>
            <a:r>
              <a:rPr lang="pl-PL"/>
              <a:t>Logo</a:t>
            </a:r>
          </a:p>
        </p:txBody>
      </p:sp>
      <p:sp>
        <p:nvSpPr>
          <p:cNvPr id="21" name="Symbol zastępczy obrazu 16">
            <a:extLst>
              <a:ext uri="{FF2B5EF4-FFF2-40B4-BE49-F238E27FC236}">
                <a16:creationId xmlns:a16="http://schemas.microsoft.com/office/drawing/2014/main" id="{FD890085-A01D-4265-97D2-C4D0F151D13C}"/>
              </a:ext>
            </a:extLst>
          </p:cNvPr>
          <p:cNvSpPr>
            <a:spLocks noGrp="1"/>
          </p:cNvSpPr>
          <p:nvPr>
            <p:ph type="pic" sz="quarter" idx="16" hasCustomPrompt="1"/>
          </p:nvPr>
        </p:nvSpPr>
        <p:spPr>
          <a:xfrm>
            <a:off x="19519643" y="11268000"/>
            <a:ext cx="1846942" cy="900000"/>
          </a:xfrm>
        </p:spPr>
        <p:txBody>
          <a:bodyPr anchor="b" anchorCtr="1">
            <a:normAutofit/>
          </a:bodyPr>
          <a:lstStyle>
            <a:lvl1pPr>
              <a:defRPr sz="2414"/>
            </a:lvl1pPr>
          </a:lstStyle>
          <a:p>
            <a:r>
              <a:rPr lang="pl-PL"/>
              <a:t>Logo</a:t>
            </a:r>
          </a:p>
        </p:txBody>
      </p:sp>
      <p:sp>
        <p:nvSpPr>
          <p:cNvPr id="22" name="Symbol zastępczy obrazu 16">
            <a:extLst>
              <a:ext uri="{FF2B5EF4-FFF2-40B4-BE49-F238E27FC236}">
                <a16:creationId xmlns:a16="http://schemas.microsoft.com/office/drawing/2014/main" id="{F55A2B4E-B5CF-4829-B380-0F17857A1FCC}"/>
              </a:ext>
            </a:extLst>
          </p:cNvPr>
          <p:cNvSpPr>
            <a:spLocks noGrp="1"/>
          </p:cNvSpPr>
          <p:nvPr>
            <p:ph type="pic" sz="quarter" idx="17" hasCustomPrompt="1"/>
          </p:nvPr>
        </p:nvSpPr>
        <p:spPr>
          <a:xfrm>
            <a:off x="21547658" y="11268000"/>
            <a:ext cx="1557226" cy="900000"/>
          </a:xfrm>
        </p:spPr>
        <p:txBody>
          <a:bodyPr anchor="b" anchorCtr="0">
            <a:normAutofit/>
          </a:bodyPr>
          <a:lstStyle>
            <a:lvl1pPr algn="r">
              <a:defRPr sz="2414"/>
            </a:lvl1pPr>
          </a:lstStyle>
          <a:p>
            <a:r>
              <a:rPr lang="pl-PL"/>
              <a:t>Logo</a:t>
            </a:r>
          </a:p>
        </p:txBody>
      </p:sp>
    </p:spTree>
    <p:extLst>
      <p:ext uri="{BB962C8B-B14F-4D97-AF65-F5344CB8AC3E}">
        <p14:creationId xmlns:p14="http://schemas.microsoft.com/office/powerpoint/2010/main" val="241987722"/>
      </p:ext>
    </p:extLst>
  </p:cSld>
  <p:clrMapOvr>
    <a:masterClrMapping/>
  </p:clrMapOvr>
  <p:extLst>
    <p:ext uri="{DCECCB84-F9BA-43D5-87BE-67443E8EF086}">
      <p15:sldGuideLst xmlns:p15="http://schemas.microsoft.com/office/powerpoint/2012/main">
        <p15:guide id="1" pos="8202">
          <p15:clr>
            <a:srgbClr val="FBAE40"/>
          </p15:clr>
        </p15:guide>
        <p15:guide id="2" orient="horz" pos="62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lajd z tabelą">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05D33902-A113-4A7A-BEEF-EE9D90F362D7}"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1"/>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Podtytuł slajdu opcjonalny</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282874" y="6065913"/>
            <a:ext cx="5295247" cy="1764196"/>
          </a:xfrm>
        </p:spPr>
        <p:txBody>
          <a:bodyPr>
            <a:noAutofit/>
          </a:bodyPr>
          <a:lstStyle>
            <a:lvl1pPr indent="0" algn="l">
              <a:lnSpc>
                <a:spcPts val="4225"/>
              </a:lnSpc>
              <a:spcBef>
                <a:spcPts val="4225"/>
              </a:spcBef>
              <a:buFontTx/>
              <a:buNone/>
              <a:defRPr sz="2700" b="0" i="0" spc="-10" baseline="0">
                <a:solidFill>
                  <a:schemeClr val="accent2"/>
                </a:solidFill>
                <a:latin typeface="+mn-lt"/>
                <a:ea typeface="Lato Medium" panose="020F0502020204030203" pitchFamily="34" charset="0"/>
                <a:cs typeface="Lato Medium" panose="020F0502020204030203" pitchFamily="34" charset="0"/>
              </a:defRPr>
            </a:lvl1pPr>
            <a:lvl2pPr marL="0" indent="0" algn="l">
              <a:lnSpc>
                <a:spcPts val="4225"/>
              </a:lnSpc>
              <a:spcBef>
                <a:spcPts val="0"/>
              </a:spcBef>
              <a:buClr>
                <a:schemeClr val="accent2"/>
              </a:buClr>
              <a:buSzPct val="150000"/>
              <a:buFontTx/>
              <a:buNone/>
              <a:defRPr sz="2700" b="0" i="0" spc="-10" baseline="0">
                <a:solidFill>
                  <a:schemeClr val="accent2"/>
                </a:solidFill>
                <a:latin typeface="+mn-lt"/>
              </a:defRPr>
            </a:lvl2pPr>
            <a:lvl3pPr marL="0" indent="0" algn="l">
              <a:lnSpc>
                <a:spcPts val="4225"/>
              </a:lnSpc>
              <a:spcBef>
                <a:spcPts val="0"/>
              </a:spcBef>
              <a:buClr>
                <a:schemeClr val="tx2"/>
              </a:buClr>
              <a:buSzPct val="145000"/>
              <a:buFontTx/>
              <a:buNone/>
              <a:defRPr sz="2700" b="0" i="0" spc="-10" baseline="0">
                <a:solidFill>
                  <a:schemeClr val="accent2"/>
                </a:solidFill>
                <a:latin typeface="+mn-lt"/>
              </a:defRPr>
            </a:lvl3pPr>
            <a:lvl4pPr marL="0" indent="0" algn="l">
              <a:lnSpc>
                <a:spcPts val="4225"/>
              </a:lnSpc>
              <a:spcBef>
                <a:spcPts val="0"/>
              </a:spcBef>
              <a:buClr>
                <a:schemeClr val="tx2"/>
              </a:buClr>
              <a:buSzPct val="150000"/>
              <a:buFontTx/>
              <a:buNone/>
              <a:defRPr sz="2700" b="0" i="0" spc="-10" baseline="0">
                <a:solidFill>
                  <a:schemeClr val="tx1"/>
                </a:solidFill>
                <a:latin typeface="+mn-lt"/>
              </a:defRPr>
            </a:lvl4pPr>
            <a:lvl5pPr marL="0" indent="0" algn="l">
              <a:lnSpc>
                <a:spcPts val="4225"/>
              </a:lnSpc>
              <a:buFontTx/>
              <a:buNone/>
              <a:defRPr sz="2700" b="0" i="0" spc="-10" baseline="0">
                <a:solidFill>
                  <a:schemeClr val="tx1"/>
                </a:solidFill>
                <a:latin typeface="+mn-lt"/>
              </a:defRPr>
            </a:lvl5pPr>
          </a:lstStyle>
          <a:p>
            <a:pPr lvl="0"/>
            <a:r>
              <a:rPr lang="pl-PL"/>
              <a:t>“Wpisz cytat” – poziom pierwszy</a:t>
            </a:r>
          </a:p>
          <a:p>
            <a:pPr lvl="1"/>
            <a:r>
              <a:rPr lang="pl-PL"/>
              <a:t>Drugi poziom</a:t>
            </a:r>
          </a:p>
          <a:p>
            <a:pPr lvl="2"/>
            <a:r>
              <a:rPr lang="pl-PL"/>
              <a:t>Trzeci poziom</a:t>
            </a:r>
          </a:p>
          <a:p>
            <a:pPr lvl="3"/>
            <a:r>
              <a:rPr lang="pl-PL"/>
              <a:t>Czwarty poziom</a:t>
            </a:r>
          </a:p>
          <a:p>
            <a:pPr lvl="4"/>
            <a:r>
              <a:rPr lang="pl-PL"/>
              <a:t>Piąty poziom</a:t>
            </a:r>
          </a:p>
        </p:txBody>
      </p:sp>
      <p:sp>
        <p:nvSpPr>
          <p:cNvPr id="9" name="Symbol zastępczy tekstu 9">
            <a:extLst>
              <a:ext uri="{FF2B5EF4-FFF2-40B4-BE49-F238E27FC236}">
                <a16:creationId xmlns:a16="http://schemas.microsoft.com/office/drawing/2014/main" id="{BABE8054-C596-4300-B3B9-066EE72D1185}"/>
              </a:ext>
            </a:extLst>
          </p:cNvPr>
          <p:cNvSpPr>
            <a:spLocks noGrp="1"/>
          </p:cNvSpPr>
          <p:nvPr>
            <p:ph type="body" sz="quarter" idx="14" hasCustomPrompt="1"/>
          </p:nvPr>
        </p:nvSpPr>
        <p:spPr>
          <a:xfrm>
            <a:off x="1253615" y="8406172"/>
            <a:ext cx="5295247" cy="1764197"/>
          </a:xfrm>
        </p:spPr>
        <p:txBody>
          <a:bodyPr>
            <a:noAutofit/>
          </a:bodyPr>
          <a:lstStyle>
            <a:lvl1pPr indent="0" algn="l">
              <a:lnSpc>
                <a:spcPts val="4225"/>
              </a:lnSpc>
              <a:spcBef>
                <a:spcPts val="4225"/>
              </a:spcBef>
              <a:buFontTx/>
              <a:buNone/>
              <a:defRPr sz="2700" b="0" i="0" spc="-10" baseline="0">
                <a:solidFill>
                  <a:schemeClr val="accent5"/>
                </a:solidFill>
                <a:latin typeface="+mn-lt"/>
                <a:ea typeface="Lato Medium" panose="020F0502020204030203" pitchFamily="34" charset="0"/>
                <a:cs typeface="Lato Medium" panose="020F0502020204030203" pitchFamily="34" charset="0"/>
              </a:defRPr>
            </a:lvl1pPr>
            <a:lvl2pPr marL="0" indent="0" algn="l">
              <a:lnSpc>
                <a:spcPts val="4225"/>
              </a:lnSpc>
              <a:spcBef>
                <a:spcPts val="0"/>
              </a:spcBef>
              <a:buClr>
                <a:schemeClr val="accent2"/>
              </a:buClr>
              <a:buSzPct val="150000"/>
              <a:buFontTx/>
              <a:buNone/>
              <a:defRPr sz="2700" b="0" i="0" spc="-10" baseline="0">
                <a:solidFill>
                  <a:schemeClr val="accent5"/>
                </a:solidFill>
                <a:latin typeface="+mn-lt"/>
              </a:defRPr>
            </a:lvl2pPr>
            <a:lvl3pPr marL="0" indent="0" algn="l">
              <a:lnSpc>
                <a:spcPts val="4225"/>
              </a:lnSpc>
              <a:spcBef>
                <a:spcPts val="0"/>
              </a:spcBef>
              <a:buClr>
                <a:schemeClr val="tx2"/>
              </a:buClr>
              <a:buSzPct val="145000"/>
              <a:buFontTx/>
              <a:buNone/>
              <a:defRPr sz="2700" b="0" i="0" spc="-10" baseline="0">
                <a:solidFill>
                  <a:schemeClr val="accent5"/>
                </a:solidFill>
                <a:latin typeface="+mn-lt"/>
              </a:defRPr>
            </a:lvl3pPr>
            <a:lvl4pPr marL="0" indent="0" algn="l">
              <a:lnSpc>
                <a:spcPts val="4225"/>
              </a:lnSpc>
              <a:spcBef>
                <a:spcPts val="0"/>
              </a:spcBef>
              <a:buClr>
                <a:schemeClr val="tx2"/>
              </a:buClr>
              <a:buSzPct val="150000"/>
              <a:buFontTx/>
              <a:buNone/>
              <a:defRPr sz="2700" b="0" i="0" spc="-10" baseline="0">
                <a:solidFill>
                  <a:schemeClr val="tx1"/>
                </a:solidFill>
                <a:latin typeface="+mn-lt"/>
              </a:defRPr>
            </a:lvl4pPr>
            <a:lvl5pPr marL="0" indent="0" algn="l">
              <a:lnSpc>
                <a:spcPts val="4225"/>
              </a:lnSpc>
              <a:buFontTx/>
              <a:buNone/>
              <a:defRPr sz="2700" b="0" i="0" spc="-10" baseline="0">
                <a:solidFill>
                  <a:schemeClr val="tx1"/>
                </a:solidFill>
                <a:latin typeface="+mn-lt"/>
              </a:defRPr>
            </a:lvl5pPr>
          </a:lstStyle>
          <a:p>
            <a:pPr lvl="0"/>
            <a:r>
              <a:rPr lang="pl-PL"/>
              <a:t>“Wpisz cytat” – poziom pierwszy</a:t>
            </a:r>
          </a:p>
          <a:p>
            <a:pPr lvl="1"/>
            <a:r>
              <a:rPr lang="pl-PL"/>
              <a:t>Drugi poziom</a:t>
            </a:r>
          </a:p>
          <a:p>
            <a:pPr lvl="2"/>
            <a:r>
              <a:rPr lang="pl-PL"/>
              <a:t>Trzeci poziom</a:t>
            </a:r>
          </a:p>
          <a:p>
            <a:pPr lvl="3"/>
            <a:r>
              <a:rPr lang="pl-PL"/>
              <a:t>Czwarty poziom</a:t>
            </a:r>
          </a:p>
          <a:p>
            <a:pPr lvl="4"/>
            <a:r>
              <a:rPr lang="pl-PL"/>
              <a:t>Piąty poziom</a:t>
            </a:r>
          </a:p>
        </p:txBody>
      </p:sp>
      <p:sp>
        <p:nvSpPr>
          <p:cNvPr id="3" name="pole tekstowe 2">
            <a:extLst>
              <a:ext uri="{FF2B5EF4-FFF2-40B4-BE49-F238E27FC236}">
                <a16:creationId xmlns:a16="http://schemas.microsoft.com/office/drawing/2014/main" id="{1A1F3535-AFFD-4E4C-ABC5-71B61E79EA60}"/>
              </a:ext>
            </a:extLst>
          </p:cNvPr>
          <p:cNvSpPr txBox="1"/>
          <p:nvPr userDrawn="1"/>
        </p:nvSpPr>
        <p:spPr>
          <a:xfrm>
            <a:off x="1278000" y="12726000"/>
            <a:ext cx="10909126" cy="346249"/>
          </a:xfrm>
          <a:prstGeom prst="rect">
            <a:avLst/>
          </a:prstGeom>
          <a:noFill/>
        </p:spPr>
        <p:txBody>
          <a:bodyPr wrap="square" lIns="0" tIns="0" rIns="0" bIns="0"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pl-PL" sz="2500" b="0" i="0" u="none" strike="noStrike" kern="0" cap="none" spc="0" normalizeH="0" baseline="0" noProof="0">
                <a:ln>
                  <a:noFill/>
                </a:ln>
                <a:solidFill>
                  <a:schemeClr val="bg1"/>
                </a:solidFill>
                <a:effectLst/>
                <a:uLnTx/>
                <a:uFillTx/>
                <a:latin typeface="Lato Medium" panose="020F0502020204030203" pitchFamily="34" charset="0"/>
                <a:ea typeface="Lato Medium" panose="020F0502020204030203" pitchFamily="34" charset="0"/>
                <a:cs typeface="Lato Medium" panose="020F0502020204030203" pitchFamily="34" charset="0"/>
              </a:rPr>
              <a:t>Hasło </a:t>
            </a:r>
            <a:endParaRPr kumimoji="0" lang="pl-PL" sz="2500" b="0" i="0" u="none" strike="noStrike" kern="0" cap="none" spc="0" normalizeH="0" baseline="0" noProof="0">
              <a:ln>
                <a:noFill/>
              </a:ln>
              <a:solidFill>
                <a:schemeClr val="bg1"/>
              </a:solidFill>
              <a:effectLst/>
              <a:uLnTx/>
              <a:uFillTx/>
              <a:latin typeface="Lato Medium"/>
              <a:ea typeface="+mn-ea"/>
              <a:cs typeface="Lato Medium"/>
            </a:endParaRPr>
          </a:p>
        </p:txBody>
      </p:sp>
    </p:spTree>
    <p:extLst>
      <p:ext uri="{BB962C8B-B14F-4D97-AF65-F5344CB8AC3E}">
        <p14:creationId xmlns:p14="http://schemas.microsoft.com/office/powerpoint/2010/main" val="24731542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Arctic 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EAC2B79-B678-453B-9041-637A0E5AE606}"/>
              </a:ext>
            </a:extLst>
          </p:cNvPr>
          <p:cNvGraphicFramePr>
            <a:graphicFrameLocks noChangeAspect="1"/>
          </p:cNvGraphicFramePr>
          <p:nvPr userDrawn="1">
            <p:custDataLst>
              <p:tags r:id="rId1"/>
            </p:custDataLst>
            <p:extLst>
              <p:ext uri="{D42A27DB-BD31-4B8C-83A1-F6EECF244321}">
                <p14:modId xmlns:p14="http://schemas.microsoft.com/office/powerpoint/2010/main" val="19879752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59" progId="TCLayout.ActiveDocument.1">
                  <p:embed/>
                </p:oleObj>
              </mc:Choice>
              <mc:Fallback>
                <p:oleObj name="think-cell Slide" r:id="rId3" imgW="360" imgH="359" progId="TCLayout.ActiveDocument.1">
                  <p:embed/>
                  <p:pic>
                    <p:nvPicPr>
                      <p:cNvPr id="4" name="Object 3" hidden="1">
                        <a:extLst>
                          <a:ext uri="{FF2B5EF4-FFF2-40B4-BE49-F238E27FC236}">
                            <a16:creationId xmlns:a16="http://schemas.microsoft.com/office/drawing/2014/main" id="{3EAC2B79-B678-453B-9041-637A0E5AE6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966CFB6-D85D-4555-A1C8-A6201873B944}"/>
              </a:ext>
            </a:extLst>
          </p:cNvPr>
          <p:cNvSpPr>
            <a:spLocks noGrp="1"/>
          </p:cNvSpPr>
          <p:nvPr>
            <p:ph type="sldNum" sz="quarter" idx="10"/>
          </p:nvPr>
        </p:nvSpPr>
        <p:spPr/>
        <p:txBody>
          <a:bodyPr/>
          <a:lstStyle>
            <a:lvl1pPr rtl="0">
              <a:defRPr/>
            </a:lvl1pPr>
          </a:lstStyle>
          <a:p>
            <a:fld id="{5C6E07D4-29B9-4519-BDC6-DE11A7AA71B8}" type="slidenum">
              <a:rPr lang="en-US" smtClean="0"/>
              <a:pPr/>
              <a:t>‹#›</a:t>
            </a:fld>
            <a:r>
              <a:rPr lang="en-US"/>
              <a:t> </a:t>
            </a:r>
            <a:fld id="{5C6E07D4-29B9-4519-BDC6-DE11A7AA71B8}" type="slidenum">
              <a:rPr lang="en-US" smtClean="0">
                <a:solidFill>
                  <a:schemeClr val="tx1">
                    <a:lumMod val="50000"/>
                    <a:lumOff val="50000"/>
                  </a:schemeClr>
                </a:solidFill>
              </a:rPr>
              <a:pPr/>
              <a:t>‹#›</a:t>
            </a:fld>
            <a:endParaRPr lang="en-US">
              <a:solidFill>
                <a:schemeClr val="tx1">
                  <a:lumMod val="50000"/>
                  <a:lumOff val="50000"/>
                </a:schemeClr>
              </a:solidFill>
            </a:endParaRPr>
          </a:p>
        </p:txBody>
      </p:sp>
      <p:sp>
        <p:nvSpPr>
          <p:cNvPr id="5" name="Holder 2">
            <a:extLst>
              <a:ext uri="{FF2B5EF4-FFF2-40B4-BE49-F238E27FC236}">
                <a16:creationId xmlns:a16="http://schemas.microsoft.com/office/drawing/2014/main" id="{B24BCB2A-671A-4B5B-8457-4BF392B1D483}"/>
              </a:ext>
            </a:extLst>
          </p:cNvPr>
          <p:cNvSpPr>
            <a:spLocks noGrp="1"/>
          </p:cNvSpPr>
          <p:nvPr>
            <p:ph type="ctrTitle" hasCustomPrompt="1"/>
          </p:nvPr>
        </p:nvSpPr>
        <p:spPr>
          <a:xfrm>
            <a:off x="1267510" y="1188001"/>
            <a:ext cx="21826752" cy="761747"/>
          </a:xfrm>
          <a:prstGeom prst="rect">
            <a:avLst/>
          </a:prstGeom>
        </p:spPr>
        <p:txBody>
          <a:bodyPr vert="horz" wrap="square" lIns="0" tIns="0" rIns="0" bIns="0">
            <a:spAutoFit/>
          </a:bodyPr>
          <a:lstStyle>
            <a:lvl1pPr algn="l" rtl="0">
              <a:lnSpc>
                <a:spcPct val="90000"/>
              </a:lnSpc>
              <a:defRPr sz="5500" spc="-10" baseline="0"/>
            </a:lvl1pPr>
          </a:lstStyle>
          <a:p>
            <a:r>
              <a:rPr lang="en-US"/>
              <a:t>Heading</a:t>
            </a:r>
          </a:p>
        </p:txBody>
      </p:sp>
      <p:sp>
        <p:nvSpPr>
          <p:cNvPr id="6" name="Symbol zastępczy tekstu 7">
            <a:extLst>
              <a:ext uri="{FF2B5EF4-FFF2-40B4-BE49-F238E27FC236}">
                <a16:creationId xmlns:a16="http://schemas.microsoft.com/office/drawing/2014/main" id="{C0A286D0-ED20-4D52-9340-6B1708691923}"/>
              </a:ext>
            </a:extLst>
          </p:cNvPr>
          <p:cNvSpPr>
            <a:spLocks noGrp="1"/>
          </p:cNvSpPr>
          <p:nvPr>
            <p:ph type="body" sz="quarter" idx="11" hasCustomPrompt="1"/>
          </p:nvPr>
        </p:nvSpPr>
        <p:spPr>
          <a:xfrm>
            <a:off x="1267508" y="2124000"/>
            <a:ext cx="21826751" cy="692497"/>
          </a:xfrm>
        </p:spPr>
        <p:txBody>
          <a:bodyPr/>
          <a:lstStyle>
            <a:lvl1pPr rtl="0">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Subheading</a:t>
            </a:r>
          </a:p>
        </p:txBody>
      </p:sp>
      <p:sp>
        <p:nvSpPr>
          <p:cNvPr id="7" name="Symbol zastępczy tekstu 9">
            <a:extLst>
              <a:ext uri="{FF2B5EF4-FFF2-40B4-BE49-F238E27FC236}">
                <a16:creationId xmlns:a16="http://schemas.microsoft.com/office/drawing/2014/main" id="{07932E61-F3FE-4D58-9C82-708E912A826E}"/>
              </a:ext>
            </a:extLst>
          </p:cNvPr>
          <p:cNvSpPr>
            <a:spLocks noGrp="1"/>
          </p:cNvSpPr>
          <p:nvPr>
            <p:ph type="body" sz="quarter" idx="12" hasCustomPrompt="1"/>
          </p:nvPr>
        </p:nvSpPr>
        <p:spPr>
          <a:xfrm>
            <a:off x="1282873" y="3689648"/>
            <a:ext cx="21826752" cy="8569029"/>
          </a:xfrm>
        </p:spPr>
        <p:txBody>
          <a:bodyPr numCol="2" spcCol="504000">
            <a:noAutofit/>
          </a:bodyPr>
          <a:lstStyle>
            <a:lvl1pPr marL="720000" indent="-720000" algn="l" rtl="0">
              <a:lnSpc>
                <a:spcPts val="4930"/>
              </a:lnSpc>
              <a:spcBef>
                <a:spcPts val="4930"/>
              </a:spcBef>
              <a:buFont typeface="+mj-lt"/>
              <a:buAutoNum type="arabicPeriod"/>
              <a:defRPr sz="2400" spc="-10">
                <a:latin typeface="Lato Medium" panose="020F0502020204030203" pitchFamily="34" charset="0"/>
                <a:ea typeface="Lato Medium" panose="020F0502020204030203" pitchFamily="34" charset="0"/>
                <a:cs typeface="Lato Medium" panose="020F0502020204030203" pitchFamily="34" charset="0"/>
              </a:defRPr>
            </a:lvl1pPr>
            <a:lvl2pPr marL="1512000" indent="-756000" algn="l">
              <a:lnSpc>
                <a:spcPts val="4929"/>
              </a:lnSpc>
              <a:defRPr sz="3500" spc="-10">
                <a:latin typeface="+mn-lt"/>
              </a:defRPr>
            </a:lvl2pPr>
            <a:lvl3pPr marL="1512000" indent="-756000" algn="l">
              <a:lnSpc>
                <a:spcPts val="4930"/>
              </a:lnSpc>
              <a:spcBef>
                <a:spcPts val="0"/>
              </a:spcBef>
              <a:buClr>
                <a:schemeClr val="accent2"/>
              </a:buClr>
              <a:buSzPct val="145000"/>
              <a:buFontTx/>
              <a:buNone/>
              <a:defRPr sz="3500" spc="-10">
                <a:solidFill>
                  <a:schemeClr val="tx1"/>
                </a:solidFill>
                <a:latin typeface="+mn-lt"/>
              </a:defRPr>
            </a:lvl3pPr>
            <a:lvl4pPr marL="1512000" indent="-756000" algn="l">
              <a:lnSpc>
                <a:spcPts val="4930"/>
              </a:lnSpc>
              <a:spcBef>
                <a:spcPts val="0"/>
              </a:spcBef>
              <a:buClr>
                <a:schemeClr val="tx2"/>
              </a:buClr>
              <a:buSzPct val="150000"/>
              <a:buFontTx/>
              <a:buNone/>
              <a:defRPr sz="3500" spc="-10">
                <a:latin typeface="+mn-lt"/>
              </a:defRPr>
            </a:lvl4pPr>
            <a:lvl5pPr marL="1512000" indent="-756000" algn="l">
              <a:lnSpc>
                <a:spcPts val="4930"/>
              </a:lnSpc>
              <a:defRPr sz="3500" spc="-10">
                <a:latin typeface="+mn-lt"/>
              </a:defRPr>
            </a:lvl5pPr>
          </a:lstStyle>
          <a:p>
            <a:pPr lvl="0"/>
            <a:r>
              <a:rPr lang="en-US"/>
              <a:t>Text</a:t>
            </a:r>
          </a:p>
        </p:txBody>
      </p:sp>
      <p:sp>
        <p:nvSpPr>
          <p:cNvPr id="9" name="Symbol zastępczy tekstu 3">
            <a:extLst>
              <a:ext uri="{FF2B5EF4-FFF2-40B4-BE49-F238E27FC236}">
                <a16:creationId xmlns:a16="http://schemas.microsoft.com/office/drawing/2014/main" id="{4DF62972-04D9-4D52-BDE7-CAA4534A7596}"/>
              </a:ext>
            </a:extLst>
          </p:cNvPr>
          <p:cNvSpPr>
            <a:spLocks noGrp="1"/>
          </p:cNvSpPr>
          <p:nvPr>
            <p:ph type="body" sz="quarter" idx="15" hasCustomPrompt="1"/>
          </p:nvPr>
        </p:nvSpPr>
        <p:spPr>
          <a:xfrm>
            <a:off x="2545105" y="12701972"/>
            <a:ext cx="19295966" cy="260777"/>
          </a:xfrm>
        </p:spPr>
        <p:txBody>
          <a:bodyPr/>
          <a:lstStyle>
            <a:lvl1pPr algn="l" rtl="0">
              <a:lnSpc>
                <a:spcPts val="2173"/>
              </a:lnSpc>
              <a:defRPr sz="1800"/>
            </a:lvl1pPr>
          </a:lstStyle>
          <a:p>
            <a:pPr lvl="0"/>
            <a:r>
              <a:rPr lang="en-US"/>
              <a:t>Source</a:t>
            </a:r>
          </a:p>
        </p:txBody>
      </p:sp>
      <p:pic>
        <p:nvPicPr>
          <p:cNvPr id="10" name="Grafika 6">
            <a:extLst>
              <a:ext uri="{FF2B5EF4-FFF2-40B4-BE49-F238E27FC236}">
                <a16:creationId xmlns:a16="http://schemas.microsoft.com/office/drawing/2014/main" id="{48A4D50A-553D-4169-A59C-090F7D728FB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288968" y="12559467"/>
            <a:ext cx="844717" cy="669729"/>
          </a:xfrm>
          <a:prstGeom prst="rect">
            <a:avLst/>
          </a:prstGeom>
        </p:spPr>
      </p:pic>
    </p:spTree>
    <p:extLst>
      <p:ext uri="{BB962C8B-B14F-4D97-AF65-F5344CB8AC3E}">
        <p14:creationId xmlns:p14="http://schemas.microsoft.com/office/powerpoint/2010/main" val="1326822791"/>
      </p:ext>
    </p:extLst>
  </p:cSld>
  <p:clrMapOvr>
    <a:masterClrMapping/>
  </p:clrMapOvr>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_Slajd tytułowy">
    <p:bg>
      <p:bgPr>
        <a:solidFill>
          <a:schemeClr val="bg1"/>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BA98BAFF-6F2E-461C-8D4F-E4C62AC64A31}"/>
              </a:ext>
            </a:extLst>
          </p:cNvPr>
          <p:cNvSpPr>
            <a:spLocks noGrp="1"/>
          </p:cNvSpPr>
          <p:nvPr>
            <p:ph type="pic" sz="quarter" idx="18" hasCustomPrompt="1"/>
          </p:nvPr>
        </p:nvSpPr>
        <p:spPr>
          <a:xfrm>
            <a:off x="1023453" y="989013"/>
            <a:ext cx="11996452" cy="11637277"/>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1100" h="4991100">
                <a:moveTo>
                  <a:pt x="2495550" y="0"/>
                </a:moveTo>
                <a:cubicBezTo>
                  <a:pt x="3873804" y="0"/>
                  <a:pt x="4991100" y="1117296"/>
                  <a:pt x="4991100" y="2495550"/>
                </a:cubicBezTo>
                <a:cubicBezTo>
                  <a:pt x="4991100" y="3873804"/>
                  <a:pt x="3873804" y="4991100"/>
                  <a:pt x="2495550" y="4991100"/>
                </a:cubicBezTo>
                <a:cubicBezTo>
                  <a:pt x="1117296" y="4991100"/>
                  <a:pt x="0" y="3873804"/>
                  <a:pt x="0" y="2495550"/>
                </a:cubicBezTo>
                <a:cubicBezTo>
                  <a:pt x="0" y="1117296"/>
                  <a:pt x="1117296" y="0"/>
                  <a:pt x="2495550" y="0"/>
                </a:cubicBezTo>
                <a:close/>
              </a:path>
            </a:pathLst>
          </a:custGeom>
          <a:pattFill prst="divot">
            <a:fgClr>
              <a:schemeClr val="accent1"/>
            </a:fgClr>
            <a:bgClr>
              <a:schemeClr val="bg1"/>
            </a:bgClr>
          </a:pattFill>
        </p:spPr>
        <p:txBody>
          <a:bodyPr wrap="square" anchor="ctr">
            <a:noAutofit/>
          </a:bodyPr>
          <a:lstStyle>
            <a:lvl1pPr marL="0" indent="0" algn="ctr">
              <a:buFontTx/>
              <a:buNone/>
              <a:defRPr lang="en-US" sz="3219" dirty="0"/>
            </a:lvl1pPr>
          </a:lstStyle>
          <a:p>
            <a:r>
              <a:rPr lang="pl-PL"/>
              <a:t>Przesuń grafikę z cieniem na spód, </a:t>
            </a:r>
            <a:br>
              <a:rPr lang="pl-PL"/>
            </a:br>
            <a:r>
              <a:rPr lang="pl-PL"/>
              <a:t>wstaw obraz i wykadruj go, </a:t>
            </a:r>
            <a:br>
              <a:rPr lang="pl-PL"/>
            </a:br>
            <a:r>
              <a:rPr lang="pl-PL"/>
              <a:t>a następnie przesuń </a:t>
            </a:r>
            <a:br>
              <a:rPr lang="pl-PL"/>
            </a:br>
            <a:r>
              <a:rPr lang="pl-PL"/>
              <a:t>na spód – pod grafikę.</a:t>
            </a:r>
          </a:p>
        </p:txBody>
      </p:sp>
      <p:sp>
        <p:nvSpPr>
          <p:cNvPr id="10" name="Tytuł 9">
            <a:extLst>
              <a:ext uri="{FF2B5EF4-FFF2-40B4-BE49-F238E27FC236}">
                <a16:creationId xmlns:a16="http://schemas.microsoft.com/office/drawing/2014/main" id="{5C012D13-4D8A-49F9-8B81-E60DF3C7B6AE}"/>
              </a:ext>
            </a:extLst>
          </p:cNvPr>
          <p:cNvSpPr>
            <a:spLocks noGrp="1"/>
          </p:cNvSpPr>
          <p:nvPr>
            <p:ph type="title" hasCustomPrompt="1"/>
          </p:nvPr>
        </p:nvSpPr>
        <p:spPr>
          <a:xfrm>
            <a:off x="13761530" y="7038020"/>
            <a:ext cx="9406202" cy="900246"/>
          </a:xfrm>
        </p:spPr>
        <p:txBody>
          <a:bodyPr/>
          <a:lstStyle>
            <a:lvl1pPr algn="l">
              <a:lnSpc>
                <a:spcPct val="90000"/>
              </a:lnSpc>
              <a:defRPr sz="6500">
                <a:solidFill>
                  <a:schemeClr val="tx2"/>
                </a:solidFill>
              </a:defRPr>
            </a:lvl1pPr>
          </a:lstStyle>
          <a:p>
            <a:r>
              <a:rPr lang="pl-PL"/>
              <a:t>Tytuł</a:t>
            </a:r>
          </a:p>
        </p:txBody>
      </p:sp>
      <p:sp>
        <p:nvSpPr>
          <p:cNvPr id="12" name="Symbol zastępczy tekstu 11">
            <a:extLst>
              <a:ext uri="{FF2B5EF4-FFF2-40B4-BE49-F238E27FC236}">
                <a16:creationId xmlns:a16="http://schemas.microsoft.com/office/drawing/2014/main" id="{393D27AA-38D8-4C34-87AE-ADBC1B110B64}"/>
              </a:ext>
            </a:extLst>
          </p:cNvPr>
          <p:cNvSpPr>
            <a:spLocks noGrp="1"/>
          </p:cNvSpPr>
          <p:nvPr>
            <p:ph type="body" sz="quarter" idx="11" hasCustomPrompt="1"/>
          </p:nvPr>
        </p:nvSpPr>
        <p:spPr>
          <a:xfrm>
            <a:off x="13749399" y="5957900"/>
            <a:ext cx="9355485" cy="900246"/>
          </a:xfrm>
        </p:spPr>
        <p:txBody>
          <a:bodyPr/>
          <a:lstStyle>
            <a:lvl1pPr algn="l">
              <a:lnSpc>
                <a:spcPct val="90000"/>
              </a:lnSpc>
              <a:defRPr sz="65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Prezentacja</a:t>
            </a:r>
          </a:p>
        </p:txBody>
      </p:sp>
      <p:sp>
        <p:nvSpPr>
          <p:cNvPr id="14" name="Symbol zastępczy tekstu 13">
            <a:extLst>
              <a:ext uri="{FF2B5EF4-FFF2-40B4-BE49-F238E27FC236}">
                <a16:creationId xmlns:a16="http://schemas.microsoft.com/office/drawing/2014/main" id="{3B805E61-D86E-4512-AC9A-EFF8C903A434}"/>
              </a:ext>
            </a:extLst>
          </p:cNvPr>
          <p:cNvSpPr>
            <a:spLocks noGrp="1"/>
          </p:cNvSpPr>
          <p:nvPr>
            <p:ph type="body" sz="quarter" idx="12" hasCustomPrompt="1"/>
          </p:nvPr>
        </p:nvSpPr>
        <p:spPr>
          <a:xfrm>
            <a:off x="13807326" y="8442176"/>
            <a:ext cx="9360406" cy="1016304"/>
          </a:xfrm>
        </p:spPr>
        <p:txBody>
          <a:bodyPr/>
          <a:lstStyle>
            <a:lvl1pPr algn="l">
              <a:lnSpc>
                <a:spcPts val="4220"/>
              </a:lnSpc>
              <a:defRPr sz="27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Autor:</a:t>
            </a:r>
          </a:p>
          <a:p>
            <a:pPr lvl="0"/>
            <a:r>
              <a:rPr lang="pl-PL"/>
              <a:t>Miasto, </a:t>
            </a:r>
          </a:p>
        </p:txBody>
      </p:sp>
      <p:sp>
        <p:nvSpPr>
          <p:cNvPr id="17" name="Symbol zastępczy obrazu 16">
            <a:extLst>
              <a:ext uri="{FF2B5EF4-FFF2-40B4-BE49-F238E27FC236}">
                <a16:creationId xmlns:a16="http://schemas.microsoft.com/office/drawing/2014/main" id="{84C66A9A-C164-48A0-A692-11A8FE1B57B0}"/>
              </a:ext>
            </a:extLst>
          </p:cNvPr>
          <p:cNvSpPr>
            <a:spLocks noGrp="1"/>
          </p:cNvSpPr>
          <p:nvPr>
            <p:ph type="pic" sz="quarter" idx="13" hasCustomPrompt="1"/>
          </p:nvPr>
        </p:nvSpPr>
        <p:spPr>
          <a:xfrm>
            <a:off x="13833959" y="11268000"/>
            <a:ext cx="1557226" cy="900000"/>
          </a:xfrm>
        </p:spPr>
        <p:txBody>
          <a:bodyPr anchor="b" anchorCtr="0">
            <a:normAutofit/>
          </a:bodyPr>
          <a:lstStyle>
            <a:lvl1pPr>
              <a:defRPr sz="2414"/>
            </a:lvl1pPr>
          </a:lstStyle>
          <a:p>
            <a:r>
              <a:rPr lang="pl-PL"/>
              <a:t>Logo</a:t>
            </a:r>
          </a:p>
        </p:txBody>
      </p:sp>
      <p:sp>
        <p:nvSpPr>
          <p:cNvPr id="19" name="Symbol zastępczy obrazu 16">
            <a:extLst>
              <a:ext uri="{FF2B5EF4-FFF2-40B4-BE49-F238E27FC236}">
                <a16:creationId xmlns:a16="http://schemas.microsoft.com/office/drawing/2014/main" id="{F91BBE6C-0785-4221-AB9F-0C9666139E40}"/>
              </a:ext>
            </a:extLst>
          </p:cNvPr>
          <p:cNvSpPr>
            <a:spLocks noGrp="1"/>
          </p:cNvSpPr>
          <p:nvPr>
            <p:ph type="pic" sz="quarter" idx="14" hasCustomPrompt="1"/>
          </p:nvPr>
        </p:nvSpPr>
        <p:spPr>
          <a:xfrm>
            <a:off x="15536043" y="11268000"/>
            <a:ext cx="1846942" cy="900000"/>
          </a:xfrm>
        </p:spPr>
        <p:txBody>
          <a:bodyPr anchor="b" anchorCtr="1">
            <a:normAutofit/>
          </a:bodyPr>
          <a:lstStyle>
            <a:lvl1pPr>
              <a:defRPr sz="2414"/>
            </a:lvl1pPr>
          </a:lstStyle>
          <a:p>
            <a:r>
              <a:rPr lang="pl-PL"/>
              <a:t>Logo</a:t>
            </a:r>
          </a:p>
        </p:txBody>
      </p:sp>
      <p:sp>
        <p:nvSpPr>
          <p:cNvPr id="20" name="Symbol zastępczy obrazu 16">
            <a:extLst>
              <a:ext uri="{FF2B5EF4-FFF2-40B4-BE49-F238E27FC236}">
                <a16:creationId xmlns:a16="http://schemas.microsoft.com/office/drawing/2014/main" id="{F312B582-B017-4645-87BB-107CD7674418}"/>
              </a:ext>
            </a:extLst>
          </p:cNvPr>
          <p:cNvSpPr>
            <a:spLocks noGrp="1"/>
          </p:cNvSpPr>
          <p:nvPr>
            <p:ph type="pic" sz="quarter" idx="15" hasCustomPrompt="1"/>
          </p:nvPr>
        </p:nvSpPr>
        <p:spPr>
          <a:xfrm>
            <a:off x="17527843" y="11268000"/>
            <a:ext cx="1846942" cy="900000"/>
          </a:xfrm>
        </p:spPr>
        <p:txBody>
          <a:bodyPr anchor="b" anchorCtr="1">
            <a:normAutofit/>
          </a:bodyPr>
          <a:lstStyle>
            <a:lvl1pPr>
              <a:defRPr sz="2414"/>
            </a:lvl1pPr>
          </a:lstStyle>
          <a:p>
            <a:r>
              <a:rPr lang="pl-PL"/>
              <a:t>Logo</a:t>
            </a:r>
          </a:p>
        </p:txBody>
      </p:sp>
      <p:sp>
        <p:nvSpPr>
          <p:cNvPr id="21" name="Symbol zastępczy obrazu 16">
            <a:extLst>
              <a:ext uri="{FF2B5EF4-FFF2-40B4-BE49-F238E27FC236}">
                <a16:creationId xmlns:a16="http://schemas.microsoft.com/office/drawing/2014/main" id="{FD890085-A01D-4265-97D2-C4D0F151D13C}"/>
              </a:ext>
            </a:extLst>
          </p:cNvPr>
          <p:cNvSpPr>
            <a:spLocks noGrp="1"/>
          </p:cNvSpPr>
          <p:nvPr>
            <p:ph type="pic" sz="quarter" idx="16" hasCustomPrompt="1"/>
          </p:nvPr>
        </p:nvSpPr>
        <p:spPr>
          <a:xfrm>
            <a:off x="19519643" y="11268000"/>
            <a:ext cx="1846942" cy="900000"/>
          </a:xfrm>
        </p:spPr>
        <p:txBody>
          <a:bodyPr anchor="b" anchorCtr="1">
            <a:normAutofit/>
          </a:bodyPr>
          <a:lstStyle>
            <a:lvl1pPr>
              <a:defRPr sz="2414"/>
            </a:lvl1pPr>
          </a:lstStyle>
          <a:p>
            <a:r>
              <a:rPr lang="pl-PL"/>
              <a:t>Logo</a:t>
            </a:r>
          </a:p>
        </p:txBody>
      </p:sp>
      <p:sp>
        <p:nvSpPr>
          <p:cNvPr id="22" name="Symbol zastępczy obrazu 16">
            <a:extLst>
              <a:ext uri="{FF2B5EF4-FFF2-40B4-BE49-F238E27FC236}">
                <a16:creationId xmlns:a16="http://schemas.microsoft.com/office/drawing/2014/main" id="{F55A2B4E-B5CF-4829-B380-0F17857A1FCC}"/>
              </a:ext>
            </a:extLst>
          </p:cNvPr>
          <p:cNvSpPr>
            <a:spLocks noGrp="1"/>
          </p:cNvSpPr>
          <p:nvPr>
            <p:ph type="pic" sz="quarter" idx="17" hasCustomPrompt="1"/>
          </p:nvPr>
        </p:nvSpPr>
        <p:spPr>
          <a:xfrm>
            <a:off x="21547658" y="11268000"/>
            <a:ext cx="1557226" cy="900000"/>
          </a:xfrm>
        </p:spPr>
        <p:txBody>
          <a:bodyPr anchor="b" anchorCtr="0">
            <a:normAutofit/>
          </a:bodyPr>
          <a:lstStyle>
            <a:lvl1pPr algn="r">
              <a:defRPr sz="2414"/>
            </a:lvl1pPr>
          </a:lstStyle>
          <a:p>
            <a:r>
              <a:rPr lang="pl-PL"/>
              <a:t>Logo</a:t>
            </a:r>
          </a:p>
        </p:txBody>
      </p:sp>
    </p:spTree>
    <p:extLst>
      <p:ext uri="{BB962C8B-B14F-4D97-AF65-F5344CB8AC3E}">
        <p14:creationId xmlns:p14="http://schemas.microsoft.com/office/powerpoint/2010/main" val="885453738"/>
      </p:ext>
    </p:extLst>
  </p:cSld>
  <p:clrMapOvr>
    <a:masterClrMapping/>
  </p:clrMapOvr>
  <p:hf sldNum="0" hdr="0" ftr="0" dt="0"/>
  <p:extLst>
    <p:ext uri="{DCECCB84-F9BA-43D5-87BE-67443E8EF086}">
      <p15:sldGuideLst xmlns:p15="http://schemas.microsoft.com/office/powerpoint/2012/main">
        <p15:guide id="1" pos="8202">
          <p15:clr>
            <a:srgbClr val="FBAE40"/>
          </p15:clr>
        </p15:guide>
        <p15:guide id="2" orient="horz" pos="623">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_Slajd tytułowy">
    <p:bg>
      <p:bgPr>
        <a:solidFill>
          <a:schemeClr val="bg1"/>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BA98BAFF-6F2E-461C-8D4F-E4C62AC64A31}"/>
              </a:ext>
            </a:extLst>
          </p:cNvPr>
          <p:cNvSpPr>
            <a:spLocks noGrp="1"/>
          </p:cNvSpPr>
          <p:nvPr>
            <p:ph type="pic" sz="quarter" idx="18" hasCustomPrompt="1"/>
          </p:nvPr>
        </p:nvSpPr>
        <p:spPr>
          <a:xfrm>
            <a:off x="13785848" y="4294066"/>
            <a:ext cx="7839200" cy="7604494"/>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1100" h="4991100">
                <a:moveTo>
                  <a:pt x="2495550" y="0"/>
                </a:moveTo>
                <a:cubicBezTo>
                  <a:pt x="3873804" y="0"/>
                  <a:pt x="4991100" y="1117296"/>
                  <a:pt x="4991100" y="2495550"/>
                </a:cubicBezTo>
                <a:cubicBezTo>
                  <a:pt x="4991100" y="3873804"/>
                  <a:pt x="3873804" y="4991100"/>
                  <a:pt x="2495550" y="4991100"/>
                </a:cubicBezTo>
                <a:cubicBezTo>
                  <a:pt x="1117296" y="4991100"/>
                  <a:pt x="0" y="3873804"/>
                  <a:pt x="0" y="2495550"/>
                </a:cubicBezTo>
                <a:cubicBezTo>
                  <a:pt x="0" y="1117296"/>
                  <a:pt x="1117296" y="0"/>
                  <a:pt x="2495550" y="0"/>
                </a:cubicBezTo>
                <a:close/>
              </a:path>
            </a:pathLst>
          </a:custGeom>
          <a:pattFill prst="divot">
            <a:fgClr>
              <a:schemeClr val="accent1"/>
            </a:fgClr>
            <a:bgClr>
              <a:schemeClr val="bg1"/>
            </a:bgClr>
          </a:pattFill>
        </p:spPr>
        <p:txBody>
          <a:bodyPr wrap="square" anchor="ctr">
            <a:noAutofit/>
          </a:bodyPr>
          <a:lstStyle>
            <a:lvl1pPr marL="0" indent="0" algn="ctr">
              <a:buFontTx/>
              <a:buNone/>
              <a:defRPr lang="en-US" sz="3219" dirty="0"/>
            </a:lvl1pPr>
          </a:lstStyle>
          <a:p>
            <a:r>
              <a:rPr lang="pl-PL"/>
              <a:t>Wstaw obraz</a:t>
            </a:r>
          </a:p>
        </p:txBody>
      </p:sp>
      <p:sp>
        <p:nvSpPr>
          <p:cNvPr id="26" name="Holder 2">
            <a:extLst>
              <a:ext uri="{FF2B5EF4-FFF2-40B4-BE49-F238E27FC236}">
                <a16:creationId xmlns:a16="http://schemas.microsoft.com/office/drawing/2014/main" id="{F7417C1B-BD2D-41F7-B593-B2AA9374072C}"/>
              </a:ext>
            </a:extLst>
          </p:cNvPr>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27" name="Symbol zastępczy tekstu 7">
            <a:extLst>
              <a:ext uri="{FF2B5EF4-FFF2-40B4-BE49-F238E27FC236}">
                <a16:creationId xmlns:a16="http://schemas.microsoft.com/office/drawing/2014/main" id="{CFCA0667-075E-4016-83C1-9624B6EDADF6}"/>
              </a:ext>
            </a:extLst>
          </p:cNvPr>
          <p:cNvSpPr>
            <a:spLocks noGrp="1"/>
          </p:cNvSpPr>
          <p:nvPr>
            <p:ph type="body" sz="quarter" idx="10" hasCustomPrompt="1"/>
          </p:nvPr>
        </p:nvSpPr>
        <p:spPr>
          <a:xfrm>
            <a:off x="1267509" y="2124001"/>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Wpisz podtytuł</a:t>
            </a:r>
          </a:p>
        </p:txBody>
      </p:sp>
      <p:sp>
        <p:nvSpPr>
          <p:cNvPr id="28" name="Symbol zastępczy tekstu 9">
            <a:extLst>
              <a:ext uri="{FF2B5EF4-FFF2-40B4-BE49-F238E27FC236}">
                <a16:creationId xmlns:a16="http://schemas.microsoft.com/office/drawing/2014/main" id="{91584D24-CA5E-4A1F-8278-D6ACB0100E28}"/>
              </a:ext>
            </a:extLst>
          </p:cNvPr>
          <p:cNvSpPr>
            <a:spLocks noGrp="1"/>
          </p:cNvSpPr>
          <p:nvPr>
            <p:ph type="body" sz="quarter" idx="11" hasCustomPrompt="1"/>
          </p:nvPr>
        </p:nvSpPr>
        <p:spPr>
          <a:xfrm>
            <a:off x="1282873" y="4212000"/>
            <a:ext cx="10671372" cy="4247958"/>
          </a:xfrm>
        </p:spPr>
        <p:txBody>
          <a:bodyPr/>
          <a:lstStyle>
            <a:lvl1pPr algn="l">
              <a:lnSpc>
                <a:spcPts val="4225"/>
              </a:lnSpc>
              <a:defRPr sz="2700" spc="-10">
                <a:latin typeface="+mn-lt"/>
                <a:ea typeface="Lato Medium" panose="020F0502020204030203" pitchFamily="34" charset="0"/>
                <a:cs typeface="Lato Medium" panose="020F0502020204030203" pitchFamily="34" charset="0"/>
              </a:defRPr>
            </a:lvl1pPr>
            <a:lvl2pPr marL="756000" indent="-630000" algn="l">
              <a:lnSpc>
                <a:spcPts val="4225"/>
              </a:lnSpc>
              <a:spcBef>
                <a:spcPts val="4225"/>
              </a:spcBef>
              <a:buClr>
                <a:schemeClr val="accent2"/>
              </a:buClr>
              <a:buSzPct val="140000"/>
              <a:buFont typeface="Wingdings" panose="05000000000000000000" pitchFamily="2" charset="2"/>
              <a:buChar char="l"/>
              <a:defRPr sz="2700" spc="-10">
                <a:latin typeface="+mn-lt"/>
              </a:defRPr>
            </a:lvl2pPr>
            <a:lvl3pPr marL="756000" indent="-630000" algn="l">
              <a:lnSpc>
                <a:spcPts val="4225"/>
              </a:lnSpc>
              <a:spcBef>
                <a:spcPts val="4225"/>
              </a:spcBef>
              <a:buClr>
                <a:schemeClr val="tx2"/>
              </a:buClr>
              <a:buSzPct val="140000"/>
              <a:buFont typeface="Wingdings" panose="05000000000000000000" pitchFamily="2" charset="2"/>
              <a:buChar char="l"/>
              <a:defRPr sz="2700" spc="-10">
                <a:solidFill>
                  <a:schemeClr val="tx1"/>
                </a:solidFill>
                <a:latin typeface="+mn-lt"/>
              </a:defRPr>
            </a:lvl3pPr>
            <a:lvl4pPr marL="0" indent="0" algn="l">
              <a:lnSpc>
                <a:spcPts val="4225"/>
              </a:lnSpc>
              <a:spcBef>
                <a:spcPts val="4225"/>
              </a:spcBef>
              <a:buClr>
                <a:schemeClr val="tx2"/>
              </a:buClr>
              <a:buSzPct val="150000"/>
              <a:buFontTx/>
              <a:buNone/>
              <a:defRPr sz="2700" spc="-10">
                <a:latin typeface="+mn-lt"/>
              </a:defRPr>
            </a:lvl4pPr>
            <a:lvl5pPr marL="0" algn="l">
              <a:lnSpc>
                <a:spcPts val="4225"/>
              </a:lnSpc>
              <a:defRPr sz="2700" spc="-10">
                <a:latin typeface="+mn-lt"/>
              </a:defRPr>
            </a:lvl5pPr>
          </a:lstStyle>
          <a:p>
            <a:pPr lvl="0"/>
            <a:r>
              <a:rPr lang="pl-PL"/>
              <a:t>Wpisz tekst</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424260396"/>
      </p:ext>
    </p:extLst>
  </p:cSld>
  <p:clrMapOvr>
    <a:masterClrMapping/>
  </p:clrMapOvr>
  <p:hf sldNum="0" hdr="0" ftr="0" dt="0"/>
  <p:extLst>
    <p:ext uri="{DCECCB84-F9BA-43D5-87BE-67443E8EF086}">
      <p15:sldGuideLst xmlns:p15="http://schemas.microsoft.com/office/powerpoint/2012/main">
        <p15:guide id="1" pos="8202">
          <p15:clr>
            <a:srgbClr val="FBAE40"/>
          </p15:clr>
        </p15:guide>
        <p15:guide id="2" orient="horz" pos="623">
          <p15:clr>
            <a:srgbClr val="FBAE40"/>
          </p15:clr>
        </p15:guide>
        <p15:guide id="3" pos="6591">
          <p15:clr>
            <a:srgbClr val="9FCC3B"/>
          </p15:clr>
        </p15:guide>
        <p15:guide id="4" pos="2577">
          <p15:clr>
            <a:srgbClr val="9FCC3B"/>
          </p15:clr>
        </p15:guide>
        <p15:guide id="5" orient="horz" pos="1281">
          <p15:clr>
            <a:srgbClr val="9FCC3B"/>
          </p15:clr>
        </p15:guide>
        <p15:guide id="6" orient="horz" pos="7495">
          <p15:clr>
            <a:srgbClr val="9FCC3B"/>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Tytuł + tekst + 2 x zawartość">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a:xfrm>
            <a:off x="22791093" y="12888001"/>
            <a:ext cx="1498251" cy="730250"/>
          </a:xfrm>
          <a:prstGeom prst="rect">
            <a:avLst/>
          </a:prstGeom>
        </p:spPr>
        <p:txBody>
          <a:bodyPr/>
          <a:lstStyle>
            <a:lvl1pPr algn="ctr">
              <a:defRPr sz="2800">
                <a:solidFill>
                  <a:schemeClr val="bg1">
                    <a:lumMod val="50000"/>
                  </a:schemeClr>
                </a:solidFill>
              </a:defRPr>
            </a:lvl1pPr>
          </a:lstStyle>
          <a:p>
            <a:fld id="{81382561-DA1C-4162-B7C8-DCD3404CF350}" type="slidenum">
              <a:rPr lang="pl-PL" smtClean="0">
                <a:solidFill>
                  <a:prstClr val="white">
                    <a:lumMod val="50000"/>
                  </a:prstClr>
                </a:solidFill>
              </a:rPr>
              <a:pPr/>
              <a:t>‹#›</a:t>
            </a:fld>
            <a:endParaRPr lang="pl-PL">
              <a:solidFill>
                <a:prstClr val="white">
                  <a:lumMod val="50000"/>
                </a:prstClr>
              </a:solidFill>
            </a:endParaRPr>
          </a:p>
        </p:txBody>
      </p:sp>
      <p:sp>
        <p:nvSpPr>
          <p:cNvPr id="10" name="Symbol zastępczy tekstu 2"/>
          <p:cNvSpPr>
            <a:spLocks noGrp="1"/>
          </p:cNvSpPr>
          <p:nvPr>
            <p:ph type="body" idx="1" hasCustomPrompt="1"/>
          </p:nvPr>
        </p:nvSpPr>
        <p:spPr>
          <a:xfrm>
            <a:off x="1629835" y="809328"/>
            <a:ext cx="21119003" cy="1354217"/>
          </a:xfrm>
        </p:spPr>
        <p:txBody>
          <a:bodyPr wrap="square" anchor="t" anchorCtr="0">
            <a:spAutoFit/>
          </a:bodyPr>
          <a:lstStyle>
            <a:lvl1pPr marL="0" indent="0">
              <a:buNone/>
              <a:defRPr sz="4400" b="1" baseline="0">
                <a:solidFill>
                  <a:schemeClr val="tx1"/>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l-PL"/>
              <a:t>Kliknij aby edytować tytuł</a:t>
            </a:r>
          </a:p>
          <a:p>
            <a:pPr lvl="0"/>
            <a:r>
              <a:rPr lang="pl-PL"/>
              <a:t>2 linijki</a:t>
            </a:r>
          </a:p>
        </p:txBody>
      </p:sp>
      <p:sp>
        <p:nvSpPr>
          <p:cNvPr id="12" name="Symbol zastępczy zawartości 2"/>
          <p:cNvSpPr>
            <a:spLocks noGrp="1"/>
          </p:cNvSpPr>
          <p:nvPr>
            <p:ph sz="half" idx="14"/>
          </p:nvPr>
        </p:nvSpPr>
        <p:spPr>
          <a:xfrm>
            <a:off x="12479741" y="3143252"/>
            <a:ext cx="10274427" cy="677108"/>
          </a:xfrm>
        </p:spPr>
        <p:txBody>
          <a:bodyPr/>
          <a:lstStyle>
            <a:lvl1pPr>
              <a:buClr>
                <a:srgbClr val="18B022"/>
              </a:buClr>
              <a:defRPr sz="4400">
                <a:solidFill>
                  <a:schemeClr val="tx1">
                    <a:lumMod val="75000"/>
                  </a:schemeClr>
                </a:solidFill>
              </a:defRPr>
            </a:lvl1pPr>
            <a:lvl2pPr marL="1485900" indent="-571500">
              <a:buClr>
                <a:srgbClr val="18B022"/>
              </a:buClr>
              <a:buFont typeface="Wingdings" pitchFamily="2" charset="2"/>
              <a:buChar char="§"/>
              <a:defRPr sz="4000">
                <a:solidFill>
                  <a:schemeClr val="tx1">
                    <a:lumMod val="75000"/>
                    <a:lumOff val="25000"/>
                  </a:schemeClr>
                </a:solidFill>
              </a:defRPr>
            </a:lvl2pPr>
            <a:lvl3pPr>
              <a:buClr>
                <a:srgbClr val="18B022"/>
              </a:buClr>
              <a:defRPr sz="3600">
                <a:solidFill>
                  <a:schemeClr val="tx1">
                    <a:lumMod val="75000"/>
                    <a:lumOff val="25000"/>
                  </a:schemeClr>
                </a:solidFill>
              </a:defRPr>
            </a:lvl3pPr>
            <a:lvl4pPr>
              <a:buClr>
                <a:srgbClr val="18B022"/>
              </a:buClr>
              <a:defRPr sz="3200">
                <a:solidFill>
                  <a:schemeClr val="tx1">
                    <a:lumMod val="75000"/>
                    <a:lumOff val="25000"/>
                  </a:schemeClr>
                </a:solidFill>
              </a:defRPr>
            </a:lvl4pPr>
            <a:lvl5pPr>
              <a:buClr>
                <a:srgbClr val="18B022"/>
              </a:buClr>
              <a:defRPr sz="2800">
                <a:solidFill>
                  <a:schemeClr val="tx1">
                    <a:lumMod val="75000"/>
                    <a:lumOff val="25000"/>
                  </a:schemeClr>
                </a:solidFill>
              </a:defRPr>
            </a:lvl5pPr>
            <a:lvl6pPr>
              <a:defRPr sz="3600"/>
            </a:lvl6pPr>
            <a:lvl7pPr>
              <a:defRPr sz="3600"/>
            </a:lvl7pPr>
            <a:lvl8pPr>
              <a:defRPr sz="3600"/>
            </a:lvl8pPr>
            <a:lvl9pPr>
              <a:defRPr sz="3600"/>
            </a:lvl9pPr>
          </a:lstStyle>
          <a:p>
            <a:pPr lvl="0"/>
            <a:r>
              <a:rPr lang="pl-PL"/>
              <a:t>Kliknij, aby edytować style wzorca tekstu</a:t>
            </a:r>
          </a:p>
        </p:txBody>
      </p:sp>
      <p:sp>
        <p:nvSpPr>
          <p:cNvPr id="13" name="Symbol zastępczy tekstu 3"/>
          <p:cNvSpPr>
            <a:spLocks noGrp="1"/>
          </p:cNvSpPr>
          <p:nvPr>
            <p:ph type="body" sz="quarter" idx="15"/>
          </p:nvPr>
        </p:nvSpPr>
        <p:spPr>
          <a:xfrm>
            <a:off x="1629832" y="3143251"/>
            <a:ext cx="10272000" cy="9188450"/>
          </a:xfrm>
        </p:spPr>
        <p:txBody>
          <a:bodyPr>
            <a:normAutofit/>
          </a:bodyPr>
          <a:lstStyle>
            <a:lvl1pPr marL="0" indent="0">
              <a:buFont typeface="Arial" pitchFamily="34" charset="0"/>
              <a:buNone/>
              <a:defRPr sz="4400">
                <a:solidFill>
                  <a:schemeClr val="tx1">
                    <a:lumMod val="75000"/>
                  </a:schemeClr>
                </a:solidFill>
              </a:defRPr>
            </a:lvl1pPr>
            <a:lvl2pPr marL="914400" indent="0">
              <a:buFont typeface="Arial" pitchFamily="34" charset="0"/>
              <a:buNone/>
              <a:defRPr/>
            </a:lvl2pPr>
            <a:lvl3pPr marL="1828800" indent="0">
              <a:buFont typeface="Arial" pitchFamily="34" charset="0"/>
              <a:buNone/>
              <a:defRPr/>
            </a:lvl3pPr>
            <a:lvl4pPr marL="2743200" indent="0">
              <a:buFont typeface="Arial" pitchFamily="34" charset="0"/>
              <a:buNone/>
              <a:defRPr/>
            </a:lvl4pPr>
            <a:lvl5pPr marL="3657600" indent="0">
              <a:buFont typeface="Arial" pitchFamily="34" charset="0"/>
              <a:buNone/>
              <a:defRPr/>
            </a:lvl5pPr>
          </a:lstStyle>
          <a:p>
            <a:pPr lvl="0"/>
            <a:r>
              <a:rPr lang="pl-PL"/>
              <a:t>Kliknij, aby edytować style wzorca tekstu</a:t>
            </a:r>
          </a:p>
        </p:txBody>
      </p:sp>
      <p:sp>
        <p:nvSpPr>
          <p:cNvPr id="14" name="Symbol zastępczy zawartości 2"/>
          <p:cNvSpPr>
            <a:spLocks noGrp="1"/>
          </p:cNvSpPr>
          <p:nvPr>
            <p:ph sz="half" idx="16"/>
          </p:nvPr>
        </p:nvSpPr>
        <p:spPr>
          <a:xfrm>
            <a:off x="12479741" y="8039796"/>
            <a:ext cx="10274427" cy="677108"/>
          </a:xfrm>
        </p:spPr>
        <p:txBody>
          <a:bodyPr/>
          <a:lstStyle>
            <a:lvl1pPr>
              <a:buClr>
                <a:srgbClr val="18B022"/>
              </a:buClr>
              <a:defRPr sz="4400">
                <a:solidFill>
                  <a:schemeClr val="tx1">
                    <a:lumMod val="75000"/>
                  </a:schemeClr>
                </a:solidFill>
              </a:defRPr>
            </a:lvl1pPr>
            <a:lvl2pPr marL="1485900" indent="-571500">
              <a:buClr>
                <a:srgbClr val="18B022"/>
              </a:buClr>
              <a:buFont typeface="Wingdings" pitchFamily="2" charset="2"/>
              <a:buChar char="§"/>
              <a:defRPr sz="4000">
                <a:solidFill>
                  <a:schemeClr val="tx1">
                    <a:lumMod val="75000"/>
                    <a:lumOff val="25000"/>
                  </a:schemeClr>
                </a:solidFill>
              </a:defRPr>
            </a:lvl2pPr>
            <a:lvl3pPr>
              <a:buClr>
                <a:srgbClr val="18B022"/>
              </a:buClr>
              <a:defRPr sz="3600">
                <a:solidFill>
                  <a:schemeClr val="tx1">
                    <a:lumMod val="75000"/>
                    <a:lumOff val="25000"/>
                  </a:schemeClr>
                </a:solidFill>
              </a:defRPr>
            </a:lvl3pPr>
            <a:lvl4pPr>
              <a:buClr>
                <a:srgbClr val="18B022"/>
              </a:buClr>
              <a:defRPr sz="3200">
                <a:solidFill>
                  <a:schemeClr val="tx1">
                    <a:lumMod val="75000"/>
                    <a:lumOff val="25000"/>
                  </a:schemeClr>
                </a:solidFill>
              </a:defRPr>
            </a:lvl4pPr>
            <a:lvl5pPr>
              <a:buClr>
                <a:srgbClr val="18B022"/>
              </a:buClr>
              <a:defRPr sz="2800">
                <a:solidFill>
                  <a:schemeClr val="tx1">
                    <a:lumMod val="75000"/>
                    <a:lumOff val="25000"/>
                  </a:schemeClr>
                </a:solidFill>
              </a:defRPr>
            </a:lvl5pPr>
            <a:lvl6pPr>
              <a:defRPr sz="3600"/>
            </a:lvl6pPr>
            <a:lvl7pPr>
              <a:defRPr sz="3600"/>
            </a:lvl7pPr>
            <a:lvl8pPr>
              <a:defRPr sz="3600"/>
            </a:lvl8pPr>
            <a:lvl9pPr>
              <a:defRPr sz="3600"/>
            </a:lvl9pPr>
          </a:lstStyle>
          <a:p>
            <a:pPr lvl="0"/>
            <a:r>
              <a:rPr lang="pl-PL"/>
              <a:t>Kliknij, aby edytować style wzorca tekstu</a:t>
            </a:r>
          </a:p>
        </p:txBody>
      </p:sp>
    </p:spTree>
    <p:extLst>
      <p:ext uri="{BB962C8B-B14F-4D97-AF65-F5344CB8AC3E}">
        <p14:creationId xmlns:p14="http://schemas.microsoft.com/office/powerpoint/2010/main" val="3605492123"/>
      </p:ext>
    </p:extLst>
  </p:cSld>
  <p:clrMapOvr>
    <a:masterClrMapping/>
  </p:clrMapOvr>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3_Slajd Agenda">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Tytuł slajdu: Spis treści</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5C6E07D4-29B9-4519-BDC6-DE11A7AA71B8}"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0"/>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Podtytuł slajdu opcjonalny</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282873" y="4229709"/>
            <a:ext cx="21826752" cy="8028967"/>
          </a:xfrm>
        </p:spPr>
        <p:txBody>
          <a:bodyPr numCol="2" spcCol="504000">
            <a:noAutofit/>
          </a:bodyPr>
          <a:lstStyle>
            <a:lvl1pPr marL="720000" indent="-720000" algn="l">
              <a:lnSpc>
                <a:spcPts val="4930"/>
              </a:lnSpc>
              <a:spcBef>
                <a:spcPts val="4930"/>
              </a:spcBef>
              <a:buFont typeface="+mj-lt"/>
              <a:buAutoNum type="arabicPeriod"/>
              <a:defRPr sz="3500" spc="-10">
                <a:latin typeface="Lato Medium" panose="020F0502020204030203" pitchFamily="34" charset="0"/>
                <a:ea typeface="Lato Medium" panose="020F0502020204030203" pitchFamily="34" charset="0"/>
                <a:cs typeface="Lato Medium" panose="020F0502020204030203" pitchFamily="34" charset="0"/>
              </a:defRPr>
            </a:lvl1pPr>
            <a:lvl2pPr marL="1512000" indent="-756000" algn="l">
              <a:lnSpc>
                <a:spcPts val="4929"/>
              </a:lnSpc>
              <a:defRPr sz="3500" spc="-10">
                <a:latin typeface="+mn-lt"/>
              </a:defRPr>
            </a:lvl2pPr>
            <a:lvl3pPr marL="1512000" indent="-756000" algn="l">
              <a:lnSpc>
                <a:spcPts val="4930"/>
              </a:lnSpc>
              <a:spcBef>
                <a:spcPts val="0"/>
              </a:spcBef>
              <a:buClr>
                <a:schemeClr val="accent2"/>
              </a:buClr>
              <a:buSzPct val="145000"/>
              <a:buFontTx/>
              <a:buNone/>
              <a:defRPr sz="3500" spc="-10">
                <a:solidFill>
                  <a:schemeClr val="tx1"/>
                </a:solidFill>
                <a:latin typeface="+mn-lt"/>
              </a:defRPr>
            </a:lvl3pPr>
            <a:lvl4pPr marL="1512000" indent="-756000" algn="l">
              <a:lnSpc>
                <a:spcPts val="4930"/>
              </a:lnSpc>
              <a:spcBef>
                <a:spcPts val="0"/>
              </a:spcBef>
              <a:buClr>
                <a:schemeClr val="tx2"/>
              </a:buClr>
              <a:buSzPct val="150000"/>
              <a:buFontTx/>
              <a:buNone/>
              <a:defRPr sz="3500" spc="-10">
                <a:latin typeface="+mn-lt"/>
              </a:defRPr>
            </a:lvl4pPr>
            <a:lvl5pPr marL="1512000" indent="-756000" algn="l">
              <a:lnSpc>
                <a:spcPts val="4930"/>
              </a:lnSpc>
              <a:defRPr sz="3500" spc="-10">
                <a:latin typeface="+mn-lt"/>
              </a:defRPr>
            </a:lvl5pPr>
          </a:lstStyle>
          <a:p>
            <a:pPr lvl="0"/>
            <a:r>
              <a:rPr lang="pl-PL"/>
              <a:t>Wpisz tytuł</a:t>
            </a:r>
          </a:p>
          <a:p>
            <a:pPr lvl="1"/>
            <a:r>
              <a:rPr lang="pl-PL"/>
              <a:t>1.1   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27877770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Slajd z wykresami">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05D33902-A113-4A7A-BEEF-EE9D90F362D7}"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1"/>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Wpisz podtytuł</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8036298" y="4212000"/>
            <a:ext cx="5064828" cy="2970036"/>
          </a:xfrm>
        </p:spPr>
        <p:txBody>
          <a:bodyPr>
            <a:noAutofit/>
          </a:bodyPr>
          <a:lstStyle>
            <a:lvl1pPr algn="l">
              <a:lnSpc>
                <a:spcPts val="4225"/>
              </a:lnSpc>
              <a:defRPr sz="2700" spc="-10">
                <a:latin typeface="+mn-lt"/>
                <a:ea typeface="Lato Medium" panose="020F0502020204030203" pitchFamily="34" charset="0"/>
                <a:cs typeface="Lato Medium" panose="020F0502020204030203" pitchFamily="34" charset="0"/>
              </a:defRPr>
            </a:lvl1pPr>
            <a:lvl2pPr marL="760536" indent="-760536" algn="l">
              <a:lnSpc>
                <a:spcPts val="4225"/>
              </a:lnSpc>
              <a:spcBef>
                <a:spcPts val="4225"/>
              </a:spcBef>
              <a:buClr>
                <a:schemeClr val="accent2"/>
              </a:buClr>
              <a:buSzPct val="150000"/>
              <a:buFont typeface="Wingdings" panose="05000000000000000000" pitchFamily="2" charset="2"/>
              <a:buChar char="l"/>
              <a:defRPr sz="2716" spc="-10">
                <a:latin typeface="+mn-lt"/>
              </a:defRPr>
            </a:lvl2pPr>
            <a:lvl3pPr marL="724320" indent="-724320" algn="l">
              <a:lnSpc>
                <a:spcPts val="4225"/>
              </a:lnSpc>
              <a:spcBef>
                <a:spcPts val="4225"/>
              </a:spcBef>
              <a:buClr>
                <a:schemeClr val="tx2"/>
              </a:buClr>
              <a:buSzPct val="145000"/>
              <a:buFont typeface="Wingdings" panose="05000000000000000000" pitchFamily="2" charset="2"/>
              <a:buChar char="l"/>
              <a:defRPr sz="2716" spc="-10">
                <a:solidFill>
                  <a:schemeClr val="tx1"/>
                </a:solidFill>
                <a:latin typeface="+mn-lt"/>
              </a:defRPr>
            </a:lvl3pPr>
            <a:lvl4pPr marL="0" indent="0" algn="l">
              <a:lnSpc>
                <a:spcPts val="4225"/>
              </a:lnSpc>
              <a:spcBef>
                <a:spcPts val="4225"/>
              </a:spcBef>
              <a:buClr>
                <a:schemeClr val="tx2"/>
              </a:buClr>
              <a:buSzPct val="150000"/>
              <a:buFontTx/>
              <a:buNone/>
              <a:defRPr sz="2716" spc="-10">
                <a:latin typeface="+mn-lt"/>
              </a:defRPr>
            </a:lvl4pPr>
            <a:lvl5pPr marL="0" algn="l">
              <a:lnSpc>
                <a:spcPts val="4225"/>
              </a:lnSpc>
              <a:defRPr sz="2716" spc="-10">
                <a:latin typeface="+mn-lt"/>
              </a:defRPr>
            </a:lvl5pPr>
          </a:lstStyle>
          <a:p>
            <a:pPr lvl="0"/>
            <a:r>
              <a:rPr lang="pl-PL"/>
              <a:t>Wpisz tekst</a:t>
            </a:r>
          </a:p>
        </p:txBody>
      </p:sp>
      <p:sp>
        <p:nvSpPr>
          <p:cNvPr id="14" name="Symbol zastępczy tekstu 13">
            <a:extLst>
              <a:ext uri="{FF2B5EF4-FFF2-40B4-BE49-F238E27FC236}">
                <a16:creationId xmlns:a16="http://schemas.microsoft.com/office/drawing/2014/main" id="{5D6F26F5-15E9-4D5A-8534-281FA9EBE865}"/>
              </a:ext>
            </a:extLst>
          </p:cNvPr>
          <p:cNvSpPr>
            <a:spLocks noGrp="1"/>
          </p:cNvSpPr>
          <p:nvPr>
            <p:ph type="body" sz="quarter" idx="13" hasCustomPrompt="1"/>
          </p:nvPr>
        </p:nvSpPr>
        <p:spPr>
          <a:xfrm>
            <a:off x="1249241" y="10314385"/>
            <a:ext cx="5146797" cy="1908287"/>
          </a:xfrm>
        </p:spPr>
        <p:txBody>
          <a:bodyPr>
            <a:noAutofit/>
          </a:bodyPr>
          <a:lstStyle>
            <a:lvl1pPr marL="181080" indent="-181080" algn="l">
              <a:lnSpc>
                <a:spcPts val="4929"/>
              </a:lnSpc>
              <a:defRPr sz="3500" spc="-10" baseline="0">
                <a:solidFill>
                  <a:schemeClr val="accent2"/>
                </a:solidFill>
                <a:latin typeface="Lato Medium" panose="020F0502020204030203" pitchFamily="34" charset="0"/>
                <a:ea typeface="Lato Medium" panose="020F0502020204030203" pitchFamily="34" charset="0"/>
                <a:cs typeface="Lato Medium" panose="020F0502020204030203" pitchFamily="34" charset="0"/>
              </a:defRPr>
            </a:lvl1pPr>
          </a:lstStyle>
          <a:p>
            <a:pPr lvl="0"/>
            <a:r>
              <a:rPr lang="pl-PL">
                <a:latin typeface="Lato Medium" panose="020F0502020204030203" pitchFamily="34" charset="0"/>
                <a:ea typeface="Lato Medium" panose="020F0502020204030203" pitchFamily="34" charset="0"/>
                <a:cs typeface="Lato Medium" panose="020F0502020204030203" pitchFamily="34" charset="0"/>
              </a:rPr>
              <a:t>“Wstaw cytat”</a:t>
            </a:r>
            <a:endParaRPr lang="pl-PL"/>
          </a:p>
        </p:txBody>
      </p:sp>
      <p:sp>
        <p:nvSpPr>
          <p:cNvPr id="4" name="Symbol zastępczy tekstu 3">
            <a:extLst>
              <a:ext uri="{FF2B5EF4-FFF2-40B4-BE49-F238E27FC236}">
                <a16:creationId xmlns:a16="http://schemas.microsoft.com/office/drawing/2014/main" id="{A2F84BDF-9A97-431B-969D-216615DEDC6C}"/>
              </a:ext>
            </a:extLst>
          </p:cNvPr>
          <p:cNvSpPr>
            <a:spLocks noGrp="1"/>
          </p:cNvSpPr>
          <p:nvPr>
            <p:ph type="body" sz="quarter" idx="15" hasCustomPrompt="1"/>
          </p:nvPr>
        </p:nvSpPr>
        <p:spPr>
          <a:xfrm>
            <a:off x="8316974" y="11521896"/>
            <a:ext cx="4086624" cy="260777"/>
          </a:xfrm>
        </p:spPr>
        <p:txBody>
          <a:bodyPr/>
          <a:lstStyle>
            <a:lvl1pPr algn="ctr">
              <a:lnSpc>
                <a:spcPts val="2173"/>
              </a:lnSpc>
              <a:defRPr sz="1800"/>
            </a:lvl1pPr>
          </a:lstStyle>
          <a:p>
            <a:pPr lvl="0"/>
            <a:r>
              <a:rPr lang="pl-PL"/>
              <a:t>Wstaw tytuł wykresu</a:t>
            </a:r>
          </a:p>
        </p:txBody>
      </p:sp>
      <p:sp>
        <p:nvSpPr>
          <p:cNvPr id="17" name="Symbol zastępczy tekstu 3">
            <a:extLst>
              <a:ext uri="{FF2B5EF4-FFF2-40B4-BE49-F238E27FC236}">
                <a16:creationId xmlns:a16="http://schemas.microsoft.com/office/drawing/2014/main" id="{F148A997-FAC8-4145-B35F-1CA7F5E333A3}"/>
              </a:ext>
            </a:extLst>
          </p:cNvPr>
          <p:cNvSpPr>
            <a:spLocks noGrp="1"/>
          </p:cNvSpPr>
          <p:nvPr>
            <p:ph type="body" sz="quarter" idx="16" hasCustomPrompt="1"/>
          </p:nvPr>
        </p:nvSpPr>
        <p:spPr>
          <a:xfrm>
            <a:off x="12777573" y="11529772"/>
            <a:ext cx="4086624" cy="260777"/>
          </a:xfrm>
        </p:spPr>
        <p:txBody>
          <a:bodyPr/>
          <a:lstStyle>
            <a:lvl1pPr algn="ctr">
              <a:lnSpc>
                <a:spcPts val="2173"/>
              </a:lnSpc>
              <a:defRPr sz="1800"/>
            </a:lvl1pPr>
          </a:lstStyle>
          <a:p>
            <a:pPr lvl="0"/>
            <a:r>
              <a:rPr lang="pl-PL"/>
              <a:t>Wstaw tytuł wykresu</a:t>
            </a:r>
          </a:p>
        </p:txBody>
      </p:sp>
      <p:sp>
        <p:nvSpPr>
          <p:cNvPr id="11" name="pole tekstowe 10">
            <a:extLst>
              <a:ext uri="{FF2B5EF4-FFF2-40B4-BE49-F238E27FC236}">
                <a16:creationId xmlns:a16="http://schemas.microsoft.com/office/drawing/2014/main" id="{86D2C04B-8795-4A43-96FA-8679254E01F4}"/>
              </a:ext>
            </a:extLst>
          </p:cNvPr>
          <p:cNvSpPr txBox="1"/>
          <p:nvPr userDrawn="1"/>
        </p:nvSpPr>
        <p:spPr>
          <a:xfrm>
            <a:off x="1278000" y="12726000"/>
            <a:ext cx="10909126" cy="346249"/>
          </a:xfrm>
          <a:prstGeom prst="rect">
            <a:avLst/>
          </a:prstGeom>
          <a:noFill/>
        </p:spPr>
        <p:txBody>
          <a:bodyPr wrap="square" lIns="0" tIns="0" rIns="0" bIns="0"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pl-PL" sz="2500" b="0" i="0" u="none" strike="noStrike" kern="0" cap="none" spc="0" normalizeH="0" baseline="0" noProof="0">
                <a:ln>
                  <a:noFill/>
                </a:ln>
                <a:solidFill>
                  <a:schemeClr val="bg1"/>
                </a:solidFill>
                <a:effectLst/>
                <a:uLnTx/>
                <a:uFillTx/>
                <a:latin typeface="Lato Medium" panose="020F0502020204030203" pitchFamily="34" charset="0"/>
                <a:ea typeface="Lato Medium" panose="020F0502020204030203" pitchFamily="34" charset="0"/>
                <a:cs typeface="Lato Medium" panose="020F0502020204030203" pitchFamily="34" charset="0"/>
              </a:rPr>
              <a:t>Hasło </a:t>
            </a:r>
            <a:endParaRPr kumimoji="0" lang="pl-PL" sz="2500" b="0" i="0" u="none" strike="noStrike" kern="0" cap="none" spc="0" normalizeH="0" baseline="0" noProof="0">
              <a:ln>
                <a:noFill/>
              </a:ln>
              <a:solidFill>
                <a:schemeClr val="bg1"/>
              </a:solidFill>
              <a:effectLst/>
              <a:uLnTx/>
              <a:uFillTx/>
              <a:latin typeface="Lato Medium"/>
              <a:ea typeface="+mn-ea"/>
              <a:cs typeface="Lato Medium"/>
            </a:endParaRPr>
          </a:p>
        </p:txBody>
      </p:sp>
    </p:spTree>
    <p:extLst>
      <p:ext uri="{BB962C8B-B14F-4D97-AF65-F5344CB8AC3E}">
        <p14:creationId xmlns:p14="http://schemas.microsoft.com/office/powerpoint/2010/main" val="3827823775"/>
      </p:ext>
    </p:extLst>
  </p:cSld>
  <p:clrMapOvr>
    <a:masterClrMapping/>
  </p:clrMapOvr>
  <p:extLst>
    <p:ext uri="{DCECCB84-F9BA-43D5-87BE-67443E8EF086}">
      <p15:sldGuideLst xmlns:p15="http://schemas.microsoft.com/office/powerpoint/2012/main">
        <p15:guide id="1" pos="402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CC3E68-3145-44C5-B032-E8EF2CF17555}"/>
              </a:ext>
            </a:extLst>
          </p:cNvPr>
          <p:cNvSpPr>
            <a:spLocks noGrp="1"/>
          </p:cNvSpPr>
          <p:nvPr>
            <p:ph type="title"/>
          </p:nvPr>
        </p:nvSpPr>
        <p:spPr/>
        <p:txBody>
          <a:bodyPr/>
          <a:lstStyle/>
          <a:p>
            <a:r>
              <a:rPr lang="pl-PL"/>
              <a:t>Kliknij, aby edytować styl</a:t>
            </a:r>
          </a:p>
        </p:txBody>
      </p:sp>
      <p:sp>
        <p:nvSpPr>
          <p:cNvPr id="3" name="Symbol zastępczy numeru slajdu 2">
            <a:extLst>
              <a:ext uri="{FF2B5EF4-FFF2-40B4-BE49-F238E27FC236}">
                <a16:creationId xmlns:a16="http://schemas.microsoft.com/office/drawing/2014/main" id="{810066D7-0579-4D9E-8217-E31BBC690601}"/>
              </a:ext>
            </a:extLst>
          </p:cNvPr>
          <p:cNvSpPr>
            <a:spLocks noGrp="1"/>
          </p:cNvSpPr>
          <p:nvPr>
            <p:ph type="sldNum" sz="quarter" idx="10"/>
          </p:nvPr>
        </p:nvSpPr>
        <p:spPr/>
        <p:txBody>
          <a:bodyPr/>
          <a:lstStyle/>
          <a:p>
            <a:fld id="{94D77738-1308-4E15-B905-9F034E5EB663}" type="slidenum">
              <a:rPr lang="pl-PL" smtClean="0"/>
              <a:pPr/>
              <a:t>‹#›</a:t>
            </a:fld>
            <a:endParaRPr lang="pl-PL"/>
          </a:p>
        </p:txBody>
      </p:sp>
    </p:spTree>
    <p:extLst>
      <p:ext uri="{BB962C8B-B14F-4D97-AF65-F5344CB8AC3E}">
        <p14:creationId xmlns:p14="http://schemas.microsoft.com/office/powerpoint/2010/main" val="1335513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Slajd Zdjęcie w tle + biały tekst">
    <p:bg>
      <p:bgPr>
        <a:solidFill>
          <a:schemeClr val="bg1"/>
        </a:solidFill>
        <a:effectLst/>
      </p:bgPr>
    </p:bg>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2B1B924A-6B55-4B9D-9DB3-37C64C85AA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 y="567"/>
            <a:ext cx="24381984" cy="13714866"/>
          </a:xfrm>
          <a:prstGeom prst="rect">
            <a:avLst/>
          </a:prstGeom>
        </p:spPr>
      </p:pic>
      <p:sp>
        <p:nvSpPr>
          <p:cNvPr id="2" name="Holder 2"/>
          <p:cNvSpPr>
            <a:spLocks noGrp="1"/>
          </p:cNvSpPr>
          <p:nvPr>
            <p:ph type="ctrTitle" hasCustomPrompt="1"/>
          </p:nvPr>
        </p:nvSpPr>
        <p:spPr>
          <a:xfrm>
            <a:off x="1267509" y="1188001"/>
            <a:ext cx="10671372" cy="761747"/>
          </a:xfrm>
          <a:prstGeom prst="rect">
            <a:avLst/>
          </a:prstGeom>
        </p:spPr>
        <p:txBody>
          <a:bodyPr wrap="square" lIns="0" tIns="0" rIns="0" bIns="0">
            <a:spAutoFit/>
          </a:bodyPr>
          <a:lstStyle>
            <a:lvl1pPr algn="l">
              <a:lnSpc>
                <a:spcPct val="90000"/>
              </a:lnSpc>
              <a:defRPr sz="5500" spc="-10" baseline="0">
                <a:solidFill>
                  <a:schemeClr val="bg1"/>
                </a:solidFill>
              </a:defRPr>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a:solidFill>
                  <a:schemeClr val="bg1"/>
                </a:solidFill>
              </a:defRPr>
            </a:lvl1pPr>
          </a:lstStyle>
          <a:p>
            <a:fld id="{C2AE3B83-7122-495B-B456-52C86E55B53E}" type="slidenum">
              <a:rPr lang="pl-PL" smtClean="0"/>
              <a:pPr/>
              <a:t>‹#›</a:t>
            </a:fld>
            <a:endParaRPr lang="pl-PL"/>
          </a:p>
        </p:txBody>
      </p:sp>
      <p:sp>
        <p:nvSpPr>
          <p:cNvPr id="11" name="Symbol zastępczy tekstu 9">
            <a:extLst>
              <a:ext uri="{FF2B5EF4-FFF2-40B4-BE49-F238E27FC236}">
                <a16:creationId xmlns:a16="http://schemas.microsoft.com/office/drawing/2014/main" id="{63A6BFE8-FEEA-424E-A916-99F6FB4EA214}"/>
              </a:ext>
            </a:extLst>
          </p:cNvPr>
          <p:cNvSpPr>
            <a:spLocks noGrp="1"/>
          </p:cNvSpPr>
          <p:nvPr>
            <p:ph type="body" sz="quarter" idx="12" hasCustomPrompt="1"/>
          </p:nvPr>
        </p:nvSpPr>
        <p:spPr>
          <a:xfrm>
            <a:off x="1252218" y="4248000"/>
            <a:ext cx="10671372" cy="8046675"/>
          </a:xfrm>
        </p:spPr>
        <p:txBody>
          <a:bodyPr>
            <a:noAutofit/>
          </a:bodyPr>
          <a:lstStyle>
            <a:lvl1pPr algn="l">
              <a:lnSpc>
                <a:spcPts val="4600"/>
              </a:lnSpc>
              <a:spcBef>
                <a:spcPts val="4600"/>
              </a:spcBef>
              <a:defRPr sz="3500" spc="-10">
                <a:solidFill>
                  <a:schemeClr val="bg1"/>
                </a:solidFill>
                <a:latin typeface="Lato Medium" panose="020F0502020204030203" pitchFamily="34" charset="0"/>
                <a:ea typeface="Lato Medium" panose="020F0502020204030203" pitchFamily="34" charset="0"/>
                <a:cs typeface="Lato Medium" panose="020F0502020204030203" pitchFamily="34" charset="0"/>
              </a:defRPr>
            </a:lvl1pPr>
            <a:lvl2pPr marL="0" algn="l">
              <a:lnSpc>
                <a:spcPts val="4230"/>
              </a:lnSpc>
              <a:defRPr sz="2700" spc="-10">
                <a:solidFill>
                  <a:schemeClr val="bg1"/>
                </a:solidFill>
                <a:latin typeface="+mn-lt"/>
              </a:defRPr>
            </a:lvl2pPr>
            <a:lvl3pPr marL="0" indent="0" algn="l">
              <a:lnSpc>
                <a:spcPts val="4230"/>
              </a:lnSpc>
              <a:spcBef>
                <a:spcPts val="0"/>
              </a:spcBef>
              <a:buClr>
                <a:schemeClr val="accent2"/>
              </a:buClr>
              <a:buSzPct val="145000"/>
              <a:buFontTx/>
              <a:buNone/>
              <a:defRPr sz="2700" spc="-10">
                <a:solidFill>
                  <a:schemeClr val="bg1"/>
                </a:solidFill>
                <a:latin typeface="+mn-lt"/>
              </a:defRPr>
            </a:lvl3pPr>
            <a:lvl4pPr marL="756000" indent="-630000" algn="l">
              <a:lnSpc>
                <a:spcPts val="4230"/>
              </a:lnSpc>
              <a:spcBef>
                <a:spcPts val="4230"/>
              </a:spcBef>
              <a:buClr>
                <a:schemeClr val="bg1"/>
              </a:buClr>
              <a:buSzPct val="140000"/>
              <a:buFont typeface="Wingdings" panose="05000000000000000000" pitchFamily="2" charset="2"/>
              <a:buChar char="l"/>
              <a:defRPr sz="2700" spc="-10" baseline="0">
                <a:solidFill>
                  <a:schemeClr val="bg1"/>
                </a:solidFill>
                <a:latin typeface="+mn-lt"/>
              </a:defRPr>
            </a:lvl4pPr>
            <a:lvl5pPr marL="0" algn="l">
              <a:lnSpc>
                <a:spcPts val="4230"/>
              </a:lnSpc>
              <a:defRPr sz="2700" spc="-10">
                <a:solidFill>
                  <a:schemeClr val="bg1"/>
                </a:solidFill>
                <a:latin typeface="+mn-lt"/>
              </a:defRPr>
            </a:lvl5pPr>
          </a:lstStyle>
          <a:p>
            <a:pPr lvl="0"/>
            <a:r>
              <a:rPr lang="pl-PL"/>
              <a:t>Wpisz śródtytuł – pierwszy poziom</a:t>
            </a:r>
          </a:p>
          <a:p>
            <a:pPr lvl="1"/>
            <a:r>
              <a:rPr lang="pl-PL"/>
              <a:t>Drugi poziom</a:t>
            </a:r>
          </a:p>
          <a:p>
            <a:pPr lvl="2"/>
            <a:r>
              <a:rPr lang="pl-PL"/>
              <a:t>Trzeci poziom</a:t>
            </a:r>
          </a:p>
          <a:p>
            <a:pPr lvl="3"/>
            <a:r>
              <a:rPr lang="pl-PL"/>
              <a:t>Czwarty poziom</a:t>
            </a:r>
          </a:p>
          <a:p>
            <a:pPr lvl="4"/>
            <a:r>
              <a:rPr lang="pl-PL"/>
              <a:t>Piąty poziom</a:t>
            </a:r>
          </a:p>
        </p:txBody>
      </p:sp>
      <p:sp>
        <p:nvSpPr>
          <p:cNvPr id="16" name="Symbol zastępczy tekstu 15">
            <a:extLst>
              <a:ext uri="{FF2B5EF4-FFF2-40B4-BE49-F238E27FC236}">
                <a16:creationId xmlns:a16="http://schemas.microsoft.com/office/drawing/2014/main" id="{BFC46646-A06E-47AA-9E61-D8D8F302FE40}"/>
              </a:ext>
            </a:extLst>
          </p:cNvPr>
          <p:cNvSpPr>
            <a:spLocks noGrp="1"/>
          </p:cNvSpPr>
          <p:nvPr>
            <p:ph type="body" sz="quarter" idx="13" hasCustomPrompt="1"/>
          </p:nvPr>
        </p:nvSpPr>
        <p:spPr>
          <a:xfrm>
            <a:off x="14859324" y="5868000"/>
            <a:ext cx="5445637" cy="4284662"/>
          </a:xfrm>
        </p:spPr>
        <p:txBody>
          <a:bodyPr>
            <a:noAutofit/>
          </a:bodyPr>
          <a:lstStyle>
            <a:lvl1pPr marL="253512" indent="-459943" algn="l">
              <a:lnSpc>
                <a:spcPts val="6640"/>
              </a:lnSpc>
              <a:defRPr sz="5500" spc="-10">
                <a:solidFill>
                  <a:schemeClr val="bg1"/>
                </a:solidFill>
                <a:latin typeface="+mn-lt"/>
              </a:defRPr>
            </a:lvl1pPr>
            <a:lvl2pPr marL="253512" algn="l">
              <a:lnSpc>
                <a:spcPts val="3020"/>
              </a:lnSpc>
              <a:spcBef>
                <a:spcPts val="1510"/>
              </a:spcBef>
              <a:defRPr sz="2300" spc="-10">
                <a:solidFill>
                  <a:schemeClr val="bg1"/>
                </a:solidFill>
                <a:latin typeface="+mn-lt"/>
              </a:defRPr>
            </a:lvl2pPr>
            <a:lvl3pPr marL="253512" algn="l">
              <a:lnSpc>
                <a:spcPts val="3020"/>
              </a:lnSpc>
              <a:spcBef>
                <a:spcPts val="1510"/>
              </a:spcBef>
              <a:defRPr sz="2300" spc="-10" baseline="0">
                <a:solidFill>
                  <a:schemeClr val="bg1"/>
                </a:solidFill>
                <a:latin typeface="+mn-lt"/>
              </a:defRPr>
            </a:lvl3pPr>
            <a:lvl4pPr marL="253512" algn="l">
              <a:lnSpc>
                <a:spcPts val="3020"/>
              </a:lnSpc>
              <a:spcBef>
                <a:spcPts val="1510"/>
              </a:spcBef>
              <a:defRPr sz="2300" spc="-10" baseline="0">
                <a:solidFill>
                  <a:schemeClr val="bg1"/>
                </a:solidFill>
                <a:latin typeface="+mn-lt"/>
              </a:defRPr>
            </a:lvl4pPr>
            <a:lvl5pPr marL="253512" algn="l">
              <a:lnSpc>
                <a:spcPts val="3020"/>
              </a:lnSpc>
              <a:spcBef>
                <a:spcPts val="1520"/>
              </a:spcBef>
              <a:defRPr sz="2300" spc="-10" baseline="0">
                <a:solidFill>
                  <a:schemeClr val="bg1"/>
                </a:solidFill>
                <a:latin typeface="+mn-lt"/>
              </a:defRPr>
            </a:lvl5pPr>
          </a:lstStyle>
          <a:p>
            <a:pPr lvl="0"/>
            <a:r>
              <a:rPr lang="pl-PL"/>
              <a:t>“Wpisz cytat” – pierwszy poziom</a:t>
            </a:r>
          </a:p>
          <a:p>
            <a:pPr lvl="1"/>
            <a:r>
              <a:rPr lang="pl-PL"/>
              <a:t>Autor: drugi poziom</a:t>
            </a:r>
          </a:p>
          <a:p>
            <a:pPr lvl="2"/>
            <a:r>
              <a:rPr lang="pl-PL"/>
              <a:t>Trzeci poziom</a:t>
            </a:r>
          </a:p>
          <a:p>
            <a:pPr lvl="3"/>
            <a:r>
              <a:rPr lang="pl-PL"/>
              <a:t>Czwarty poziom</a:t>
            </a:r>
          </a:p>
          <a:p>
            <a:pPr lvl="4"/>
            <a:r>
              <a:rPr lang="pl-PL"/>
              <a:t>Piąty poziom</a:t>
            </a:r>
          </a:p>
        </p:txBody>
      </p:sp>
      <p:pic>
        <p:nvPicPr>
          <p:cNvPr id="8" name="Grafika 7">
            <a:extLst>
              <a:ext uri="{FF2B5EF4-FFF2-40B4-BE49-F238E27FC236}">
                <a16:creationId xmlns:a16="http://schemas.microsoft.com/office/drawing/2014/main" id="{965BDA28-E3EE-4779-8789-8BC1DCE505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301012" y="1025352"/>
            <a:ext cx="1810728" cy="1427219"/>
          </a:xfrm>
          <a:prstGeom prst="rect">
            <a:avLst/>
          </a:prstGeom>
        </p:spPr>
      </p:pic>
    </p:spTree>
    <p:extLst>
      <p:ext uri="{BB962C8B-B14F-4D97-AF65-F5344CB8AC3E}">
        <p14:creationId xmlns:p14="http://schemas.microsoft.com/office/powerpoint/2010/main" val="3031588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lajd Agenda">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Tytuł slajdu: Spis treści</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5C6E07D4-29B9-4519-BDC6-DE11A7AA71B8}"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0"/>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Podtytuł slajdu opcjonalny</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282873" y="4229709"/>
            <a:ext cx="21826752" cy="8028967"/>
          </a:xfrm>
        </p:spPr>
        <p:txBody>
          <a:bodyPr numCol="2" spcCol="504000">
            <a:noAutofit/>
          </a:bodyPr>
          <a:lstStyle>
            <a:lvl1pPr marL="720000" indent="-720000" algn="l">
              <a:lnSpc>
                <a:spcPts val="4930"/>
              </a:lnSpc>
              <a:spcBef>
                <a:spcPts val="4930"/>
              </a:spcBef>
              <a:buFont typeface="+mj-lt"/>
              <a:buAutoNum type="arabicPeriod"/>
              <a:defRPr sz="3500" spc="-10">
                <a:latin typeface="Lato Medium" panose="020F0502020204030203" pitchFamily="34" charset="0"/>
                <a:ea typeface="Lato Medium" panose="020F0502020204030203" pitchFamily="34" charset="0"/>
                <a:cs typeface="Lato Medium" panose="020F0502020204030203" pitchFamily="34" charset="0"/>
              </a:defRPr>
            </a:lvl1pPr>
            <a:lvl2pPr marL="1512000" indent="-756000" algn="l">
              <a:lnSpc>
                <a:spcPts val="4929"/>
              </a:lnSpc>
              <a:defRPr sz="3500" spc="-10">
                <a:latin typeface="+mn-lt"/>
              </a:defRPr>
            </a:lvl2pPr>
            <a:lvl3pPr marL="1512000" indent="-756000" algn="l">
              <a:lnSpc>
                <a:spcPts val="4930"/>
              </a:lnSpc>
              <a:spcBef>
                <a:spcPts val="0"/>
              </a:spcBef>
              <a:buClr>
                <a:schemeClr val="accent2"/>
              </a:buClr>
              <a:buSzPct val="145000"/>
              <a:buFontTx/>
              <a:buNone/>
              <a:defRPr sz="3500" spc="-10">
                <a:solidFill>
                  <a:schemeClr val="tx1"/>
                </a:solidFill>
                <a:latin typeface="+mn-lt"/>
              </a:defRPr>
            </a:lvl3pPr>
            <a:lvl4pPr marL="1512000" indent="-756000" algn="l">
              <a:lnSpc>
                <a:spcPts val="4930"/>
              </a:lnSpc>
              <a:spcBef>
                <a:spcPts val="0"/>
              </a:spcBef>
              <a:buClr>
                <a:schemeClr val="tx2"/>
              </a:buClr>
              <a:buSzPct val="150000"/>
              <a:buFontTx/>
              <a:buNone/>
              <a:defRPr sz="3500" spc="-10">
                <a:latin typeface="+mn-lt"/>
              </a:defRPr>
            </a:lvl4pPr>
            <a:lvl5pPr marL="1512000" indent="-756000" algn="l">
              <a:lnSpc>
                <a:spcPts val="4930"/>
              </a:lnSpc>
              <a:defRPr sz="3500" spc="-10">
                <a:latin typeface="+mn-lt"/>
              </a:defRPr>
            </a:lvl5pPr>
          </a:lstStyle>
          <a:p>
            <a:pPr lvl="0"/>
            <a:r>
              <a:rPr lang="pl-PL"/>
              <a:t>Wpisz tytuł</a:t>
            </a:r>
          </a:p>
          <a:p>
            <a:pPr lvl="1"/>
            <a:r>
              <a:rPr lang="pl-PL"/>
              <a:t>1.1   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08256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lajd Agenda">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Tytuł slajdu: Spis treści</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5C6E07D4-29B9-4519-BDC6-DE11A7AA71B8}"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0"/>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Podtytuł slajdu opcjonalny</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282873" y="4229709"/>
            <a:ext cx="21826752" cy="8028967"/>
          </a:xfrm>
        </p:spPr>
        <p:txBody>
          <a:bodyPr numCol="2" spcCol="504000">
            <a:noAutofit/>
          </a:bodyPr>
          <a:lstStyle>
            <a:lvl1pPr marL="720000" indent="-720000" algn="l">
              <a:lnSpc>
                <a:spcPts val="4930"/>
              </a:lnSpc>
              <a:spcBef>
                <a:spcPts val="4930"/>
              </a:spcBef>
              <a:buFont typeface="+mj-lt"/>
              <a:buAutoNum type="arabicPeriod"/>
              <a:defRPr sz="3500" spc="-10">
                <a:latin typeface="Lato Medium" panose="020F0502020204030203" pitchFamily="34" charset="0"/>
                <a:ea typeface="Lato Medium" panose="020F0502020204030203" pitchFamily="34" charset="0"/>
                <a:cs typeface="Lato Medium" panose="020F0502020204030203" pitchFamily="34" charset="0"/>
              </a:defRPr>
            </a:lvl1pPr>
            <a:lvl2pPr marL="1512000" indent="-756000" algn="l">
              <a:lnSpc>
                <a:spcPts val="4929"/>
              </a:lnSpc>
              <a:defRPr sz="3500" spc="-10">
                <a:latin typeface="+mn-lt"/>
              </a:defRPr>
            </a:lvl2pPr>
            <a:lvl3pPr marL="1512000" indent="-756000" algn="l">
              <a:lnSpc>
                <a:spcPts val="4930"/>
              </a:lnSpc>
              <a:spcBef>
                <a:spcPts val="0"/>
              </a:spcBef>
              <a:buClr>
                <a:schemeClr val="accent2"/>
              </a:buClr>
              <a:buSzPct val="145000"/>
              <a:buFontTx/>
              <a:buNone/>
              <a:defRPr sz="3500" spc="-10">
                <a:solidFill>
                  <a:schemeClr val="tx1"/>
                </a:solidFill>
                <a:latin typeface="+mn-lt"/>
              </a:defRPr>
            </a:lvl3pPr>
            <a:lvl4pPr marL="1512000" indent="-756000" algn="l">
              <a:lnSpc>
                <a:spcPts val="4930"/>
              </a:lnSpc>
              <a:spcBef>
                <a:spcPts val="0"/>
              </a:spcBef>
              <a:buClr>
                <a:schemeClr val="tx2"/>
              </a:buClr>
              <a:buSzPct val="150000"/>
              <a:buFontTx/>
              <a:buNone/>
              <a:defRPr sz="3500" spc="-10">
                <a:latin typeface="+mn-lt"/>
              </a:defRPr>
            </a:lvl4pPr>
            <a:lvl5pPr marL="1512000" indent="-756000" algn="l">
              <a:lnSpc>
                <a:spcPts val="4930"/>
              </a:lnSpc>
              <a:defRPr sz="3500" spc="-10">
                <a:latin typeface="+mn-lt"/>
              </a:defRPr>
            </a:lvl5pPr>
          </a:lstStyle>
          <a:p>
            <a:pPr lvl="0"/>
            <a:r>
              <a:rPr lang="pl-PL"/>
              <a:t>Wpisz tytuł</a:t>
            </a:r>
          </a:p>
          <a:p>
            <a:pPr lvl="1"/>
            <a:r>
              <a:rPr lang="pl-PL"/>
              <a:t>1.1   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598378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lajd 2kolumny tekstow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latin typeface="Lato Medium" panose="020F0502020204030203" pitchFamily="34" charset="0"/>
                <a:ea typeface="Lato Medium" panose="020F0502020204030203" pitchFamily="34" charset="0"/>
                <a:cs typeface="Lato Medium" panose="020F0502020204030203" pitchFamily="34" charset="0"/>
              </a:defRPr>
            </a:lvl1pPr>
          </a:lstStyle>
          <a:p>
            <a:fld id="{05D33902-A113-4A7A-BEEF-EE9D90F362D7}"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1"/>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Wpisz podtytuł</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282873" y="4212000"/>
            <a:ext cx="10671372" cy="4247958"/>
          </a:xfrm>
        </p:spPr>
        <p:txBody>
          <a:bodyPr/>
          <a:lstStyle>
            <a:lvl1pPr algn="l">
              <a:lnSpc>
                <a:spcPts val="4225"/>
              </a:lnSpc>
              <a:defRPr sz="2700" spc="-10">
                <a:latin typeface="+mn-lt"/>
                <a:ea typeface="Lato Medium" panose="020F0502020204030203" pitchFamily="34" charset="0"/>
                <a:cs typeface="Lato Medium" panose="020F0502020204030203" pitchFamily="34" charset="0"/>
              </a:defRPr>
            </a:lvl1pPr>
            <a:lvl2pPr marL="756000" indent="-630000" algn="l">
              <a:lnSpc>
                <a:spcPts val="4225"/>
              </a:lnSpc>
              <a:spcBef>
                <a:spcPts val="4225"/>
              </a:spcBef>
              <a:buClr>
                <a:schemeClr val="accent2"/>
              </a:buClr>
              <a:buSzPct val="140000"/>
              <a:buFont typeface="Wingdings" panose="05000000000000000000" pitchFamily="2" charset="2"/>
              <a:buChar char="l"/>
              <a:defRPr sz="2700" spc="-10">
                <a:latin typeface="+mn-lt"/>
              </a:defRPr>
            </a:lvl2pPr>
            <a:lvl3pPr marL="756000" indent="-630000" algn="l">
              <a:lnSpc>
                <a:spcPts val="4225"/>
              </a:lnSpc>
              <a:spcBef>
                <a:spcPts val="4225"/>
              </a:spcBef>
              <a:buClr>
                <a:schemeClr val="tx2"/>
              </a:buClr>
              <a:buSzPct val="140000"/>
              <a:buFont typeface="Wingdings" panose="05000000000000000000" pitchFamily="2" charset="2"/>
              <a:buChar char="l"/>
              <a:defRPr sz="2700" spc="-10">
                <a:solidFill>
                  <a:schemeClr val="tx1"/>
                </a:solidFill>
                <a:latin typeface="+mn-lt"/>
              </a:defRPr>
            </a:lvl3pPr>
            <a:lvl4pPr marL="0" indent="0" algn="l">
              <a:lnSpc>
                <a:spcPts val="4225"/>
              </a:lnSpc>
              <a:spcBef>
                <a:spcPts val="4225"/>
              </a:spcBef>
              <a:buClr>
                <a:schemeClr val="tx2"/>
              </a:buClr>
              <a:buSzPct val="150000"/>
              <a:buFontTx/>
              <a:buNone/>
              <a:defRPr sz="2700" spc="-10">
                <a:latin typeface="+mn-lt"/>
              </a:defRPr>
            </a:lvl4pPr>
            <a:lvl5pPr marL="0" algn="l">
              <a:lnSpc>
                <a:spcPts val="4225"/>
              </a:lnSpc>
              <a:defRPr sz="2700" spc="-10">
                <a:latin typeface="+mn-lt"/>
              </a:defRPr>
            </a:lvl5pPr>
          </a:lstStyle>
          <a:p>
            <a:pPr lvl="0"/>
            <a:r>
              <a:rPr lang="pl-PL"/>
              <a:t>Wpisz tekst</a:t>
            </a:r>
          </a:p>
          <a:p>
            <a:pPr lvl="1"/>
            <a:r>
              <a:rPr lang="pl-PL"/>
              <a:t>Drugi poziom</a:t>
            </a:r>
          </a:p>
          <a:p>
            <a:pPr lvl="2"/>
            <a:r>
              <a:rPr lang="pl-PL"/>
              <a:t>Trzeci poziom</a:t>
            </a:r>
          </a:p>
          <a:p>
            <a:pPr lvl="3"/>
            <a:r>
              <a:rPr lang="pl-PL"/>
              <a:t>Czwarty poziom</a:t>
            </a:r>
          </a:p>
          <a:p>
            <a:pPr lvl="4"/>
            <a:r>
              <a:rPr lang="pl-PL"/>
              <a:t>Piąty poziom</a:t>
            </a:r>
          </a:p>
        </p:txBody>
      </p:sp>
      <p:sp>
        <p:nvSpPr>
          <p:cNvPr id="12" name="Symbol zastępczy tekstu 9">
            <a:extLst>
              <a:ext uri="{FF2B5EF4-FFF2-40B4-BE49-F238E27FC236}">
                <a16:creationId xmlns:a16="http://schemas.microsoft.com/office/drawing/2014/main" id="{198EF655-B8B1-41FF-97B1-B053E635D7D3}"/>
              </a:ext>
            </a:extLst>
          </p:cNvPr>
          <p:cNvSpPr>
            <a:spLocks noGrp="1"/>
          </p:cNvSpPr>
          <p:nvPr>
            <p:ph type="body" sz="quarter" idx="12" hasCustomPrompt="1"/>
          </p:nvPr>
        </p:nvSpPr>
        <p:spPr>
          <a:xfrm>
            <a:off x="12429755" y="4211999"/>
            <a:ext cx="10671372" cy="8316000"/>
          </a:xfrm>
        </p:spPr>
        <p:txBody>
          <a:bodyPr>
            <a:noAutofit/>
          </a:bodyPr>
          <a:lstStyle>
            <a:lvl1pPr algn="l">
              <a:lnSpc>
                <a:spcPts val="4225"/>
              </a:lnSpc>
              <a:defRPr sz="2700" spc="-10">
                <a:latin typeface="+mn-lt"/>
                <a:ea typeface="Lato Medium" panose="020F0502020204030203" pitchFamily="34" charset="0"/>
                <a:cs typeface="Lato Medium" panose="020F0502020204030203" pitchFamily="34" charset="0"/>
              </a:defRPr>
            </a:lvl1pPr>
            <a:lvl2pPr marL="756000" indent="-630000" algn="l">
              <a:lnSpc>
                <a:spcPts val="4225"/>
              </a:lnSpc>
              <a:spcBef>
                <a:spcPts val="4225"/>
              </a:spcBef>
              <a:buClr>
                <a:schemeClr val="accent2"/>
              </a:buClr>
              <a:buSzPct val="140000"/>
              <a:buFont typeface="Wingdings" panose="05000000000000000000" pitchFamily="2" charset="2"/>
              <a:buChar char="l"/>
              <a:defRPr sz="2700" spc="-10">
                <a:latin typeface="+mn-lt"/>
              </a:defRPr>
            </a:lvl2pPr>
            <a:lvl3pPr marL="756000" indent="-630000" algn="l">
              <a:lnSpc>
                <a:spcPts val="4225"/>
              </a:lnSpc>
              <a:spcBef>
                <a:spcPts val="4225"/>
              </a:spcBef>
              <a:buClr>
                <a:schemeClr val="tx2"/>
              </a:buClr>
              <a:buSzPct val="140000"/>
              <a:buFont typeface="Wingdings" panose="05000000000000000000" pitchFamily="2" charset="2"/>
              <a:buChar char="l"/>
              <a:defRPr sz="2700" spc="-10">
                <a:solidFill>
                  <a:schemeClr val="tx1"/>
                </a:solidFill>
                <a:latin typeface="+mn-lt"/>
              </a:defRPr>
            </a:lvl3pPr>
            <a:lvl4pPr marL="0" indent="0" algn="l">
              <a:lnSpc>
                <a:spcPts val="4225"/>
              </a:lnSpc>
              <a:spcBef>
                <a:spcPts val="4225"/>
              </a:spcBef>
              <a:buClr>
                <a:schemeClr val="tx2"/>
              </a:buClr>
              <a:buSzPct val="150000"/>
              <a:buFontTx/>
              <a:buNone/>
              <a:defRPr sz="2700" spc="-10">
                <a:latin typeface="+mn-lt"/>
              </a:defRPr>
            </a:lvl4pPr>
            <a:lvl5pPr marL="0" algn="l">
              <a:lnSpc>
                <a:spcPts val="4225"/>
              </a:lnSpc>
              <a:defRPr sz="2700" spc="-10">
                <a:latin typeface="+mn-lt"/>
              </a:defRPr>
            </a:lvl5pPr>
          </a:lstStyle>
          <a:p>
            <a:pPr lvl="0"/>
            <a:r>
              <a:rPr lang="pl-PL"/>
              <a:t>Wpisz tekst</a:t>
            </a:r>
          </a:p>
          <a:p>
            <a:pPr lvl="1"/>
            <a:r>
              <a:rPr lang="pl-PL"/>
              <a:t>Drugi poziom</a:t>
            </a:r>
          </a:p>
          <a:p>
            <a:pPr lvl="2"/>
            <a:r>
              <a:rPr lang="pl-PL"/>
              <a:t>Trzeci poziom</a:t>
            </a:r>
          </a:p>
          <a:p>
            <a:pPr lvl="3"/>
            <a:r>
              <a:rPr lang="pl-PL"/>
              <a:t>Czwarty poziom</a:t>
            </a:r>
          </a:p>
          <a:p>
            <a:pPr lvl="4"/>
            <a:r>
              <a:rPr lang="pl-PL"/>
              <a:t>Piąty poziom</a:t>
            </a:r>
          </a:p>
        </p:txBody>
      </p:sp>
      <p:sp>
        <p:nvSpPr>
          <p:cNvPr id="14" name="Symbol zastępczy tekstu 13">
            <a:extLst>
              <a:ext uri="{FF2B5EF4-FFF2-40B4-BE49-F238E27FC236}">
                <a16:creationId xmlns:a16="http://schemas.microsoft.com/office/drawing/2014/main" id="{5D6F26F5-15E9-4D5A-8534-281FA9EBE865}"/>
              </a:ext>
            </a:extLst>
          </p:cNvPr>
          <p:cNvSpPr>
            <a:spLocks noGrp="1"/>
          </p:cNvSpPr>
          <p:nvPr>
            <p:ph type="body" sz="quarter" idx="13" hasCustomPrompt="1"/>
          </p:nvPr>
        </p:nvSpPr>
        <p:spPr>
          <a:xfrm>
            <a:off x="2666515" y="9126252"/>
            <a:ext cx="9272367" cy="2952328"/>
          </a:xfrm>
        </p:spPr>
        <p:txBody>
          <a:bodyPr>
            <a:noAutofit/>
          </a:bodyPr>
          <a:lstStyle>
            <a:lvl1pPr marL="0" indent="0" algn="l">
              <a:lnSpc>
                <a:spcPts val="4929"/>
              </a:lnSpc>
              <a:defRPr sz="3500" spc="-10" baseline="0">
                <a:solidFill>
                  <a:schemeClr val="accent2"/>
                </a:solidFill>
                <a:latin typeface="Lato Medium" panose="020F0502020204030203" pitchFamily="34" charset="0"/>
                <a:ea typeface="Lato Medium" panose="020F0502020204030203" pitchFamily="34" charset="0"/>
                <a:cs typeface="Lato Medium" panose="020F0502020204030203" pitchFamily="34" charset="0"/>
              </a:defRPr>
            </a:lvl1pPr>
          </a:lstStyle>
          <a:p>
            <a:pPr lvl="0"/>
            <a:r>
              <a:rPr lang="pl-PL">
                <a:latin typeface="Lato Medium" panose="020F0502020204030203" pitchFamily="34" charset="0"/>
                <a:ea typeface="Lato Medium" panose="020F0502020204030203" pitchFamily="34" charset="0"/>
                <a:cs typeface="Lato Medium" panose="020F0502020204030203" pitchFamily="34" charset="0"/>
              </a:rPr>
              <a:t>“Wstaw cytat</a:t>
            </a:r>
            <a:endParaRPr lang="pl-PL"/>
          </a:p>
        </p:txBody>
      </p:sp>
      <p:sp>
        <p:nvSpPr>
          <p:cNvPr id="7" name="Symbol zastępczy obrazu 6">
            <a:extLst>
              <a:ext uri="{FF2B5EF4-FFF2-40B4-BE49-F238E27FC236}">
                <a16:creationId xmlns:a16="http://schemas.microsoft.com/office/drawing/2014/main" id="{A1486E10-0AF7-4236-ABBB-2E915C23EFAD}"/>
              </a:ext>
            </a:extLst>
          </p:cNvPr>
          <p:cNvSpPr>
            <a:spLocks noGrp="1"/>
          </p:cNvSpPr>
          <p:nvPr>
            <p:ph type="pic" sz="quarter" idx="14" hasCustomPrompt="1"/>
          </p:nvPr>
        </p:nvSpPr>
        <p:spPr>
          <a:xfrm>
            <a:off x="1254125" y="9126539"/>
            <a:ext cx="856755" cy="863810"/>
          </a:xfrm>
        </p:spPr>
        <p:txBody>
          <a:bodyPr anchor="ctr" anchorCtr="0">
            <a:noAutofit/>
          </a:bodyPr>
          <a:lstStyle>
            <a:lvl1pPr algn="ctr">
              <a:defRPr sz="1800"/>
            </a:lvl1pPr>
          </a:lstStyle>
          <a:p>
            <a:r>
              <a:rPr lang="pl-PL"/>
              <a:t>Wstaw ikonę</a:t>
            </a:r>
          </a:p>
        </p:txBody>
      </p:sp>
    </p:spTree>
    <p:extLst>
      <p:ext uri="{BB962C8B-B14F-4D97-AF65-F5344CB8AC3E}">
        <p14:creationId xmlns:p14="http://schemas.microsoft.com/office/powerpoint/2010/main" val="848321969"/>
      </p:ext>
    </p:extLst>
  </p:cSld>
  <p:clrMapOvr>
    <a:masterClrMapping/>
  </p:clrMapOvr>
  <p:extLst>
    <p:ext uri="{DCECCB84-F9BA-43D5-87BE-67443E8EF086}">
      <p15:sldGuideLst xmlns:p15="http://schemas.microsoft.com/office/powerpoint/2012/main">
        <p15:guide id="1" pos="8292">
          <p15:clr>
            <a:srgbClr val="FBAE40"/>
          </p15:clr>
        </p15:guide>
        <p15:guide id="2" pos="80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lajd Zdjęcie + tekst">
    <p:bg>
      <p:bgPr>
        <a:solidFill>
          <a:srgbClr val="FFFFFF"/>
        </a:solidFill>
        <a:effectLst/>
      </p:bgPr>
    </p:bg>
    <p:spTree>
      <p:nvGrpSpPr>
        <p:cNvPr id="1" name=""/>
        <p:cNvGrpSpPr/>
        <p:nvPr/>
      </p:nvGrpSpPr>
      <p:grpSpPr>
        <a:xfrm>
          <a:off x="0" y="0"/>
          <a:ext cx="0" cy="0"/>
          <a:chOff x="0" y="0"/>
          <a:chExt cx="0" cy="0"/>
        </a:xfrm>
      </p:grpSpPr>
      <p:sp>
        <p:nvSpPr>
          <p:cNvPr id="9" name="Symbol zastępczy obrazu 8">
            <a:extLst>
              <a:ext uri="{FF2B5EF4-FFF2-40B4-BE49-F238E27FC236}">
                <a16:creationId xmlns:a16="http://schemas.microsoft.com/office/drawing/2014/main" id="{2DE190BC-4693-404B-B754-B5BE54F37B76}"/>
              </a:ext>
            </a:extLst>
          </p:cNvPr>
          <p:cNvSpPr>
            <a:spLocks noGrp="1"/>
          </p:cNvSpPr>
          <p:nvPr>
            <p:ph type="pic" sz="quarter" idx="13" hasCustomPrompt="1"/>
          </p:nvPr>
        </p:nvSpPr>
        <p:spPr>
          <a:xfrm>
            <a:off x="1" y="0"/>
            <a:ext cx="13604512" cy="13716000"/>
          </a:xfrm>
        </p:spPr>
        <p:txBody>
          <a:bodyPr anchor="ctr" anchorCtr="0">
            <a:noAutofit/>
          </a:bodyPr>
          <a:lstStyle>
            <a:lvl1pPr algn="ctr">
              <a:defRPr sz="3622"/>
            </a:lvl1pPr>
          </a:lstStyle>
          <a:p>
            <a:r>
              <a:rPr lang="pl-PL"/>
              <a:t>Wstaw obraz, wykadruj </a:t>
            </a:r>
            <a:br>
              <a:rPr lang="pl-PL"/>
            </a:br>
            <a:r>
              <a:rPr lang="pl-PL"/>
              <a:t>tak, jak potrzebujesz</a:t>
            </a:r>
            <a:br>
              <a:rPr lang="pl-PL"/>
            </a:br>
            <a:r>
              <a:rPr lang="pl-PL"/>
              <a:t>i przesuń na spód</a:t>
            </a:r>
          </a:p>
        </p:txBody>
      </p:sp>
      <p:pic>
        <p:nvPicPr>
          <p:cNvPr id="8" name="Grafika 7">
            <a:extLst>
              <a:ext uri="{FF2B5EF4-FFF2-40B4-BE49-F238E27FC236}">
                <a16:creationId xmlns:a16="http://schemas.microsoft.com/office/drawing/2014/main" id="{7F41C448-944D-4D62-B139-827C370FE6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56700" y="10344"/>
            <a:ext cx="14717594" cy="13716000"/>
          </a:xfrm>
          <a:prstGeom prst="rect">
            <a:avLst/>
          </a:prstGeom>
        </p:spPr>
      </p:pic>
      <p:sp>
        <p:nvSpPr>
          <p:cNvPr id="2" name="Holder 2"/>
          <p:cNvSpPr>
            <a:spLocks noGrp="1"/>
          </p:cNvSpPr>
          <p:nvPr>
            <p:ph type="ctrTitle" hasCustomPrompt="1"/>
          </p:nvPr>
        </p:nvSpPr>
        <p:spPr>
          <a:xfrm>
            <a:off x="12458638" y="4260050"/>
            <a:ext cx="10671372"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C2AE3B83-7122-495B-B456-52C86E55B53E}" type="slidenum">
              <a:rPr lang="pl-PL" smtClean="0"/>
              <a:pPr/>
              <a:t>‹#›</a:t>
            </a:fld>
            <a:endParaRPr lang="pl-PL"/>
          </a:p>
        </p:txBody>
      </p:sp>
      <p:sp>
        <p:nvSpPr>
          <p:cNvPr id="11" name="Symbol zastępczy tekstu 9">
            <a:extLst>
              <a:ext uri="{FF2B5EF4-FFF2-40B4-BE49-F238E27FC236}">
                <a16:creationId xmlns:a16="http://schemas.microsoft.com/office/drawing/2014/main" id="{63A6BFE8-FEEA-424E-A916-99F6FB4EA214}"/>
              </a:ext>
            </a:extLst>
          </p:cNvPr>
          <p:cNvSpPr>
            <a:spLocks noGrp="1"/>
          </p:cNvSpPr>
          <p:nvPr>
            <p:ph type="body" sz="quarter" idx="12" hasCustomPrompt="1"/>
          </p:nvPr>
        </p:nvSpPr>
        <p:spPr>
          <a:xfrm>
            <a:off x="12457806" y="6173923"/>
            <a:ext cx="10671372" cy="6264000"/>
          </a:xfrm>
        </p:spPr>
        <p:txBody>
          <a:bodyPr>
            <a:noAutofit/>
          </a:bodyPr>
          <a:lstStyle>
            <a:lvl1pPr algn="l">
              <a:lnSpc>
                <a:spcPts val="4930"/>
              </a:lnSpc>
              <a:spcBef>
                <a:spcPts val="4230"/>
              </a:spcBef>
              <a:defRPr sz="3500" spc="-10">
                <a:latin typeface="Lato Medium" panose="020F0502020204030203" pitchFamily="34" charset="0"/>
                <a:ea typeface="Lato Medium" panose="020F0502020204030203" pitchFamily="34" charset="0"/>
                <a:cs typeface="Lato Medium" panose="020F0502020204030203" pitchFamily="34" charset="0"/>
              </a:defRPr>
            </a:lvl1pPr>
            <a:lvl2pPr marL="0" algn="l">
              <a:lnSpc>
                <a:spcPts val="4230"/>
              </a:lnSpc>
              <a:defRPr sz="2700" spc="-10">
                <a:latin typeface="+mn-lt"/>
              </a:defRPr>
            </a:lvl2pPr>
            <a:lvl3pPr marL="756000" indent="-630000" algn="l">
              <a:lnSpc>
                <a:spcPts val="4230"/>
              </a:lnSpc>
              <a:spcBef>
                <a:spcPts val="4230"/>
              </a:spcBef>
              <a:buClr>
                <a:schemeClr val="accent2"/>
              </a:buClr>
              <a:buSzPct val="140000"/>
              <a:buFont typeface="Wingdings" panose="05000000000000000000" pitchFamily="2" charset="2"/>
              <a:buChar char="l"/>
              <a:defRPr sz="2700" spc="-10">
                <a:solidFill>
                  <a:schemeClr val="tx1"/>
                </a:solidFill>
                <a:latin typeface="+mn-lt"/>
              </a:defRPr>
            </a:lvl3pPr>
            <a:lvl4pPr marL="756000" indent="-630000" algn="l">
              <a:lnSpc>
                <a:spcPts val="4230"/>
              </a:lnSpc>
              <a:spcBef>
                <a:spcPts val="4230"/>
              </a:spcBef>
              <a:buClr>
                <a:schemeClr val="tx2"/>
              </a:buClr>
              <a:buSzPct val="140000"/>
              <a:buFont typeface="Wingdings" panose="05000000000000000000" pitchFamily="2" charset="2"/>
              <a:buChar char="l"/>
              <a:defRPr sz="2700" spc="-10" baseline="0">
                <a:latin typeface="+mn-lt"/>
              </a:defRPr>
            </a:lvl4pPr>
            <a:lvl5pPr marL="0" algn="l">
              <a:lnSpc>
                <a:spcPts val="4230"/>
              </a:lnSpc>
              <a:defRPr sz="2700" spc="-10">
                <a:latin typeface="+mn-lt"/>
              </a:defRPr>
            </a:lvl5pPr>
          </a:lstStyle>
          <a:p>
            <a:pPr lvl="0"/>
            <a:r>
              <a:rPr lang="pl-PL"/>
              <a:t>Wpisz śródtytuł – pierwszy poziom</a:t>
            </a:r>
          </a:p>
          <a:p>
            <a:pPr lvl="1"/>
            <a:r>
              <a:rPr lang="pl-PL"/>
              <a:t>Drugi poziom</a:t>
            </a:r>
          </a:p>
          <a:p>
            <a:pPr lvl="2"/>
            <a:r>
              <a:rPr lang="pl-PL"/>
              <a:t>Trzeci poziom</a:t>
            </a:r>
          </a:p>
          <a:p>
            <a:pPr lvl="3"/>
            <a:r>
              <a:rPr lang="pl-PL"/>
              <a:t>Czwarty poziom</a:t>
            </a:r>
          </a:p>
          <a:p>
            <a:pPr lvl="4"/>
            <a:r>
              <a:rPr lang="pl-PL"/>
              <a:t>Piąty poziom</a:t>
            </a:r>
          </a:p>
        </p:txBody>
      </p:sp>
      <p:pic>
        <p:nvPicPr>
          <p:cNvPr id="10" name="Grafika 9">
            <a:extLst>
              <a:ext uri="{FF2B5EF4-FFF2-40B4-BE49-F238E27FC236}">
                <a16:creationId xmlns:a16="http://schemas.microsoft.com/office/drawing/2014/main" id="{F95546DD-52FE-4638-84E8-CE406C6810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301012" y="1029888"/>
            <a:ext cx="1810728" cy="1435624"/>
          </a:xfrm>
          <a:prstGeom prst="rect">
            <a:avLst/>
          </a:prstGeom>
        </p:spPr>
      </p:pic>
    </p:spTree>
    <p:extLst>
      <p:ext uri="{BB962C8B-B14F-4D97-AF65-F5344CB8AC3E}">
        <p14:creationId xmlns:p14="http://schemas.microsoft.com/office/powerpoint/2010/main" val="2917735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Slajd Zdjęcie + tekst">
    <p:bg>
      <p:bgPr>
        <a:solidFill>
          <a:srgbClr val="FFFFFF"/>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458638" y="4260050"/>
            <a:ext cx="10671372"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C2AE3B83-7122-495B-B456-52C86E55B53E}" type="slidenum">
              <a:rPr lang="pl-PL" smtClean="0"/>
              <a:pPr/>
              <a:t>‹#›</a:t>
            </a:fld>
            <a:endParaRPr lang="pl-PL"/>
          </a:p>
        </p:txBody>
      </p:sp>
      <p:sp>
        <p:nvSpPr>
          <p:cNvPr id="11" name="Symbol zastępczy tekstu 9">
            <a:extLst>
              <a:ext uri="{FF2B5EF4-FFF2-40B4-BE49-F238E27FC236}">
                <a16:creationId xmlns:a16="http://schemas.microsoft.com/office/drawing/2014/main" id="{63A6BFE8-FEEA-424E-A916-99F6FB4EA214}"/>
              </a:ext>
            </a:extLst>
          </p:cNvPr>
          <p:cNvSpPr>
            <a:spLocks noGrp="1"/>
          </p:cNvSpPr>
          <p:nvPr>
            <p:ph type="body" sz="quarter" idx="12" hasCustomPrompt="1"/>
          </p:nvPr>
        </p:nvSpPr>
        <p:spPr>
          <a:xfrm>
            <a:off x="12457806" y="6173923"/>
            <a:ext cx="10671372" cy="6264000"/>
          </a:xfrm>
        </p:spPr>
        <p:txBody>
          <a:bodyPr>
            <a:noAutofit/>
          </a:bodyPr>
          <a:lstStyle>
            <a:lvl1pPr algn="l">
              <a:lnSpc>
                <a:spcPts val="4930"/>
              </a:lnSpc>
              <a:spcBef>
                <a:spcPts val="4230"/>
              </a:spcBef>
              <a:defRPr sz="3500" spc="-10">
                <a:latin typeface="Lato Medium" panose="020F0502020204030203" pitchFamily="34" charset="0"/>
                <a:ea typeface="Lato Medium" panose="020F0502020204030203" pitchFamily="34" charset="0"/>
                <a:cs typeface="Lato Medium" panose="020F0502020204030203" pitchFamily="34" charset="0"/>
              </a:defRPr>
            </a:lvl1pPr>
            <a:lvl2pPr marL="0" algn="l">
              <a:lnSpc>
                <a:spcPts val="4230"/>
              </a:lnSpc>
              <a:defRPr sz="2700" spc="-10">
                <a:latin typeface="+mn-lt"/>
              </a:defRPr>
            </a:lvl2pPr>
            <a:lvl3pPr marL="756000" indent="-630000" algn="l">
              <a:lnSpc>
                <a:spcPts val="4230"/>
              </a:lnSpc>
              <a:spcBef>
                <a:spcPts val="4230"/>
              </a:spcBef>
              <a:buClr>
                <a:schemeClr val="accent2"/>
              </a:buClr>
              <a:buSzPct val="140000"/>
              <a:buFont typeface="Wingdings" panose="05000000000000000000" pitchFamily="2" charset="2"/>
              <a:buChar char="l"/>
              <a:defRPr sz="2700" spc="-10">
                <a:solidFill>
                  <a:schemeClr val="tx1"/>
                </a:solidFill>
                <a:latin typeface="+mn-lt"/>
              </a:defRPr>
            </a:lvl3pPr>
            <a:lvl4pPr marL="756000" indent="-630000" algn="l">
              <a:lnSpc>
                <a:spcPts val="4230"/>
              </a:lnSpc>
              <a:spcBef>
                <a:spcPts val="4230"/>
              </a:spcBef>
              <a:buClr>
                <a:schemeClr val="tx2"/>
              </a:buClr>
              <a:buSzPct val="140000"/>
              <a:buFont typeface="Wingdings" panose="05000000000000000000" pitchFamily="2" charset="2"/>
              <a:buChar char="l"/>
              <a:defRPr sz="2700" spc="-10" baseline="0">
                <a:latin typeface="+mn-lt"/>
              </a:defRPr>
            </a:lvl4pPr>
            <a:lvl5pPr marL="0" algn="l">
              <a:lnSpc>
                <a:spcPts val="4230"/>
              </a:lnSpc>
              <a:defRPr sz="2700" spc="-10">
                <a:latin typeface="+mn-lt"/>
              </a:defRPr>
            </a:lvl5pPr>
          </a:lstStyle>
          <a:p>
            <a:pPr lvl="0"/>
            <a:r>
              <a:rPr lang="pl-PL"/>
              <a:t>Wpisz śródtytuł – pierwszy poziom</a:t>
            </a:r>
          </a:p>
          <a:p>
            <a:pPr lvl="1"/>
            <a:r>
              <a:rPr lang="pl-PL"/>
              <a:t>Drugi poziom</a:t>
            </a:r>
          </a:p>
          <a:p>
            <a:pPr lvl="2"/>
            <a:r>
              <a:rPr lang="pl-PL"/>
              <a:t>Trzeci poziom</a:t>
            </a:r>
          </a:p>
          <a:p>
            <a:pPr lvl="3"/>
            <a:r>
              <a:rPr lang="pl-PL"/>
              <a:t>Czwarty poziom</a:t>
            </a:r>
          </a:p>
          <a:p>
            <a:pPr lvl="4"/>
            <a:r>
              <a:rPr lang="pl-PL"/>
              <a:t>Piąty poziom</a:t>
            </a:r>
          </a:p>
        </p:txBody>
      </p:sp>
      <p:pic>
        <p:nvPicPr>
          <p:cNvPr id="10" name="Grafika 9">
            <a:extLst>
              <a:ext uri="{FF2B5EF4-FFF2-40B4-BE49-F238E27FC236}">
                <a16:creationId xmlns:a16="http://schemas.microsoft.com/office/drawing/2014/main" id="{F95546DD-52FE-4638-84E8-CE406C6810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301012" y="1029888"/>
            <a:ext cx="1810728" cy="1435624"/>
          </a:xfrm>
          <a:prstGeom prst="rect">
            <a:avLst/>
          </a:prstGeom>
        </p:spPr>
      </p:pic>
      <p:sp>
        <p:nvSpPr>
          <p:cNvPr id="16" name="Picture Placeholder 8">
            <a:extLst>
              <a:ext uri="{FF2B5EF4-FFF2-40B4-BE49-F238E27FC236}">
                <a16:creationId xmlns:a16="http://schemas.microsoft.com/office/drawing/2014/main" id="{15382DFB-C038-4E81-BCF5-9BC13D339AFC}"/>
              </a:ext>
            </a:extLst>
          </p:cNvPr>
          <p:cNvSpPr>
            <a:spLocks noGrp="1"/>
          </p:cNvSpPr>
          <p:nvPr>
            <p:ph type="pic" sz="quarter" idx="19" hasCustomPrompt="1"/>
          </p:nvPr>
        </p:nvSpPr>
        <p:spPr>
          <a:xfrm>
            <a:off x="-3642" y="-1537"/>
            <a:ext cx="11418934" cy="13724631"/>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 name="connsiteX0" fmla="*/ 2556077 w 5051627"/>
              <a:gd name="connsiteY0" fmla="*/ 98906 h 5090006"/>
              <a:gd name="connsiteX1" fmla="*/ 5051627 w 5051627"/>
              <a:gd name="connsiteY1" fmla="*/ 2594456 h 5090006"/>
              <a:gd name="connsiteX2" fmla="*/ 2556077 w 5051627"/>
              <a:gd name="connsiteY2" fmla="*/ 5090006 h 5090006"/>
              <a:gd name="connsiteX3" fmla="*/ 60527 w 5051627"/>
              <a:gd name="connsiteY3" fmla="*/ 2594456 h 5090006"/>
              <a:gd name="connsiteX4" fmla="*/ 918325 w 5051627"/>
              <a:gd name="connsiteY4" fmla="*/ 702656 h 5090006"/>
              <a:gd name="connsiteX5" fmla="*/ 2556077 w 5051627"/>
              <a:gd name="connsiteY5" fmla="*/ 98906 h 5090006"/>
              <a:gd name="connsiteX0" fmla="*/ 2556077 w 5051627"/>
              <a:gd name="connsiteY0" fmla="*/ 66699 h 5057799"/>
              <a:gd name="connsiteX1" fmla="*/ 5051627 w 5051627"/>
              <a:gd name="connsiteY1" fmla="*/ 2562249 h 5057799"/>
              <a:gd name="connsiteX2" fmla="*/ 2556077 w 5051627"/>
              <a:gd name="connsiteY2" fmla="*/ 5057799 h 5057799"/>
              <a:gd name="connsiteX3" fmla="*/ 60527 w 5051627"/>
              <a:gd name="connsiteY3" fmla="*/ 2562249 h 5057799"/>
              <a:gd name="connsiteX4" fmla="*/ 918325 w 5051627"/>
              <a:gd name="connsiteY4" fmla="*/ 670449 h 5057799"/>
              <a:gd name="connsiteX5" fmla="*/ 2556077 w 5051627"/>
              <a:gd name="connsiteY5" fmla="*/ 66699 h 5057799"/>
              <a:gd name="connsiteX0" fmla="*/ 2537735 w 5033285"/>
              <a:gd name="connsiteY0" fmla="*/ 66699 h 5057799"/>
              <a:gd name="connsiteX1" fmla="*/ 5033285 w 5033285"/>
              <a:gd name="connsiteY1" fmla="*/ 2562249 h 5057799"/>
              <a:gd name="connsiteX2" fmla="*/ 2537735 w 5033285"/>
              <a:gd name="connsiteY2" fmla="*/ 5057799 h 5057799"/>
              <a:gd name="connsiteX3" fmla="*/ 42185 w 5033285"/>
              <a:gd name="connsiteY3" fmla="*/ 2562249 h 5057799"/>
              <a:gd name="connsiteX4" fmla="*/ 899983 w 5033285"/>
              <a:gd name="connsiteY4" fmla="*/ 670449 h 5057799"/>
              <a:gd name="connsiteX5" fmla="*/ 2537735 w 5033285"/>
              <a:gd name="connsiteY5" fmla="*/ 66699 h 5057799"/>
              <a:gd name="connsiteX0" fmla="*/ 2544874 w 5040424"/>
              <a:gd name="connsiteY0" fmla="*/ 72218 h 5063318"/>
              <a:gd name="connsiteX1" fmla="*/ 5040424 w 5040424"/>
              <a:gd name="connsiteY1" fmla="*/ 2567768 h 5063318"/>
              <a:gd name="connsiteX2" fmla="*/ 2544874 w 5040424"/>
              <a:gd name="connsiteY2" fmla="*/ 5063318 h 5063318"/>
              <a:gd name="connsiteX3" fmla="*/ 49324 w 5040424"/>
              <a:gd name="connsiteY3" fmla="*/ 2567768 h 5063318"/>
              <a:gd name="connsiteX4" fmla="*/ 817538 w 5040424"/>
              <a:gd name="connsiteY4" fmla="*/ 629043 h 5063318"/>
              <a:gd name="connsiteX5" fmla="*/ 2544874 w 5040424"/>
              <a:gd name="connsiteY5" fmla="*/ 72218 h 5063318"/>
              <a:gd name="connsiteX0" fmla="*/ 2536481 w 5032031"/>
              <a:gd name="connsiteY0" fmla="*/ 184577 h 5175677"/>
              <a:gd name="connsiteX1" fmla="*/ 5032031 w 5032031"/>
              <a:gd name="connsiteY1" fmla="*/ 2680127 h 5175677"/>
              <a:gd name="connsiteX2" fmla="*/ 2536481 w 5032031"/>
              <a:gd name="connsiteY2" fmla="*/ 5175677 h 5175677"/>
              <a:gd name="connsiteX3" fmla="*/ 40931 w 5032031"/>
              <a:gd name="connsiteY3" fmla="*/ 2680127 h 5175677"/>
              <a:gd name="connsiteX4" fmla="*/ 915793 w 5032031"/>
              <a:gd name="connsiteY4" fmla="*/ 195367 h 5175677"/>
              <a:gd name="connsiteX5" fmla="*/ 2536481 w 5032031"/>
              <a:gd name="connsiteY5" fmla="*/ 184577 h 5175677"/>
              <a:gd name="connsiteX0" fmla="*/ 2425155 w 4920705"/>
              <a:gd name="connsiteY0" fmla="*/ 184577 h 5175677"/>
              <a:gd name="connsiteX1" fmla="*/ 4920705 w 4920705"/>
              <a:gd name="connsiteY1" fmla="*/ 2680127 h 5175677"/>
              <a:gd name="connsiteX2" fmla="*/ 2425155 w 4920705"/>
              <a:gd name="connsiteY2" fmla="*/ 5175677 h 5175677"/>
              <a:gd name="connsiteX3" fmla="*/ 44785 w 4920705"/>
              <a:gd name="connsiteY3" fmla="*/ 2948879 h 5175677"/>
              <a:gd name="connsiteX4" fmla="*/ 804467 w 4920705"/>
              <a:gd name="connsiteY4" fmla="*/ 195367 h 5175677"/>
              <a:gd name="connsiteX5" fmla="*/ 2425155 w 4920705"/>
              <a:gd name="connsiteY5" fmla="*/ 184577 h 5175677"/>
              <a:gd name="connsiteX0" fmla="*/ 2382093 w 4877643"/>
              <a:gd name="connsiteY0" fmla="*/ 184577 h 5175677"/>
              <a:gd name="connsiteX1" fmla="*/ 4877643 w 4877643"/>
              <a:gd name="connsiteY1" fmla="*/ 2680127 h 5175677"/>
              <a:gd name="connsiteX2" fmla="*/ 2382093 w 4877643"/>
              <a:gd name="connsiteY2" fmla="*/ 5175677 h 5175677"/>
              <a:gd name="connsiteX3" fmla="*/ 1723 w 4877643"/>
              <a:gd name="connsiteY3" fmla="*/ 2948879 h 5175677"/>
              <a:gd name="connsiteX4" fmla="*/ 761405 w 4877643"/>
              <a:gd name="connsiteY4" fmla="*/ 195367 h 5175677"/>
              <a:gd name="connsiteX5" fmla="*/ 2382093 w 4877643"/>
              <a:gd name="connsiteY5" fmla="*/ 184577 h 5175677"/>
              <a:gd name="connsiteX0" fmla="*/ 2381077 w 4876627"/>
              <a:gd name="connsiteY0" fmla="*/ 184577 h 5272880"/>
              <a:gd name="connsiteX1" fmla="*/ 4876627 w 4876627"/>
              <a:gd name="connsiteY1" fmla="*/ 2680127 h 5272880"/>
              <a:gd name="connsiteX2" fmla="*/ 2381077 w 4876627"/>
              <a:gd name="connsiteY2" fmla="*/ 5175677 h 5272880"/>
              <a:gd name="connsiteX3" fmla="*/ 926759 w 4876627"/>
              <a:gd name="connsiteY3" fmla="*/ 4589242 h 5272880"/>
              <a:gd name="connsiteX4" fmla="*/ 707 w 4876627"/>
              <a:gd name="connsiteY4" fmla="*/ 2948879 h 5272880"/>
              <a:gd name="connsiteX5" fmla="*/ 760389 w 4876627"/>
              <a:gd name="connsiteY5" fmla="*/ 195367 h 5272880"/>
              <a:gd name="connsiteX6" fmla="*/ 2381077 w 4876627"/>
              <a:gd name="connsiteY6" fmla="*/ 184577 h 5272880"/>
              <a:gd name="connsiteX0" fmla="*/ 1745966 w 4241516"/>
              <a:gd name="connsiteY0" fmla="*/ 432225 h 5597532"/>
              <a:gd name="connsiteX1" fmla="*/ 4241516 w 4241516"/>
              <a:gd name="connsiteY1" fmla="*/ 2927775 h 5597532"/>
              <a:gd name="connsiteX2" fmla="*/ 1745966 w 4241516"/>
              <a:gd name="connsiteY2" fmla="*/ 5423325 h 5597532"/>
              <a:gd name="connsiteX3" fmla="*/ 291648 w 4241516"/>
              <a:gd name="connsiteY3" fmla="*/ 4836890 h 5597532"/>
              <a:gd name="connsiteX4" fmla="*/ 125278 w 4241516"/>
              <a:gd name="connsiteY4" fmla="*/ 443015 h 5597532"/>
              <a:gd name="connsiteX5" fmla="*/ 1745966 w 4241516"/>
              <a:gd name="connsiteY5" fmla="*/ 432225 h 5597532"/>
              <a:gd name="connsiteX0" fmla="*/ 1822104 w 4317654"/>
              <a:gd name="connsiteY0" fmla="*/ 432225 h 5677384"/>
              <a:gd name="connsiteX1" fmla="*/ 4317654 w 4317654"/>
              <a:gd name="connsiteY1" fmla="*/ 2927775 h 5677384"/>
              <a:gd name="connsiteX2" fmla="*/ 1822104 w 4317654"/>
              <a:gd name="connsiteY2" fmla="*/ 5423325 h 5677384"/>
              <a:gd name="connsiteX3" fmla="*/ 184353 w 4317654"/>
              <a:gd name="connsiteY3" fmla="*/ 5062983 h 5677384"/>
              <a:gd name="connsiteX4" fmla="*/ 201416 w 4317654"/>
              <a:gd name="connsiteY4" fmla="*/ 443015 h 5677384"/>
              <a:gd name="connsiteX5" fmla="*/ 1822104 w 4317654"/>
              <a:gd name="connsiteY5" fmla="*/ 432225 h 5677384"/>
              <a:gd name="connsiteX0" fmla="*/ 1730344 w 4225894"/>
              <a:gd name="connsiteY0" fmla="*/ 432225 h 5677384"/>
              <a:gd name="connsiteX1" fmla="*/ 4225894 w 4225894"/>
              <a:gd name="connsiteY1" fmla="*/ 2927775 h 5677384"/>
              <a:gd name="connsiteX2" fmla="*/ 1730344 w 4225894"/>
              <a:gd name="connsiteY2" fmla="*/ 5423325 h 5677384"/>
              <a:gd name="connsiteX3" fmla="*/ 92593 w 4225894"/>
              <a:gd name="connsiteY3" fmla="*/ 5062983 h 5677384"/>
              <a:gd name="connsiteX4" fmla="*/ 109656 w 4225894"/>
              <a:gd name="connsiteY4" fmla="*/ 443015 h 5677384"/>
              <a:gd name="connsiteX5" fmla="*/ 1730344 w 4225894"/>
              <a:gd name="connsiteY5" fmla="*/ 432225 h 5677384"/>
              <a:gd name="connsiteX0" fmla="*/ 1730344 w 4225894"/>
              <a:gd name="connsiteY0" fmla="*/ 432225 h 5508454"/>
              <a:gd name="connsiteX1" fmla="*/ 4225894 w 4225894"/>
              <a:gd name="connsiteY1" fmla="*/ 2927775 h 5508454"/>
              <a:gd name="connsiteX2" fmla="*/ 1730344 w 4225894"/>
              <a:gd name="connsiteY2" fmla="*/ 5423325 h 5508454"/>
              <a:gd name="connsiteX3" fmla="*/ 92593 w 4225894"/>
              <a:gd name="connsiteY3" fmla="*/ 5062983 h 5508454"/>
              <a:gd name="connsiteX4" fmla="*/ 109656 w 4225894"/>
              <a:gd name="connsiteY4" fmla="*/ 443015 h 5508454"/>
              <a:gd name="connsiteX5" fmla="*/ 1730344 w 4225894"/>
              <a:gd name="connsiteY5" fmla="*/ 432225 h 5508454"/>
              <a:gd name="connsiteX0" fmla="*/ 1730344 w 4225894"/>
              <a:gd name="connsiteY0" fmla="*/ 432225 h 5423325"/>
              <a:gd name="connsiteX1" fmla="*/ 4225894 w 4225894"/>
              <a:gd name="connsiteY1" fmla="*/ 2927775 h 5423325"/>
              <a:gd name="connsiteX2" fmla="*/ 1730344 w 4225894"/>
              <a:gd name="connsiteY2" fmla="*/ 5423325 h 5423325"/>
              <a:gd name="connsiteX3" fmla="*/ 92593 w 4225894"/>
              <a:gd name="connsiteY3" fmla="*/ 5062983 h 5423325"/>
              <a:gd name="connsiteX4" fmla="*/ 109656 w 4225894"/>
              <a:gd name="connsiteY4" fmla="*/ 443015 h 5423325"/>
              <a:gd name="connsiteX5" fmla="*/ 1730344 w 4225894"/>
              <a:gd name="connsiteY5" fmla="*/ 432225 h 5423325"/>
              <a:gd name="connsiteX0" fmla="*/ 1730344 w 4226194"/>
              <a:gd name="connsiteY0" fmla="*/ 432225 h 5082053"/>
              <a:gd name="connsiteX1" fmla="*/ 4225894 w 4226194"/>
              <a:gd name="connsiteY1" fmla="*/ 2927775 h 5082053"/>
              <a:gd name="connsiteX2" fmla="*/ 1888182 w 4226194"/>
              <a:gd name="connsiteY2" fmla="*/ 5082053 h 5082053"/>
              <a:gd name="connsiteX3" fmla="*/ 92593 w 4226194"/>
              <a:gd name="connsiteY3" fmla="*/ 5062983 h 5082053"/>
              <a:gd name="connsiteX4" fmla="*/ 109656 w 4226194"/>
              <a:gd name="connsiteY4" fmla="*/ 443015 h 5082053"/>
              <a:gd name="connsiteX5" fmla="*/ 1730344 w 4226194"/>
              <a:gd name="connsiteY5" fmla="*/ 432225 h 5082053"/>
              <a:gd name="connsiteX0" fmla="*/ 1730344 w 4226194"/>
              <a:gd name="connsiteY0" fmla="*/ 184188 h 4834016"/>
              <a:gd name="connsiteX1" fmla="*/ 4225894 w 4226194"/>
              <a:gd name="connsiteY1" fmla="*/ 2679738 h 4834016"/>
              <a:gd name="connsiteX2" fmla="*/ 1888182 w 4226194"/>
              <a:gd name="connsiteY2" fmla="*/ 4834016 h 4834016"/>
              <a:gd name="connsiteX3" fmla="*/ 92593 w 4226194"/>
              <a:gd name="connsiteY3" fmla="*/ 4814946 h 4834016"/>
              <a:gd name="connsiteX4" fmla="*/ 109656 w 4226194"/>
              <a:gd name="connsiteY4" fmla="*/ 194978 h 4834016"/>
              <a:gd name="connsiteX5" fmla="*/ 1730344 w 4226194"/>
              <a:gd name="connsiteY5" fmla="*/ 184188 h 4834016"/>
              <a:gd name="connsiteX0" fmla="*/ 1637751 w 4133601"/>
              <a:gd name="connsiteY0" fmla="*/ 184188 h 4834016"/>
              <a:gd name="connsiteX1" fmla="*/ 4133301 w 4133601"/>
              <a:gd name="connsiteY1" fmla="*/ 2679738 h 4834016"/>
              <a:gd name="connsiteX2" fmla="*/ 1795589 w 4133601"/>
              <a:gd name="connsiteY2" fmla="*/ 4834016 h 4834016"/>
              <a:gd name="connsiteX3" fmla="*/ 0 w 4133601"/>
              <a:gd name="connsiteY3" fmla="*/ 4814946 h 4834016"/>
              <a:gd name="connsiteX4" fmla="*/ 17063 w 4133601"/>
              <a:gd name="connsiteY4" fmla="*/ 194978 h 4834016"/>
              <a:gd name="connsiteX5" fmla="*/ 1637751 w 4133601"/>
              <a:gd name="connsiteY5" fmla="*/ 184188 h 4834016"/>
              <a:gd name="connsiteX0" fmla="*/ 1637751 w 4133601"/>
              <a:gd name="connsiteY0" fmla="*/ 72327 h 4722155"/>
              <a:gd name="connsiteX1" fmla="*/ 4133301 w 4133601"/>
              <a:gd name="connsiteY1" fmla="*/ 2567877 h 4722155"/>
              <a:gd name="connsiteX2" fmla="*/ 1795589 w 4133601"/>
              <a:gd name="connsiteY2" fmla="*/ 4722155 h 4722155"/>
              <a:gd name="connsiteX3" fmla="*/ 0 w 4133601"/>
              <a:gd name="connsiteY3" fmla="*/ 4703085 h 4722155"/>
              <a:gd name="connsiteX4" fmla="*/ 17063 w 4133601"/>
              <a:gd name="connsiteY4" fmla="*/ 83117 h 4722155"/>
              <a:gd name="connsiteX5" fmla="*/ 1637751 w 4133601"/>
              <a:gd name="connsiteY5" fmla="*/ 72327 h 4722155"/>
              <a:gd name="connsiteX0" fmla="*/ 1637751 w 4133601"/>
              <a:gd name="connsiteY0" fmla="*/ 189579 h 4839407"/>
              <a:gd name="connsiteX1" fmla="*/ 4133301 w 4133601"/>
              <a:gd name="connsiteY1" fmla="*/ 2685129 h 4839407"/>
              <a:gd name="connsiteX2" fmla="*/ 1795589 w 4133601"/>
              <a:gd name="connsiteY2" fmla="*/ 4839407 h 4839407"/>
              <a:gd name="connsiteX3" fmla="*/ 0 w 4133601"/>
              <a:gd name="connsiteY3" fmla="*/ 4820337 h 4839407"/>
              <a:gd name="connsiteX4" fmla="*/ 8627 w 4133601"/>
              <a:gd name="connsiteY4" fmla="*/ 184435 h 4839407"/>
              <a:gd name="connsiteX5" fmla="*/ 1637751 w 4133601"/>
              <a:gd name="connsiteY5" fmla="*/ 189579 h 4839407"/>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29315 w 4125165"/>
              <a:gd name="connsiteY0" fmla="*/ 186381 h 4836209"/>
              <a:gd name="connsiteX1" fmla="*/ 4124865 w 4125165"/>
              <a:gd name="connsiteY1" fmla="*/ 2681931 h 4836209"/>
              <a:gd name="connsiteX2" fmla="*/ 1787153 w 4125165"/>
              <a:gd name="connsiteY2" fmla="*/ 4836209 h 4836209"/>
              <a:gd name="connsiteX3" fmla="*/ 0 w 4125165"/>
              <a:gd name="connsiteY3" fmla="*/ 4820889 h 4836209"/>
              <a:gd name="connsiteX4" fmla="*/ 191 w 4125165"/>
              <a:gd name="connsiteY4" fmla="*/ 181237 h 4836209"/>
              <a:gd name="connsiteX5" fmla="*/ 1629315 w 4125165"/>
              <a:gd name="connsiteY5" fmla="*/ 186381 h 483620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3564541 w 4210682"/>
              <a:gd name="connsiteY0" fmla="*/ 191091 h 4809347"/>
              <a:gd name="connsiteX1" fmla="*/ 4124945 w 4210682"/>
              <a:gd name="connsiteY1" fmla="*/ 2669129 h 4809347"/>
              <a:gd name="connsiteX2" fmla="*/ 2519261 w 4210682"/>
              <a:gd name="connsiteY2" fmla="*/ 4809347 h 4809347"/>
              <a:gd name="connsiteX3" fmla="*/ 80 w 4210682"/>
              <a:gd name="connsiteY3" fmla="*/ 4808087 h 4809347"/>
              <a:gd name="connsiteX4" fmla="*/ 271 w 4210682"/>
              <a:gd name="connsiteY4" fmla="*/ 168435 h 4809347"/>
              <a:gd name="connsiteX5" fmla="*/ 3564541 w 4210682"/>
              <a:gd name="connsiteY5" fmla="*/ 191091 h 4809347"/>
              <a:gd name="connsiteX0" fmla="*/ 3564541 w 4208999"/>
              <a:gd name="connsiteY0" fmla="*/ 22656 h 4640912"/>
              <a:gd name="connsiteX1" fmla="*/ 4124945 w 4208999"/>
              <a:gd name="connsiteY1" fmla="*/ 2500694 h 4640912"/>
              <a:gd name="connsiteX2" fmla="*/ 2519261 w 4208999"/>
              <a:gd name="connsiteY2" fmla="*/ 4640912 h 4640912"/>
              <a:gd name="connsiteX3" fmla="*/ 80 w 4208999"/>
              <a:gd name="connsiteY3" fmla="*/ 4639652 h 4640912"/>
              <a:gd name="connsiteX4" fmla="*/ 271 w 4208999"/>
              <a:gd name="connsiteY4" fmla="*/ 0 h 4640912"/>
              <a:gd name="connsiteX5" fmla="*/ 3564541 w 4208999"/>
              <a:gd name="connsiteY5" fmla="*/ 22656 h 4640912"/>
              <a:gd name="connsiteX0" fmla="*/ 3564541 w 4177750"/>
              <a:gd name="connsiteY0" fmla="*/ 350480 h 4968736"/>
              <a:gd name="connsiteX1" fmla="*/ 4124945 w 4177750"/>
              <a:gd name="connsiteY1" fmla="*/ 2828518 h 4968736"/>
              <a:gd name="connsiteX2" fmla="*/ 2519261 w 4177750"/>
              <a:gd name="connsiteY2" fmla="*/ 4968736 h 4968736"/>
              <a:gd name="connsiteX3" fmla="*/ 80 w 4177750"/>
              <a:gd name="connsiteY3" fmla="*/ 4967476 h 4968736"/>
              <a:gd name="connsiteX4" fmla="*/ 271 w 4177750"/>
              <a:gd name="connsiteY4" fmla="*/ 327824 h 4968736"/>
              <a:gd name="connsiteX5" fmla="*/ 3564541 w 4177750"/>
              <a:gd name="connsiteY5" fmla="*/ 350480 h 4968736"/>
              <a:gd name="connsiteX0" fmla="*/ 3564541 w 4307285"/>
              <a:gd name="connsiteY0" fmla="*/ 22656 h 4640912"/>
              <a:gd name="connsiteX1" fmla="*/ 4124945 w 4307285"/>
              <a:gd name="connsiteY1" fmla="*/ 2500694 h 4640912"/>
              <a:gd name="connsiteX2" fmla="*/ 2519261 w 4307285"/>
              <a:gd name="connsiteY2" fmla="*/ 4640912 h 4640912"/>
              <a:gd name="connsiteX3" fmla="*/ 80 w 4307285"/>
              <a:gd name="connsiteY3" fmla="*/ 4639652 h 4640912"/>
              <a:gd name="connsiteX4" fmla="*/ 271 w 4307285"/>
              <a:gd name="connsiteY4" fmla="*/ 0 h 4640912"/>
              <a:gd name="connsiteX5" fmla="*/ 3564541 w 4307285"/>
              <a:gd name="connsiteY5" fmla="*/ 22656 h 4640912"/>
              <a:gd name="connsiteX0" fmla="*/ 3564541 w 4172027"/>
              <a:gd name="connsiteY0" fmla="*/ 22656 h 4640912"/>
              <a:gd name="connsiteX1" fmla="*/ 4124945 w 4172027"/>
              <a:gd name="connsiteY1" fmla="*/ 2500694 h 4640912"/>
              <a:gd name="connsiteX2" fmla="*/ 2519261 w 4172027"/>
              <a:gd name="connsiteY2" fmla="*/ 4640912 h 4640912"/>
              <a:gd name="connsiteX3" fmla="*/ 80 w 4172027"/>
              <a:gd name="connsiteY3" fmla="*/ 4639652 h 4640912"/>
              <a:gd name="connsiteX4" fmla="*/ 271 w 4172027"/>
              <a:gd name="connsiteY4" fmla="*/ 0 h 4640912"/>
              <a:gd name="connsiteX5" fmla="*/ 3564541 w 4172027"/>
              <a:gd name="connsiteY5" fmla="*/ 22656 h 4640912"/>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73239 w 4133901"/>
              <a:gd name="connsiteY0" fmla="*/ 22656 h 5007417"/>
              <a:gd name="connsiteX1" fmla="*/ 4133643 w 4133901"/>
              <a:gd name="connsiteY1" fmla="*/ 2500694 h 5007417"/>
              <a:gd name="connsiteX2" fmla="*/ 3526179 w 4133901"/>
              <a:gd name="connsiteY2" fmla="*/ 4649668 h 5007417"/>
              <a:gd name="connsiteX3" fmla="*/ 22 w 4133901"/>
              <a:gd name="connsiteY3" fmla="*/ 5007417 h 5007417"/>
              <a:gd name="connsiteX4" fmla="*/ 8969 w 4133901"/>
              <a:gd name="connsiteY4" fmla="*/ 0 h 5007417"/>
              <a:gd name="connsiteX5" fmla="*/ 3573239 w 4133901"/>
              <a:gd name="connsiteY5" fmla="*/ 22656 h 5007417"/>
              <a:gd name="connsiteX0" fmla="*/ 3573239 w 4133755"/>
              <a:gd name="connsiteY0" fmla="*/ 22656 h 5008677"/>
              <a:gd name="connsiteX1" fmla="*/ 4133643 w 4133755"/>
              <a:gd name="connsiteY1" fmla="*/ 2500694 h 5008677"/>
              <a:gd name="connsiteX2" fmla="*/ 3587473 w 4133755"/>
              <a:gd name="connsiteY2" fmla="*/ 5008677 h 5008677"/>
              <a:gd name="connsiteX3" fmla="*/ 22 w 4133755"/>
              <a:gd name="connsiteY3" fmla="*/ 5007417 h 5008677"/>
              <a:gd name="connsiteX4" fmla="*/ 8969 w 4133755"/>
              <a:gd name="connsiteY4" fmla="*/ 0 h 5008677"/>
              <a:gd name="connsiteX5" fmla="*/ 3573239 w 4133755"/>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824"/>
              <a:gd name="connsiteY0" fmla="*/ 22656 h 4993197"/>
              <a:gd name="connsiteX1" fmla="*/ 4124674 w 4124824"/>
              <a:gd name="connsiteY1" fmla="*/ 2500694 h 4993197"/>
              <a:gd name="connsiteX2" fmla="*/ 3528735 w 4124824"/>
              <a:gd name="connsiteY2" fmla="*/ 4991614 h 4993197"/>
              <a:gd name="connsiteX3" fmla="*/ 2428 w 4124824"/>
              <a:gd name="connsiteY3" fmla="*/ 4993197 h 4993197"/>
              <a:gd name="connsiteX4" fmla="*/ 0 w 4124824"/>
              <a:gd name="connsiteY4" fmla="*/ 0 h 4993197"/>
              <a:gd name="connsiteX5" fmla="*/ 3564270 w 4124824"/>
              <a:gd name="connsiteY5" fmla="*/ 22656 h 4993197"/>
              <a:gd name="connsiteX0" fmla="*/ 3560975 w 4124796"/>
              <a:gd name="connsiteY0" fmla="*/ 6184 h 4993197"/>
              <a:gd name="connsiteX1" fmla="*/ 4124674 w 4124796"/>
              <a:gd name="connsiteY1" fmla="*/ 2500694 h 4993197"/>
              <a:gd name="connsiteX2" fmla="*/ 3528735 w 4124796"/>
              <a:gd name="connsiteY2" fmla="*/ 4991614 h 4993197"/>
              <a:gd name="connsiteX3" fmla="*/ 2428 w 4124796"/>
              <a:gd name="connsiteY3" fmla="*/ 4993197 h 4993197"/>
              <a:gd name="connsiteX4" fmla="*/ 0 w 4124796"/>
              <a:gd name="connsiteY4" fmla="*/ 0 h 4993197"/>
              <a:gd name="connsiteX5" fmla="*/ 3560975 w 4124796"/>
              <a:gd name="connsiteY5" fmla="*/ 6184 h 4993197"/>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24736 w 4125036"/>
              <a:gd name="connsiteY0" fmla="*/ 5086 h 5004792"/>
              <a:gd name="connsiteX1" fmla="*/ 4124674 w 4125036"/>
              <a:gd name="connsiteY1" fmla="*/ 2500694 h 5004792"/>
              <a:gd name="connsiteX2" fmla="*/ 3558385 w 4125036"/>
              <a:gd name="connsiteY2" fmla="*/ 5004792 h 5004792"/>
              <a:gd name="connsiteX3" fmla="*/ 2428 w 4125036"/>
              <a:gd name="connsiteY3" fmla="*/ 4993197 h 5004792"/>
              <a:gd name="connsiteX4" fmla="*/ 0 w 4125036"/>
              <a:gd name="connsiteY4" fmla="*/ 0 h 5004792"/>
              <a:gd name="connsiteX5" fmla="*/ 3524736 w 4125036"/>
              <a:gd name="connsiteY5" fmla="*/ 5086 h 5004792"/>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55100 w 4155038"/>
              <a:gd name="connsiteY0" fmla="*/ 25 h 4994240"/>
              <a:gd name="connsiteX1" fmla="*/ 4155038 w 4155038"/>
              <a:gd name="connsiteY1" fmla="*/ 2495633 h 4994240"/>
              <a:gd name="connsiteX2" fmla="*/ 3552510 w 4155038"/>
              <a:gd name="connsiteY2" fmla="*/ 4994240 h 4994240"/>
              <a:gd name="connsiteX3" fmla="*/ 32792 w 4155038"/>
              <a:gd name="connsiteY3" fmla="*/ 4988136 h 4994240"/>
              <a:gd name="connsiteX4" fmla="*/ 0 w 4155038"/>
              <a:gd name="connsiteY4" fmla="*/ 0 h 4994240"/>
              <a:gd name="connsiteX5" fmla="*/ 3555100 w 4155038"/>
              <a:gd name="connsiteY5" fmla="*/ 25 h 4994240"/>
              <a:gd name="connsiteX0" fmla="*/ 3555285 w 4155223"/>
              <a:gd name="connsiteY0" fmla="*/ 25 h 4994240"/>
              <a:gd name="connsiteX1" fmla="*/ 4155223 w 4155223"/>
              <a:gd name="connsiteY1" fmla="*/ 2495633 h 4994240"/>
              <a:gd name="connsiteX2" fmla="*/ 3552695 w 4155223"/>
              <a:gd name="connsiteY2" fmla="*/ 4994240 h 4994240"/>
              <a:gd name="connsiteX3" fmla="*/ 82 w 4155223"/>
              <a:gd name="connsiteY3" fmla="*/ 4990666 h 4994240"/>
              <a:gd name="connsiteX4" fmla="*/ 185 w 4155223"/>
              <a:gd name="connsiteY4" fmla="*/ 0 h 4994240"/>
              <a:gd name="connsiteX5" fmla="*/ 3555285 w 4155223"/>
              <a:gd name="connsiteY5" fmla="*/ 25 h 499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5223" h="4994240">
                <a:moveTo>
                  <a:pt x="3555285" y="25"/>
                </a:moveTo>
                <a:cubicBezTo>
                  <a:pt x="3943369" y="753842"/>
                  <a:pt x="4155655" y="1778401"/>
                  <a:pt x="4155223" y="2495633"/>
                </a:cubicBezTo>
                <a:cubicBezTo>
                  <a:pt x="4154791" y="3212865"/>
                  <a:pt x="3954773" y="4237861"/>
                  <a:pt x="3552695" y="4994240"/>
                </a:cubicBezTo>
                <a:lnTo>
                  <a:pt x="82" y="4990666"/>
                </a:lnTo>
                <a:cubicBezTo>
                  <a:pt x="-527" y="4938030"/>
                  <a:pt x="2506" y="401371"/>
                  <a:pt x="185" y="0"/>
                </a:cubicBezTo>
                <a:lnTo>
                  <a:pt x="3555285" y="25"/>
                </a:lnTo>
                <a:close/>
              </a:path>
            </a:pathLst>
          </a:custGeom>
          <a:pattFill prst="divot">
            <a:fgClr>
              <a:schemeClr val="accent1"/>
            </a:fgClr>
            <a:bgClr>
              <a:schemeClr val="bg1"/>
            </a:bgClr>
          </a:pattFill>
        </p:spPr>
        <p:txBody>
          <a:bodyPr wrap="square" anchor="ctr">
            <a:noAutofit/>
          </a:bodyPr>
          <a:lstStyle>
            <a:lvl1pPr marL="0" indent="0" algn="ctr">
              <a:buFontTx/>
              <a:buNone/>
              <a:defRPr lang="en-US" sz="3219" dirty="0"/>
            </a:lvl1pPr>
          </a:lstStyle>
          <a:p>
            <a:r>
              <a:rPr lang="pl-PL"/>
              <a:t>Wstaw obraz</a:t>
            </a:r>
          </a:p>
        </p:txBody>
      </p:sp>
    </p:spTree>
    <p:extLst>
      <p:ext uri="{BB962C8B-B14F-4D97-AF65-F5344CB8AC3E}">
        <p14:creationId xmlns:p14="http://schemas.microsoft.com/office/powerpoint/2010/main" val="148802592"/>
      </p:ext>
    </p:extLst>
  </p:cSld>
  <p:clrMapOvr>
    <a:masterClrMapping/>
  </p:clrMapOvr>
  <p:extLst>
    <p:ext uri="{DCECCB84-F9BA-43D5-87BE-67443E8EF086}">
      <p15:sldGuideLst xmlns:p15="http://schemas.microsoft.com/office/powerpoint/2012/main">
        <p15:guide id="1" orient="horz" pos="4320">
          <p15:clr>
            <a:srgbClr val="FBAE40"/>
          </p15:clr>
        </p15:guide>
        <p15:guide id="2" pos="6160">
          <p15:clr>
            <a:srgbClr val="FBAE40"/>
          </p15:clr>
        </p15:guide>
        <p15:guide id="3" pos="7204">
          <p15:clr>
            <a:srgbClr val="FBAE40"/>
          </p15:clr>
        </p15:guide>
        <p15:guide id="4">
          <p15:clr>
            <a:srgbClr val="FBAE40"/>
          </p15:clr>
        </p15:guide>
        <p15:guide id="5" orient="horz">
          <p15:clr>
            <a:srgbClr val="FBAE40"/>
          </p15:clr>
        </p15:guide>
        <p15:guide id="6" orient="horz" pos="8640">
          <p15:clr>
            <a:srgbClr val="FBAE40"/>
          </p15:clr>
        </p15:guide>
        <p15:guide id="7" pos="679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Slajd Zdjęcie + tekst">
    <p:bg>
      <p:bgPr>
        <a:solidFill>
          <a:srgbClr val="FFFFFF"/>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519936" y="4944127"/>
            <a:ext cx="10671372"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C2AE3B83-7122-495B-B456-52C86E55B53E}" type="slidenum">
              <a:rPr lang="pl-PL" smtClean="0"/>
              <a:pPr/>
              <a:t>‹#›</a:t>
            </a:fld>
            <a:endParaRPr lang="pl-PL"/>
          </a:p>
        </p:txBody>
      </p:sp>
      <p:sp>
        <p:nvSpPr>
          <p:cNvPr id="11" name="Symbol zastępczy tekstu 9">
            <a:extLst>
              <a:ext uri="{FF2B5EF4-FFF2-40B4-BE49-F238E27FC236}">
                <a16:creationId xmlns:a16="http://schemas.microsoft.com/office/drawing/2014/main" id="{63A6BFE8-FEEA-424E-A916-99F6FB4EA214}"/>
              </a:ext>
            </a:extLst>
          </p:cNvPr>
          <p:cNvSpPr>
            <a:spLocks noGrp="1"/>
          </p:cNvSpPr>
          <p:nvPr>
            <p:ph type="body" sz="quarter" idx="12" hasCustomPrompt="1"/>
          </p:nvPr>
        </p:nvSpPr>
        <p:spPr>
          <a:xfrm>
            <a:off x="1519104" y="6858000"/>
            <a:ext cx="10671372" cy="6264000"/>
          </a:xfrm>
        </p:spPr>
        <p:txBody>
          <a:bodyPr>
            <a:noAutofit/>
          </a:bodyPr>
          <a:lstStyle>
            <a:lvl1pPr algn="l">
              <a:lnSpc>
                <a:spcPts val="4930"/>
              </a:lnSpc>
              <a:spcBef>
                <a:spcPts val="4230"/>
              </a:spcBef>
              <a:defRPr sz="3500" spc="-10">
                <a:latin typeface="Lato Medium" panose="020F0502020204030203" pitchFamily="34" charset="0"/>
                <a:ea typeface="Lato Medium" panose="020F0502020204030203" pitchFamily="34" charset="0"/>
                <a:cs typeface="Lato Medium" panose="020F0502020204030203" pitchFamily="34" charset="0"/>
              </a:defRPr>
            </a:lvl1pPr>
            <a:lvl2pPr marL="0" algn="l">
              <a:lnSpc>
                <a:spcPts val="4230"/>
              </a:lnSpc>
              <a:defRPr sz="2700" spc="-10">
                <a:latin typeface="+mn-lt"/>
              </a:defRPr>
            </a:lvl2pPr>
            <a:lvl3pPr marL="756000" indent="-630000" algn="l">
              <a:lnSpc>
                <a:spcPts val="4230"/>
              </a:lnSpc>
              <a:spcBef>
                <a:spcPts val="4230"/>
              </a:spcBef>
              <a:buClr>
                <a:schemeClr val="accent2"/>
              </a:buClr>
              <a:buSzPct val="140000"/>
              <a:buFont typeface="Wingdings" panose="05000000000000000000" pitchFamily="2" charset="2"/>
              <a:buChar char="l"/>
              <a:defRPr sz="2700" spc="-10">
                <a:solidFill>
                  <a:schemeClr val="tx1"/>
                </a:solidFill>
                <a:latin typeface="+mn-lt"/>
              </a:defRPr>
            </a:lvl3pPr>
            <a:lvl4pPr marL="756000" indent="-630000" algn="l">
              <a:lnSpc>
                <a:spcPts val="4230"/>
              </a:lnSpc>
              <a:spcBef>
                <a:spcPts val="4230"/>
              </a:spcBef>
              <a:buClr>
                <a:schemeClr val="tx2"/>
              </a:buClr>
              <a:buSzPct val="140000"/>
              <a:buFont typeface="Wingdings" panose="05000000000000000000" pitchFamily="2" charset="2"/>
              <a:buChar char="l"/>
              <a:defRPr sz="2700" spc="-10" baseline="0">
                <a:latin typeface="+mn-lt"/>
              </a:defRPr>
            </a:lvl4pPr>
            <a:lvl5pPr marL="0" algn="l">
              <a:lnSpc>
                <a:spcPts val="4230"/>
              </a:lnSpc>
              <a:defRPr sz="2700" spc="-10">
                <a:latin typeface="+mn-lt"/>
              </a:defRPr>
            </a:lvl5pPr>
          </a:lstStyle>
          <a:p>
            <a:pPr lvl="0"/>
            <a:r>
              <a:rPr lang="pl-PL"/>
              <a:t>Wpisz śródtytuł – pierwszy poziom</a:t>
            </a:r>
          </a:p>
          <a:p>
            <a:pPr lvl="1"/>
            <a:r>
              <a:rPr lang="pl-PL"/>
              <a:t>Drugi poziom</a:t>
            </a:r>
          </a:p>
          <a:p>
            <a:pPr lvl="2"/>
            <a:r>
              <a:rPr lang="pl-PL"/>
              <a:t>Trzeci poziom</a:t>
            </a:r>
          </a:p>
          <a:p>
            <a:pPr lvl="3"/>
            <a:r>
              <a:rPr lang="pl-PL"/>
              <a:t>Czwarty poziom</a:t>
            </a:r>
          </a:p>
          <a:p>
            <a:pPr lvl="4"/>
            <a:r>
              <a:rPr lang="pl-PL"/>
              <a:t>Piąty poziom</a:t>
            </a:r>
          </a:p>
        </p:txBody>
      </p:sp>
      <p:pic>
        <p:nvPicPr>
          <p:cNvPr id="10" name="Grafika 9">
            <a:extLst>
              <a:ext uri="{FF2B5EF4-FFF2-40B4-BE49-F238E27FC236}">
                <a16:creationId xmlns:a16="http://schemas.microsoft.com/office/drawing/2014/main" id="{F95546DD-52FE-4638-84E8-CE406C6810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301012" y="1029888"/>
            <a:ext cx="1810728" cy="1435624"/>
          </a:xfrm>
          <a:prstGeom prst="rect">
            <a:avLst/>
          </a:prstGeom>
        </p:spPr>
      </p:pic>
      <p:sp>
        <p:nvSpPr>
          <p:cNvPr id="16" name="Picture Placeholder 8">
            <a:extLst>
              <a:ext uri="{FF2B5EF4-FFF2-40B4-BE49-F238E27FC236}">
                <a16:creationId xmlns:a16="http://schemas.microsoft.com/office/drawing/2014/main" id="{15382DFB-C038-4E81-BCF5-9BC13D339AFC}"/>
              </a:ext>
            </a:extLst>
          </p:cNvPr>
          <p:cNvSpPr>
            <a:spLocks noGrp="1"/>
          </p:cNvSpPr>
          <p:nvPr>
            <p:ph type="pic" sz="quarter" idx="19" hasCustomPrompt="1"/>
          </p:nvPr>
        </p:nvSpPr>
        <p:spPr>
          <a:xfrm flipH="1">
            <a:off x="16372464" y="-18764"/>
            <a:ext cx="8011536" cy="13743681"/>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 name="connsiteX0" fmla="*/ 2556077 w 5051627"/>
              <a:gd name="connsiteY0" fmla="*/ 98906 h 5090006"/>
              <a:gd name="connsiteX1" fmla="*/ 5051627 w 5051627"/>
              <a:gd name="connsiteY1" fmla="*/ 2594456 h 5090006"/>
              <a:gd name="connsiteX2" fmla="*/ 2556077 w 5051627"/>
              <a:gd name="connsiteY2" fmla="*/ 5090006 h 5090006"/>
              <a:gd name="connsiteX3" fmla="*/ 60527 w 5051627"/>
              <a:gd name="connsiteY3" fmla="*/ 2594456 h 5090006"/>
              <a:gd name="connsiteX4" fmla="*/ 918325 w 5051627"/>
              <a:gd name="connsiteY4" fmla="*/ 702656 h 5090006"/>
              <a:gd name="connsiteX5" fmla="*/ 2556077 w 5051627"/>
              <a:gd name="connsiteY5" fmla="*/ 98906 h 5090006"/>
              <a:gd name="connsiteX0" fmla="*/ 2556077 w 5051627"/>
              <a:gd name="connsiteY0" fmla="*/ 66699 h 5057799"/>
              <a:gd name="connsiteX1" fmla="*/ 5051627 w 5051627"/>
              <a:gd name="connsiteY1" fmla="*/ 2562249 h 5057799"/>
              <a:gd name="connsiteX2" fmla="*/ 2556077 w 5051627"/>
              <a:gd name="connsiteY2" fmla="*/ 5057799 h 5057799"/>
              <a:gd name="connsiteX3" fmla="*/ 60527 w 5051627"/>
              <a:gd name="connsiteY3" fmla="*/ 2562249 h 5057799"/>
              <a:gd name="connsiteX4" fmla="*/ 918325 w 5051627"/>
              <a:gd name="connsiteY4" fmla="*/ 670449 h 5057799"/>
              <a:gd name="connsiteX5" fmla="*/ 2556077 w 5051627"/>
              <a:gd name="connsiteY5" fmla="*/ 66699 h 5057799"/>
              <a:gd name="connsiteX0" fmla="*/ 2537735 w 5033285"/>
              <a:gd name="connsiteY0" fmla="*/ 66699 h 5057799"/>
              <a:gd name="connsiteX1" fmla="*/ 5033285 w 5033285"/>
              <a:gd name="connsiteY1" fmla="*/ 2562249 h 5057799"/>
              <a:gd name="connsiteX2" fmla="*/ 2537735 w 5033285"/>
              <a:gd name="connsiteY2" fmla="*/ 5057799 h 5057799"/>
              <a:gd name="connsiteX3" fmla="*/ 42185 w 5033285"/>
              <a:gd name="connsiteY3" fmla="*/ 2562249 h 5057799"/>
              <a:gd name="connsiteX4" fmla="*/ 899983 w 5033285"/>
              <a:gd name="connsiteY4" fmla="*/ 670449 h 5057799"/>
              <a:gd name="connsiteX5" fmla="*/ 2537735 w 5033285"/>
              <a:gd name="connsiteY5" fmla="*/ 66699 h 5057799"/>
              <a:gd name="connsiteX0" fmla="*/ 2544874 w 5040424"/>
              <a:gd name="connsiteY0" fmla="*/ 72218 h 5063318"/>
              <a:gd name="connsiteX1" fmla="*/ 5040424 w 5040424"/>
              <a:gd name="connsiteY1" fmla="*/ 2567768 h 5063318"/>
              <a:gd name="connsiteX2" fmla="*/ 2544874 w 5040424"/>
              <a:gd name="connsiteY2" fmla="*/ 5063318 h 5063318"/>
              <a:gd name="connsiteX3" fmla="*/ 49324 w 5040424"/>
              <a:gd name="connsiteY3" fmla="*/ 2567768 h 5063318"/>
              <a:gd name="connsiteX4" fmla="*/ 817538 w 5040424"/>
              <a:gd name="connsiteY4" fmla="*/ 629043 h 5063318"/>
              <a:gd name="connsiteX5" fmla="*/ 2544874 w 5040424"/>
              <a:gd name="connsiteY5" fmla="*/ 72218 h 5063318"/>
              <a:gd name="connsiteX0" fmla="*/ 2536481 w 5032031"/>
              <a:gd name="connsiteY0" fmla="*/ 184577 h 5175677"/>
              <a:gd name="connsiteX1" fmla="*/ 5032031 w 5032031"/>
              <a:gd name="connsiteY1" fmla="*/ 2680127 h 5175677"/>
              <a:gd name="connsiteX2" fmla="*/ 2536481 w 5032031"/>
              <a:gd name="connsiteY2" fmla="*/ 5175677 h 5175677"/>
              <a:gd name="connsiteX3" fmla="*/ 40931 w 5032031"/>
              <a:gd name="connsiteY3" fmla="*/ 2680127 h 5175677"/>
              <a:gd name="connsiteX4" fmla="*/ 915793 w 5032031"/>
              <a:gd name="connsiteY4" fmla="*/ 195367 h 5175677"/>
              <a:gd name="connsiteX5" fmla="*/ 2536481 w 5032031"/>
              <a:gd name="connsiteY5" fmla="*/ 184577 h 5175677"/>
              <a:gd name="connsiteX0" fmla="*/ 2425155 w 4920705"/>
              <a:gd name="connsiteY0" fmla="*/ 184577 h 5175677"/>
              <a:gd name="connsiteX1" fmla="*/ 4920705 w 4920705"/>
              <a:gd name="connsiteY1" fmla="*/ 2680127 h 5175677"/>
              <a:gd name="connsiteX2" fmla="*/ 2425155 w 4920705"/>
              <a:gd name="connsiteY2" fmla="*/ 5175677 h 5175677"/>
              <a:gd name="connsiteX3" fmla="*/ 44785 w 4920705"/>
              <a:gd name="connsiteY3" fmla="*/ 2948879 h 5175677"/>
              <a:gd name="connsiteX4" fmla="*/ 804467 w 4920705"/>
              <a:gd name="connsiteY4" fmla="*/ 195367 h 5175677"/>
              <a:gd name="connsiteX5" fmla="*/ 2425155 w 4920705"/>
              <a:gd name="connsiteY5" fmla="*/ 184577 h 5175677"/>
              <a:gd name="connsiteX0" fmla="*/ 2382093 w 4877643"/>
              <a:gd name="connsiteY0" fmla="*/ 184577 h 5175677"/>
              <a:gd name="connsiteX1" fmla="*/ 4877643 w 4877643"/>
              <a:gd name="connsiteY1" fmla="*/ 2680127 h 5175677"/>
              <a:gd name="connsiteX2" fmla="*/ 2382093 w 4877643"/>
              <a:gd name="connsiteY2" fmla="*/ 5175677 h 5175677"/>
              <a:gd name="connsiteX3" fmla="*/ 1723 w 4877643"/>
              <a:gd name="connsiteY3" fmla="*/ 2948879 h 5175677"/>
              <a:gd name="connsiteX4" fmla="*/ 761405 w 4877643"/>
              <a:gd name="connsiteY4" fmla="*/ 195367 h 5175677"/>
              <a:gd name="connsiteX5" fmla="*/ 2382093 w 4877643"/>
              <a:gd name="connsiteY5" fmla="*/ 184577 h 5175677"/>
              <a:gd name="connsiteX0" fmla="*/ 2381077 w 4876627"/>
              <a:gd name="connsiteY0" fmla="*/ 184577 h 5272880"/>
              <a:gd name="connsiteX1" fmla="*/ 4876627 w 4876627"/>
              <a:gd name="connsiteY1" fmla="*/ 2680127 h 5272880"/>
              <a:gd name="connsiteX2" fmla="*/ 2381077 w 4876627"/>
              <a:gd name="connsiteY2" fmla="*/ 5175677 h 5272880"/>
              <a:gd name="connsiteX3" fmla="*/ 926759 w 4876627"/>
              <a:gd name="connsiteY3" fmla="*/ 4589242 h 5272880"/>
              <a:gd name="connsiteX4" fmla="*/ 707 w 4876627"/>
              <a:gd name="connsiteY4" fmla="*/ 2948879 h 5272880"/>
              <a:gd name="connsiteX5" fmla="*/ 760389 w 4876627"/>
              <a:gd name="connsiteY5" fmla="*/ 195367 h 5272880"/>
              <a:gd name="connsiteX6" fmla="*/ 2381077 w 4876627"/>
              <a:gd name="connsiteY6" fmla="*/ 184577 h 5272880"/>
              <a:gd name="connsiteX0" fmla="*/ 1745966 w 4241516"/>
              <a:gd name="connsiteY0" fmla="*/ 432225 h 5597532"/>
              <a:gd name="connsiteX1" fmla="*/ 4241516 w 4241516"/>
              <a:gd name="connsiteY1" fmla="*/ 2927775 h 5597532"/>
              <a:gd name="connsiteX2" fmla="*/ 1745966 w 4241516"/>
              <a:gd name="connsiteY2" fmla="*/ 5423325 h 5597532"/>
              <a:gd name="connsiteX3" fmla="*/ 291648 w 4241516"/>
              <a:gd name="connsiteY3" fmla="*/ 4836890 h 5597532"/>
              <a:gd name="connsiteX4" fmla="*/ 125278 w 4241516"/>
              <a:gd name="connsiteY4" fmla="*/ 443015 h 5597532"/>
              <a:gd name="connsiteX5" fmla="*/ 1745966 w 4241516"/>
              <a:gd name="connsiteY5" fmla="*/ 432225 h 5597532"/>
              <a:gd name="connsiteX0" fmla="*/ 1822104 w 4317654"/>
              <a:gd name="connsiteY0" fmla="*/ 432225 h 5677384"/>
              <a:gd name="connsiteX1" fmla="*/ 4317654 w 4317654"/>
              <a:gd name="connsiteY1" fmla="*/ 2927775 h 5677384"/>
              <a:gd name="connsiteX2" fmla="*/ 1822104 w 4317654"/>
              <a:gd name="connsiteY2" fmla="*/ 5423325 h 5677384"/>
              <a:gd name="connsiteX3" fmla="*/ 184353 w 4317654"/>
              <a:gd name="connsiteY3" fmla="*/ 5062983 h 5677384"/>
              <a:gd name="connsiteX4" fmla="*/ 201416 w 4317654"/>
              <a:gd name="connsiteY4" fmla="*/ 443015 h 5677384"/>
              <a:gd name="connsiteX5" fmla="*/ 1822104 w 4317654"/>
              <a:gd name="connsiteY5" fmla="*/ 432225 h 5677384"/>
              <a:gd name="connsiteX0" fmla="*/ 1730344 w 4225894"/>
              <a:gd name="connsiteY0" fmla="*/ 432225 h 5677384"/>
              <a:gd name="connsiteX1" fmla="*/ 4225894 w 4225894"/>
              <a:gd name="connsiteY1" fmla="*/ 2927775 h 5677384"/>
              <a:gd name="connsiteX2" fmla="*/ 1730344 w 4225894"/>
              <a:gd name="connsiteY2" fmla="*/ 5423325 h 5677384"/>
              <a:gd name="connsiteX3" fmla="*/ 92593 w 4225894"/>
              <a:gd name="connsiteY3" fmla="*/ 5062983 h 5677384"/>
              <a:gd name="connsiteX4" fmla="*/ 109656 w 4225894"/>
              <a:gd name="connsiteY4" fmla="*/ 443015 h 5677384"/>
              <a:gd name="connsiteX5" fmla="*/ 1730344 w 4225894"/>
              <a:gd name="connsiteY5" fmla="*/ 432225 h 5677384"/>
              <a:gd name="connsiteX0" fmla="*/ 1730344 w 4225894"/>
              <a:gd name="connsiteY0" fmla="*/ 432225 h 5508454"/>
              <a:gd name="connsiteX1" fmla="*/ 4225894 w 4225894"/>
              <a:gd name="connsiteY1" fmla="*/ 2927775 h 5508454"/>
              <a:gd name="connsiteX2" fmla="*/ 1730344 w 4225894"/>
              <a:gd name="connsiteY2" fmla="*/ 5423325 h 5508454"/>
              <a:gd name="connsiteX3" fmla="*/ 92593 w 4225894"/>
              <a:gd name="connsiteY3" fmla="*/ 5062983 h 5508454"/>
              <a:gd name="connsiteX4" fmla="*/ 109656 w 4225894"/>
              <a:gd name="connsiteY4" fmla="*/ 443015 h 5508454"/>
              <a:gd name="connsiteX5" fmla="*/ 1730344 w 4225894"/>
              <a:gd name="connsiteY5" fmla="*/ 432225 h 5508454"/>
              <a:gd name="connsiteX0" fmla="*/ 1730344 w 4225894"/>
              <a:gd name="connsiteY0" fmla="*/ 432225 h 5423325"/>
              <a:gd name="connsiteX1" fmla="*/ 4225894 w 4225894"/>
              <a:gd name="connsiteY1" fmla="*/ 2927775 h 5423325"/>
              <a:gd name="connsiteX2" fmla="*/ 1730344 w 4225894"/>
              <a:gd name="connsiteY2" fmla="*/ 5423325 h 5423325"/>
              <a:gd name="connsiteX3" fmla="*/ 92593 w 4225894"/>
              <a:gd name="connsiteY3" fmla="*/ 5062983 h 5423325"/>
              <a:gd name="connsiteX4" fmla="*/ 109656 w 4225894"/>
              <a:gd name="connsiteY4" fmla="*/ 443015 h 5423325"/>
              <a:gd name="connsiteX5" fmla="*/ 1730344 w 4225894"/>
              <a:gd name="connsiteY5" fmla="*/ 432225 h 5423325"/>
              <a:gd name="connsiteX0" fmla="*/ 1730344 w 4226194"/>
              <a:gd name="connsiteY0" fmla="*/ 432225 h 5082053"/>
              <a:gd name="connsiteX1" fmla="*/ 4225894 w 4226194"/>
              <a:gd name="connsiteY1" fmla="*/ 2927775 h 5082053"/>
              <a:gd name="connsiteX2" fmla="*/ 1888182 w 4226194"/>
              <a:gd name="connsiteY2" fmla="*/ 5082053 h 5082053"/>
              <a:gd name="connsiteX3" fmla="*/ 92593 w 4226194"/>
              <a:gd name="connsiteY3" fmla="*/ 5062983 h 5082053"/>
              <a:gd name="connsiteX4" fmla="*/ 109656 w 4226194"/>
              <a:gd name="connsiteY4" fmla="*/ 443015 h 5082053"/>
              <a:gd name="connsiteX5" fmla="*/ 1730344 w 4226194"/>
              <a:gd name="connsiteY5" fmla="*/ 432225 h 5082053"/>
              <a:gd name="connsiteX0" fmla="*/ 1730344 w 4226194"/>
              <a:gd name="connsiteY0" fmla="*/ 184188 h 4834016"/>
              <a:gd name="connsiteX1" fmla="*/ 4225894 w 4226194"/>
              <a:gd name="connsiteY1" fmla="*/ 2679738 h 4834016"/>
              <a:gd name="connsiteX2" fmla="*/ 1888182 w 4226194"/>
              <a:gd name="connsiteY2" fmla="*/ 4834016 h 4834016"/>
              <a:gd name="connsiteX3" fmla="*/ 92593 w 4226194"/>
              <a:gd name="connsiteY3" fmla="*/ 4814946 h 4834016"/>
              <a:gd name="connsiteX4" fmla="*/ 109656 w 4226194"/>
              <a:gd name="connsiteY4" fmla="*/ 194978 h 4834016"/>
              <a:gd name="connsiteX5" fmla="*/ 1730344 w 4226194"/>
              <a:gd name="connsiteY5" fmla="*/ 184188 h 4834016"/>
              <a:gd name="connsiteX0" fmla="*/ 1637751 w 4133601"/>
              <a:gd name="connsiteY0" fmla="*/ 184188 h 4834016"/>
              <a:gd name="connsiteX1" fmla="*/ 4133301 w 4133601"/>
              <a:gd name="connsiteY1" fmla="*/ 2679738 h 4834016"/>
              <a:gd name="connsiteX2" fmla="*/ 1795589 w 4133601"/>
              <a:gd name="connsiteY2" fmla="*/ 4834016 h 4834016"/>
              <a:gd name="connsiteX3" fmla="*/ 0 w 4133601"/>
              <a:gd name="connsiteY3" fmla="*/ 4814946 h 4834016"/>
              <a:gd name="connsiteX4" fmla="*/ 17063 w 4133601"/>
              <a:gd name="connsiteY4" fmla="*/ 194978 h 4834016"/>
              <a:gd name="connsiteX5" fmla="*/ 1637751 w 4133601"/>
              <a:gd name="connsiteY5" fmla="*/ 184188 h 4834016"/>
              <a:gd name="connsiteX0" fmla="*/ 1637751 w 4133601"/>
              <a:gd name="connsiteY0" fmla="*/ 72327 h 4722155"/>
              <a:gd name="connsiteX1" fmla="*/ 4133301 w 4133601"/>
              <a:gd name="connsiteY1" fmla="*/ 2567877 h 4722155"/>
              <a:gd name="connsiteX2" fmla="*/ 1795589 w 4133601"/>
              <a:gd name="connsiteY2" fmla="*/ 4722155 h 4722155"/>
              <a:gd name="connsiteX3" fmla="*/ 0 w 4133601"/>
              <a:gd name="connsiteY3" fmla="*/ 4703085 h 4722155"/>
              <a:gd name="connsiteX4" fmla="*/ 17063 w 4133601"/>
              <a:gd name="connsiteY4" fmla="*/ 83117 h 4722155"/>
              <a:gd name="connsiteX5" fmla="*/ 1637751 w 4133601"/>
              <a:gd name="connsiteY5" fmla="*/ 72327 h 4722155"/>
              <a:gd name="connsiteX0" fmla="*/ 1637751 w 4133601"/>
              <a:gd name="connsiteY0" fmla="*/ 189579 h 4839407"/>
              <a:gd name="connsiteX1" fmla="*/ 4133301 w 4133601"/>
              <a:gd name="connsiteY1" fmla="*/ 2685129 h 4839407"/>
              <a:gd name="connsiteX2" fmla="*/ 1795589 w 4133601"/>
              <a:gd name="connsiteY2" fmla="*/ 4839407 h 4839407"/>
              <a:gd name="connsiteX3" fmla="*/ 0 w 4133601"/>
              <a:gd name="connsiteY3" fmla="*/ 4820337 h 4839407"/>
              <a:gd name="connsiteX4" fmla="*/ 8627 w 4133601"/>
              <a:gd name="connsiteY4" fmla="*/ 184435 h 4839407"/>
              <a:gd name="connsiteX5" fmla="*/ 1637751 w 4133601"/>
              <a:gd name="connsiteY5" fmla="*/ 189579 h 4839407"/>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29315 w 4125165"/>
              <a:gd name="connsiteY0" fmla="*/ 186381 h 4836209"/>
              <a:gd name="connsiteX1" fmla="*/ 4124865 w 4125165"/>
              <a:gd name="connsiteY1" fmla="*/ 2681931 h 4836209"/>
              <a:gd name="connsiteX2" fmla="*/ 1787153 w 4125165"/>
              <a:gd name="connsiteY2" fmla="*/ 4836209 h 4836209"/>
              <a:gd name="connsiteX3" fmla="*/ 0 w 4125165"/>
              <a:gd name="connsiteY3" fmla="*/ 4820889 h 4836209"/>
              <a:gd name="connsiteX4" fmla="*/ 191 w 4125165"/>
              <a:gd name="connsiteY4" fmla="*/ 181237 h 4836209"/>
              <a:gd name="connsiteX5" fmla="*/ 1629315 w 4125165"/>
              <a:gd name="connsiteY5" fmla="*/ 186381 h 483620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3564541 w 4210682"/>
              <a:gd name="connsiteY0" fmla="*/ 191091 h 4809347"/>
              <a:gd name="connsiteX1" fmla="*/ 4124945 w 4210682"/>
              <a:gd name="connsiteY1" fmla="*/ 2669129 h 4809347"/>
              <a:gd name="connsiteX2" fmla="*/ 2519261 w 4210682"/>
              <a:gd name="connsiteY2" fmla="*/ 4809347 h 4809347"/>
              <a:gd name="connsiteX3" fmla="*/ 80 w 4210682"/>
              <a:gd name="connsiteY3" fmla="*/ 4808087 h 4809347"/>
              <a:gd name="connsiteX4" fmla="*/ 271 w 4210682"/>
              <a:gd name="connsiteY4" fmla="*/ 168435 h 4809347"/>
              <a:gd name="connsiteX5" fmla="*/ 3564541 w 4210682"/>
              <a:gd name="connsiteY5" fmla="*/ 191091 h 4809347"/>
              <a:gd name="connsiteX0" fmla="*/ 3564541 w 4208999"/>
              <a:gd name="connsiteY0" fmla="*/ 22656 h 4640912"/>
              <a:gd name="connsiteX1" fmla="*/ 4124945 w 4208999"/>
              <a:gd name="connsiteY1" fmla="*/ 2500694 h 4640912"/>
              <a:gd name="connsiteX2" fmla="*/ 2519261 w 4208999"/>
              <a:gd name="connsiteY2" fmla="*/ 4640912 h 4640912"/>
              <a:gd name="connsiteX3" fmla="*/ 80 w 4208999"/>
              <a:gd name="connsiteY3" fmla="*/ 4639652 h 4640912"/>
              <a:gd name="connsiteX4" fmla="*/ 271 w 4208999"/>
              <a:gd name="connsiteY4" fmla="*/ 0 h 4640912"/>
              <a:gd name="connsiteX5" fmla="*/ 3564541 w 4208999"/>
              <a:gd name="connsiteY5" fmla="*/ 22656 h 4640912"/>
              <a:gd name="connsiteX0" fmla="*/ 3564541 w 4177750"/>
              <a:gd name="connsiteY0" fmla="*/ 350480 h 4968736"/>
              <a:gd name="connsiteX1" fmla="*/ 4124945 w 4177750"/>
              <a:gd name="connsiteY1" fmla="*/ 2828518 h 4968736"/>
              <a:gd name="connsiteX2" fmla="*/ 2519261 w 4177750"/>
              <a:gd name="connsiteY2" fmla="*/ 4968736 h 4968736"/>
              <a:gd name="connsiteX3" fmla="*/ 80 w 4177750"/>
              <a:gd name="connsiteY3" fmla="*/ 4967476 h 4968736"/>
              <a:gd name="connsiteX4" fmla="*/ 271 w 4177750"/>
              <a:gd name="connsiteY4" fmla="*/ 327824 h 4968736"/>
              <a:gd name="connsiteX5" fmla="*/ 3564541 w 4177750"/>
              <a:gd name="connsiteY5" fmla="*/ 350480 h 4968736"/>
              <a:gd name="connsiteX0" fmla="*/ 3564541 w 4307285"/>
              <a:gd name="connsiteY0" fmla="*/ 22656 h 4640912"/>
              <a:gd name="connsiteX1" fmla="*/ 4124945 w 4307285"/>
              <a:gd name="connsiteY1" fmla="*/ 2500694 h 4640912"/>
              <a:gd name="connsiteX2" fmla="*/ 2519261 w 4307285"/>
              <a:gd name="connsiteY2" fmla="*/ 4640912 h 4640912"/>
              <a:gd name="connsiteX3" fmla="*/ 80 w 4307285"/>
              <a:gd name="connsiteY3" fmla="*/ 4639652 h 4640912"/>
              <a:gd name="connsiteX4" fmla="*/ 271 w 4307285"/>
              <a:gd name="connsiteY4" fmla="*/ 0 h 4640912"/>
              <a:gd name="connsiteX5" fmla="*/ 3564541 w 4307285"/>
              <a:gd name="connsiteY5" fmla="*/ 22656 h 4640912"/>
              <a:gd name="connsiteX0" fmla="*/ 3564541 w 4172027"/>
              <a:gd name="connsiteY0" fmla="*/ 22656 h 4640912"/>
              <a:gd name="connsiteX1" fmla="*/ 4124945 w 4172027"/>
              <a:gd name="connsiteY1" fmla="*/ 2500694 h 4640912"/>
              <a:gd name="connsiteX2" fmla="*/ 2519261 w 4172027"/>
              <a:gd name="connsiteY2" fmla="*/ 4640912 h 4640912"/>
              <a:gd name="connsiteX3" fmla="*/ 80 w 4172027"/>
              <a:gd name="connsiteY3" fmla="*/ 4639652 h 4640912"/>
              <a:gd name="connsiteX4" fmla="*/ 271 w 4172027"/>
              <a:gd name="connsiteY4" fmla="*/ 0 h 4640912"/>
              <a:gd name="connsiteX5" fmla="*/ 3564541 w 4172027"/>
              <a:gd name="connsiteY5" fmla="*/ 22656 h 4640912"/>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73239 w 4133901"/>
              <a:gd name="connsiteY0" fmla="*/ 22656 h 5007417"/>
              <a:gd name="connsiteX1" fmla="*/ 4133643 w 4133901"/>
              <a:gd name="connsiteY1" fmla="*/ 2500694 h 5007417"/>
              <a:gd name="connsiteX2" fmla="*/ 3526179 w 4133901"/>
              <a:gd name="connsiteY2" fmla="*/ 4649668 h 5007417"/>
              <a:gd name="connsiteX3" fmla="*/ 22 w 4133901"/>
              <a:gd name="connsiteY3" fmla="*/ 5007417 h 5007417"/>
              <a:gd name="connsiteX4" fmla="*/ 8969 w 4133901"/>
              <a:gd name="connsiteY4" fmla="*/ 0 h 5007417"/>
              <a:gd name="connsiteX5" fmla="*/ 3573239 w 4133901"/>
              <a:gd name="connsiteY5" fmla="*/ 22656 h 5007417"/>
              <a:gd name="connsiteX0" fmla="*/ 3573239 w 4133755"/>
              <a:gd name="connsiteY0" fmla="*/ 22656 h 5008677"/>
              <a:gd name="connsiteX1" fmla="*/ 4133643 w 4133755"/>
              <a:gd name="connsiteY1" fmla="*/ 2500694 h 5008677"/>
              <a:gd name="connsiteX2" fmla="*/ 3587473 w 4133755"/>
              <a:gd name="connsiteY2" fmla="*/ 5008677 h 5008677"/>
              <a:gd name="connsiteX3" fmla="*/ 22 w 4133755"/>
              <a:gd name="connsiteY3" fmla="*/ 5007417 h 5008677"/>
              <a:gd name="connsiteX4" fmla="*/ 8969 w 4133755"/>
              <a:gd name="connsiteY4" fmla="*/ 0 h 5008677"/>
              <a:gd name="connsiteX5" fmla="*/ 3573239 w 4133755"/>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824"/>
              <a:gd name="connsiteY0" fmla="*/ 22656 h 4993197"/>
              <a:gd name="connsiteX1" fmla="*/ 4124674 w 4124824"/>
              <a:gd name="connsiteY1" fmla="*/ 2500694 h 4993197"/>
              <a:gd name="connsiteX2" fmla="*/ 3528735 w 4124824"/>
              <a:gd name="connsiteY2" fmla="*/ 4991614 h 4993197"/>
              <a:gd name="connsiteX3" fmla="*/ 2428 w 4124824"/>
              <a:gd name="connsiteY3" fmla="*/ 4993197 h 4993197"/>
              <a:gd name="connsiteX4" fmla="*/ 0 w 4124824"/>
              <a:gd name="connsiteY4" fmla="*/ 0 h 4993197"/>
              <a:gd name="connsiteX5" fmla="*/ 3564270 w 4124824"/>
              <a:gd name="connsiteY5" fmla="*/ 22656 h 4993197"/>
              <a:gd name="connsiteX0" fmla="*/ 3560975 w 4124796"/>
              <a:gd name="connsiteY0" fmla="*/ 6184 h 4993197"/>
              <a:gd name="connsiteX1" fmla="*/ 4124674 w 4124796"/>
              <a:gd name="connsiteY1" fmla="*/ 2500694 h 4993197"/>
              <a:gd name="connsiteX2" fmla="*/ 3528735 w 4124796"/>
              <a:gd name="connsiteY2" fmla="*/ 4991614 h 4993197"/>
              <a:gd name="connsiteX3" fmla="*/ 2428 w 4124796"/>
              <a:gd name="connsiteY3" fmla="*/ 4993197 h 4993197"/>
              <a:gd name="connsiteX4" fmla="*/ 0 w 4124796"/>
              <a:gd name="connsiteY4" fmla="*/ 0 h 4993197"/>
              <a:gd name="connsiteX5" fmla="*/ 3560975 w 4124796"/>
              <a:gd name="connsiteY5" fmla="*/ 6184 h 4993197"/>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24736 w 4125036"/>
              <a:gd name="connsiteY0" fmla="*/ 5086 h 5004792"/>
              <a:gd name="connsiteX1" fmla="*/ 4124674 w 4125036"/>
              <a:gd name="connsiteY1" fmla="*/ 2500694 h 5004792"/>
              <a:gd name="connsiteX2" fmla="*/ 3558385 w 4125036"/>
              <a:gd name="connsiteY2" fmla="*/ 5004792 h 5004792"/>
              <a:gd name="connsiteX3" fmla="*/ 2428 w 4125036"/>
              <a:gd name="connsiteY3" fmla="*/ 4993197 h 5004792"/>
              <a:gd name="connsiteX4" fmla="*/ 0 w 4125036"/>
              <a:gd name="connsiteY4" fmla="*/ 0 h 5004792"/>
              <a:gd name="connsiteX5" fmla="*/ 3524736 w 4125036"/>
              <a:gd name="connsiteY5" fmla="*/ 5086 h 5004792"/>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55100 w 4155038"/>
              <a:gd name="connsiteY0" fmla="*/ 25 h 4994240"/>
              <a:gd name="connsiteX1" fmla="*/ 4155038 w 4155038"/>
              <a:gd name="connsiteY1" fmla="*/ 2495633 h 4994240"/>
              <a:gd name="connsiteX2" fmla="*/ 3552510 w 4155038"/>
              <a:gd name="connsiteY2" fmla="*/ 4994240 h 4994240"/>
              <a:gd name="connsiteX3" fmla="*/ 32792 w 4155038"/>
              <a:gd name="connsiteY3" fmla="*/ 4988136 h 4994240"/>
              <a:gd name="connsiteX4" fmla="*/ 0 w 4155038"/>
              <a:gd name="connsiteY4" fmla="*/ 0 h 4994240"/>
              <a:gd name="connsiteX5" fmla="*/ 3555100 w 4155038"/>
              <a:gd name="connsiteY5" fmla="*/ 25 h 4994240"/>
              <a:gd name="connsiteX0" fmla="*/ 3555285 w 4155223"/>
              <a:gd name="connsiteY0" fmla="*/ 25 h 4994240"/>
              <a:gd name="connsiteX1" fmla="*/ 4155223 w 4155223"/>
              <a:gd name="connsiteY1" fmla="*/ 2495633 h 4994240"/>
              <a:gd name="connsiteX2" fmla="*/ 3552695 w 4155223"/>
              <a:gd name="connsiteY2" fmla="*/ 4994240 h 4994240"/>
              <a:gd name="connsiteX3" fmla="*/ 82 w 4155223"/>
              <a:gd name="connsiteY3" fmla="*/ 4990666 h 4994240"/>
              <a:gd name="connsiteX4" fmla="*/ 185 w 4155223"/>
              <a:gd name="connsiteY4" fmla="*/ 0 h 4994240"/>
              <a:gd name="connsiteX5" fmla="*/ 3555285 w 4155223"/>
              <a:gd name="connsiteY5" fmla="*/ 25 h 4994240"/>
              <a:gd name="connsiteX0" fmla="*/ 3555204 w 4155142"/>
              <a:gd name="connsiteY0" fmla="*/ 6957 h 5001172"/>
              <a:gd name="connsiteX1" fmla="*/ 4155142 w 4155142"/>
              <a:gd name="connsiteY1" fmla="*/ 2502565 h 5001172"/>
              <a:gd name="connsiteX2" fmla="*/ 3552614 w 4155142"/>
              <a:gd name="connsiteY2" fmla="*/ 5001172 h 5001172"/>
              <a:gd name="connsiteX3" fmla="*/ 1 w 4155142"/>
              <a:gd name="connsiteY3" fmla="*/ 4997598 h 5001172"/>
              <a:gd name="connsiteX4" fmla="*/ 1247879 w 4155142"/>
              <a:gd name="connsiteY4" fmla="*/ 0 h 5001172"/>
              <a:gd name="connsiteX5" fmla="*/ 3555204 w 4155142"/>
              <a:gd name="connsiteY5" fmla="*/ 6957 h 5001172"/>
              <a:gd name="connsiteX0" fmla="*/ 2321309 w 2921247"/>
              <a:gd name="connsiteY0" fmla="*/ 6957 h 5001172"/>
              <a:gd name="connsiteX1" fmla="*/ 2921247 w 2921247"/>
              <a:gd name="connsiteY1" fmla="*/ 2502565 h 5001172"/>
              <a:gd name="connsiteX2" fmla="*/ 2318719 w 2921247"/>
              <a:gd name="connsiteY2" fmla="*/ 5001172 h 5001172"/>
              <a:gd name="connsiteX3" fmla="*/ 17 w 2921247"/>
              <a:gd name="connsiteY3" fmla="*/ 4990666 h 5001172"/>
              <a:gd name="connsiteX4" fmla="*/ 13984 w 2921247"/>
              <a:gd name="connsiteY4" fmla="*/ 0 h 5001172"/>
              <a:gd name="connsiteX5" fmla="*/ 2321309 w 2921247"/>
              <a:gd name="connsiteY5" fmla="*/ 6957 h 5001172"/>
              <a:gd name="connsiteX0" fmla="*/ 2314387 w 2914325"/>
              <a:gd name="connsiteY0" fmla="*/ 6957 h 5001172"/>
              <a:gd name="connsiteX1" fmla="*/ 2914325 w 2914325"/>
              <a:gd name="connsiteY1" fmla="*/ 2502565 h 5001172"/>
              <a:gd name="connsiteX2" fmla="*/ 2311797 w 2914325"/>
              <a:gd name="connsiteY2" fmla="*/ 5001172 h 5001172"/>
              <a:gd name="connsiteX3" fmla="*/ 27 w 2914325"/>
              <a:gd name="connsiteY3" fmla="*/ 4997598 h 5001172"/>
              <a:gd name="connsiteX4" fmla="*/ 7062 w 2914325"/>
              <a:gd name="connsiteY4" fmla="*/ 0 h 5001172"/>
              <a:gd name="connsiteX5" fmla="*/ 2314387 w 2914325"/>
              <a:gd name="connsiteY5" fmla="*/ 6957 h 5001172"/>
              <a:gd name="connsiteX0" fmla="*/ 2314387 w 2914325"/>
              <a:gd name="connsiteY0" fmla="*/ 6957 h 5001172"/>
              <a:gd name="connsiteX1" fmla="*/ 2914325 w 2914325"/>
              <a:gd name="connsiteY1" fmla="*/ 2502565 h 5001172"/>
              <a:gd name="connsiteX2" fmla="*/ 2311797 w 2914325"/>
              <a:gd name="connsiteY2" fmla="*/ 5001172 h 5001172"/>
              <a:gd name="connsiteX3" fmla="*/ 27 w 2914325"/>
              <a:gd name="connsiteY3" fmla="*/ 4997598 h 5001172"/>
              <a:gd name="connsiteX4" fmla="*/ 7062 w 2914325"/>
              <a:gd name="connsiteY4" fmla="*/ 0 h 5001172"/>
              <a:gd name="connsiteX5" fmla="*/ 2314387 w 2914325"/>
              <a:gd name="connsiteY5" fmla="*/ 6957 h 5001172"/>
              <a:gd name="connsiteX0" fmla="*/ 2315371 w 2915309"/>
              <a:gd name="connsiteY0" fmla="*/ 6957 h 5001172"/>
              <a:gd name="connsiteX1" fmla="*/ 2915309 w 2915309"/>
              <a:gd name="connsiteY1" fmla="*/ 2502565 h 5001172"/>
              <a:gd name="connsiteX2" fmla="*/ 2312781 w 2915309"/>
              <a:gd name="connsiteY2" fmla="*/ 5001172 h 5001172"/>
              <a:gd name="connsiteX3" fmla="*/ 24 w 2915309"/>
              <a:gd name="connsiteY3" fmla="*/ 4999573 h 5001172"/>
              <a:gd name="connsiteX4" fmla="*/ 8046 w 2915309"/>
              <a:gd name="connsiteY4" fmla="*/ 0 h 5001172"/>
              <a:gd name="connsiteX5" fmla="*/ 2315371 w 2915309"/>
              <a:gd name="connsiteY5" fmla="*/ 6957 h 500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5309" h="5001172">
                <a:moveTo>
                  <a:pt x="2315371" y="6957"/>
                </a:moveTo>
                <a:cubicBezTo>
                  <a:pt x="2703455" y="760774"/>
                  <a:pt x="2915741" y="1785333"/>
                  <a:pt x="2915309" y="2502565"/>
                </a:cubicBezTo>
                <a:cubicBezTo>
                  <a:pt x="2914877" y="3219797"/>
                  <a:pt x="2714859" y="4244793"/>
                  <a:pt x="2312781" y="5001172"/>
                </a:cubicBezTo>
                <a:lnTo>
                  <a:pt x="24" y="4999573"/>
                </a:lnTo>
                <a:cubicBezTo>
                  <a:pt x="-585" y="4946937"/>
                  <a:pt x="10367" y="401371"/>
                  <a:pt x="8046" y="0"/>
                </a:cubicBezTo>
                <a:lnTo>
                  <a:pt x="2315371" y="6957"/>
                </a:lnTo>
                <a:close/>
              </a:path>
            </a:pathLst>
          </a:custGeom>
          <a:pattFill prst="divot">
            <a:fgClr>
              <a:schemeClr val="accent1"/>
            </a:fgClr>
            <a:bgClr>
              <a:schemeClr val="bg1"/>
            </a:bgClr>
          </a:pattFill>
        </p:spPr>
        <p:txBody>
          <a:bodyPr wrap="square" anchor="ctr">
            <a:noAutofit/>
          </a:bodyPr>
          <a:lstStyle>
            <a:lvl1pPr marL="0" indent="0" algn="ctr">
              <a:buFontTx/>
              <a:buNone/>
              <a:defRPr lang="en-US" sz="3219" baseline="-25000" dirty="0"/>
            </a:lvl1pPr>
          </a:lstStyle>
          <a:p>
            <a:r>
              <a:rPr lang="pl-PL"/>
              <a:t>Wstaw obraz</a:t>
            </a:r>
          </a:p>
        </p:txBody>
      </p:sp>
    </p:spTree>
    <p:extLst>
      <p:ext uri="{BB962C8B-B14F-4D97-AF65-F5344CB8AC3E}">
        <p14:creationId xmlns:p14="http://schemas.microsoft.com/office/powerpoint/2010/main" val="2660181309"/>
      </p:ext>
    </p:extLst>
  </p:cSld>
  <p:clrMapOvr>
    <a:masterClrMapping/>
  </p:clrMapOvr>
  <p:extLst>
    <p:ext uri="{DCECCB84-F9BA-43D5-87BE-67443E8EF086}">
      <p15:sldGuideLst xmlns:p15="http://schemas.microsoft.com/office/powerpoint/2012/main">
        <p15:guide id="1" orient="horz" pos="4320">
          <p15:clr>
            <a:srgbClr val="FBAE40"/>
          </p15:clr>
        </p15:guide>
        <p15:guide id="2" pos="6160">
          <p15:clr>
            <a:srgbClr val="FBAE40"/>
          </p15:clr>
        </p15:guide>
        <p15:guide id="3" pos="7204">
          <p15:clr>
            <a:srgbClr val="FBAE40"/>
          </p15:clr>
        </p15:guide>
        <p15:guide id="4">
          <p15:clr>
            <a:srgbClr val="FBAE40"/>
          </p15:clr>
        </p15:guide>
        <p15:guide id="5" orient="horz">
          <p15:clr>
            <a:srgbClr val="FBAE40"/>
          </p15:clr>
        </p15:guide>
        <p15:guide id="6" orient="horz" pos="8640">
          <p15:clr>
            <a:srgbClr val="FBAE40"/>
          </p15:clr>
        </p15:guide>
        <p15:guide id="7" pos="679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Slajd tytułowy">
    <p:bg>
      <p:bgPr>
        <a:solidFill>
          <a:schemeClr val="bg1"/>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BA98BAFF-6F2E-461C-8D4F-E4C62AC64A31}"/>
              </a:ext>
            </a:extLst>
          </p:cNvPr>
          <p:cNvSpPr>
            <a:spLocks noGrp="1"/>
          </p:cNvSpPr>
          <p:nvPr>
            <p:ph type="pic" sz="quarter" idx="18" hasCustomPrompt="1"/>
          </p:nvPr>
        </p:nvSpPr>
        <p:spPr>
          <a:xfrm>
            <a:off x="13785848" y="4294066"/>
            <a:ext cx="7839200" cy="7604494"/>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1100" h="4991100">
                <a:moveTo>
                  <a:pt x="2495550" y="0"/>
                </a:moveTo>
                <a:cubicBezTo>
                  <a:pt x="3873804" y="0"/>
                  <a:pt x="4991100" y="1117296"/>
                  <a:pt x="4991100" y="2495550"/>
                </a:cubicBezTo>
                <a:cubicBezTo>
                  <a:pt x="4991100" y="3873804"/>
                  <a:pt x="3873804" y="4991100"/>
                  <a:pt x="2495550" y="4991100"/>
                </a:cubicBezTo>
                <a:cubicBezTo>
                  <a:pt x="1117296" y="4991100"/>
                  <a:pt x="0" y="3873804"/>
                  <a:pt x="0" y="2495550"/>
                </a:cubicBezTo>
                <a:cubicBezTo>
                  <a:pt x="0" y="1117296"/>
                  <a:pt x="1117296" y="0"/>
                  <a:pt x="2495550" y="0"/>
                </a:cubicBezTo>
                <a:close/>
              </a:path>
            </a:pathLst>
          </a:custGeom>
          <a:pattFill prst="divot">
            <a:fgClr>
              <a:schemeClr val="accent1"/>
            </a:fgClr>
            <a:bgClr>
              <a:schemeClr val="bg1"/>
            </a:bgClr>
          </a:pattFill>
        </p:spPr>
        <p:txBody>
          <a:bodyPr wrap="square" anchor="ctr">
            <a:noAutofit/>
          </a:bodyPr>
          <a:lstStyle>
            <a:lvl1pPr marL="0" indent="0" algn="ctr">
              <a:buFontTx/>
              <a:buNone/>
              <a:defRPr lang="en-US" sz="3219" dirty="0"/>
            </a:lvl1pPr>
          </a:lstStyle>
          <a:p>
            <a:r>
              <a:rPr lang="pl-PL"/>
              <a:t>Wstaw obraz</a:t>
            </a:r>
          </a:p>
        </p:txBody>
      </p:sp>
      <p:sp>
        <p:nvSpPr>
          <p:cNvPr id="26" name="Holder 2">
            <a:extLst>
              <a:ext uri="{FF2B5EF4-FFF2-40B4-BE49-F238E27FC236}">
                <a16:creationId xmlns:a16="http://schemas.microsoft.com/office/drawing/2014/main" id="{F7417C1B-BD2D-41F7-B593-B2AA9374072C}"/>
              </a:ext>
            </a:extLst>
          </p:cNvPr>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27" name="Symbol zastępczy tekstu 7">
            <a:extLst>
              <a:ext uri="{FF2B5EF4-FFF2-40B4-BE49-F238E27FC236}">
                <a16:creationId xmlns:a16="http://schemas.microsoft.com/office/drawing/2014/main" id="{CFCA0667-075E-4016-83C1-9624B6EDADF6}"/>
              </a:ext>
            </a:extLst>
          </p:cNvPr>
          <p:cNvSpPr>
            <a:spLocks noGrp="1"/>
          </p:cNvSpPr>
          <p:nvPr>
            <p:ph type="body" sz="quarter" idx="10" hasCustomPrompt="1"/>
          </p:nvPr>
        </p:nvSpPr>
        <p:spPr>
          <a:xfrm>
            <a:off x="1267509" y="2124001"/>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Wpisz podtytuł</a:t>
            </a:r>
          </a:p>
        </p:txBody>
      </p:sp>
      <p:sp>
        <p:nvSpPr>
          <p:cNvPr id="28" name="Symbol zastępczy tekstu 9">
            <a:extLst>
              <a:ext uri="{FF2B5EF4-FFF2-40B4-BE49-F238E27FC236}">
                <a16:creationId xmlns:a16="http://schemas.microsoft.com/office/drawing/2014/main" id="{91584D24-CA5E-4A1F-8278-D6ACB0100E28}"/>
              </a:ext>
            </a:extLst>
          </p:cNvPr>
          <p:cNvSpPr>
            <a:spLocks noGrp="1"/>
          </p:cNvSpPr>
          <p:nvPr>
            <p:ph type="body" sz="quarter" idx="11" hasCustomPrompt="1"/>
          </p:nvPr>
        </p:nvSpPr>
        <p:spPr>
          <a:xfrm>
            <a:off x="1282873" y="4212000"/>
            <a:ext cx="10671372" cy="4247958"/>
          </a:xfrm>
        </p:spPr>
        <p:txBody>
          <a:bodyPr/>
          <a:lstStyle>
            <a:lvl1pPr algn="l">
              <a:lnSpc>
                <a:spcPts val="4225"/>
              </a:lnSpc>
              <a:defRPr sz="2700" spc="-10">
                <a:latin typeface="+mn-lt"/>
                <a:ea typeface="Lato Medium" panose="020F0502020204030203" pitchFamily="34" charset="0"/>
                <a:cs typeface="Lato Medium" panose="020F0502020204030203" pitchFamily="34" charset="0"/>
              </a:defRPr>
            </a:lvl1pPr>
            <a:lvl2pPr marL="756000" indent="-630000" algn="l">
              <a:lnSpc>
                <a:spcPts val="4225"/>
              </a:lnSpc>
              <a:spcBef>
                <a:spcPts val="4225"/>
              </a:spcBef>
              <a:buClr>
                <a:schemeClr val="accent2"/>
              </a:buClr>
              <a:buSzPct val="140000"/>
              <a:buFont typeface="Wingdings" panose="05000000000000000000" pitchFamily="2" charset="2"/>
              <a:buChar char="l"/>
              <a:defRPr sz="2700" spc="-10">
                <a:latin typeface="+mn-lt"/>
              </a:defRPr>
            </a:lvl2pPr>
            <a:lvl3pPr marL="756000" indent="-630000" algn="l">
              <a:lnSpc>
                <a:spcPts val="4225"/>
              </a:lnSpc>
              <a:spcBef>
                <a:spcPts val="4225"/>
              </a:spcBef>
              <a:buClr>
                <a:schemeClr val="tx2"/>
              </a:buClr>
              <a:buSzPct val="140000"/>
              <a:buFont typeface="Wingdings" panose="05000000000000000000" pitchFamily="2" charset="2"/>
              <a:buChar char="l"/>
              <a:defRPr sz="2700" spc="-10">
                <a:solidFill>
                  <a:schemeClr val="tx1"/>
                </a:solidFill>
                <a:latin typeface="+mn-lt"/>
              </a:defRPr>
            </a:lvl3pPr>
            <a:lvl4pPr marL="0" indent="0" algn="l">
              <a:lnSpc>
                <a:spcPts val="4225"/>
              </a:lnSpc>
              <a:spcBef>
                <a:spcPts val="4225"/>
              </a:spcBef>
              <a:buClr>
                <a:schemeClr val="tx2"/>
              </a:buClr>
              <a:buSzPct val="150000"/>
              <a:buFontTx/>
              <a:buNone/>
              <a:defRPr sz="2700" spc="-10">
                <a:latin typeface="+mn-lt"/>
              </a:defRPr>
            </a:lvl4pPr>
            <a:lvl5pPr marL="0" algn="l">
              <a:lnSpc>
                <a:spcPts val="4225"/>
              </a:lnSpc>
              <a:defRPr sz="2700" spc="-10">
                <a:latin typeface="+mn-lt"/>
              </a:defRPr>
            </a:lvl5pPr>
          </a:lstStyle>
          <a:p>
            <a:pPr lvl="0"/>
            <a:r>
              <a:rPr lang="pl-PL"/>
              <a:t>Wpisz tekst</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0262620"/>
      </p:ext>
    </p:extLst>
  </p:cSld>
  <p:clrMapOvr>
    <a:masterClrMapping/>
  </p:clrMapOvr>
  <p:extLst>
    <p:ext uri="{DCECCB84-F9BA-43D5-87BE-67443E8EF086}">
      <p15:sldGuideLst xmlns:p15="http://schemas.microsoft.com/office/powerpoint/2012/main">
        <p15:guide id="1" pos="8202">
          <p15:clr>
            <a:srgbClr val="FBAE40"/>
          </p15:clr>
        </p15:guide>
        <p15:guide id="2" orient="horz" pos="623">
          <p15:clr>
            <a:srgbClr val="FBAE40"/>
          </p15:clr>
        </p15:guide>
        <p15:guide id="3" pos="6591">
          <p15:clr>
            <a:srgbClr val="9FCC3B"/>
          </p15:clr>
        </p15:guide>
        <p15:guide id="4" pos="2577">
          <p15:clr>
            <a:srgbClr val="9FCC3B"/>
          </p15:clr>
        </p15:guide>
        <p15:guide id="5" orient="horz" pos="1281">
          <p15:clr>
            <a:srgbClr val="9FCC3B"/>
          </p15:clr>
        </p15:guide>
        <p15:guide id="6" orient="horz" pos="7495">
          <p15:clr>
            <a:srgbClr val="9FCC3B"/>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Slajd Zdjęcie + tekst">
    <p:bg>
      <p:bgPr>
        <a:solidFill>
          <a:srgbClr val="FFFFFF"/>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C2AE3B83-7122-495B-B456-52C86E55B53E}" type="slidenum">
              <a:rPr lang="pl-PL" smtClean="0"/>
              <a:pPr/>
              <a:t>‹#›</a:t>
            </a:fld>
            <a:endParaRPr lang="pl-PL"/>
          </a:p>
        </p:txBody>
      </p:sp>
      <p:pic>
        <p:nvPicPr>
          <p:cNvPr id="10" name="Grafika 9">
            <a:extLst>
              <a:ext uri="{FF2B5EF4-FFF2-40B4-BE49-F238E27FC236}">
                <a16:creationId xmlns:a16="http://schemas.microsoft.com/office/drawing/2014/main" id="{F95546DD-52FE-4638-84E8-CE406C6810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301012" y="1029888"/>
            <a:ext cx="1810728" cy="1435624"/>
          </a:xfrm>
          <a:prstGeom prst="rect">
            <a:avLst/>
          </a:prstGeom>
        </p:spPr>
      </p:pic>
      <p:sp>
        <p:nvSpPr>
          <p:cNvPr id="16" name="Picture Placeholder 8">
            <a:extLst>
              <a:ext uri="{FF2B5EF4-FFF2-40B4-BE49-F238E27FC236}">
                <a16:creationId xmlns:a16="http://schemas.microsoft.com/office/drawing/2014/main" id="{15382DFB-C038-4E81-BCF5-9BC13D339AFC}"/>
              </a:ext>
            </a:extLst>
          </p:cNvPr>
          <p:cNvSpPr>
            <a:spLocks noGrp="1"/>
          </p:cNvSpPr>
          <p:nvPr>
            <p:ph type="pic" sz="quarter" idx="19" hasCustomPrompt="1"/>
          </p:nvPr>
        </p:nvSpPr>
        <p:spPr>
          <a:xfrm>
            <a:off x="-13356" y="-8630"/>
            <a:ext cx="17721949" cy="13724630"/>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 name="connsiteX0" fmla="*/ 2556077 w 5051627"/>
              <a:gd name="connsiteY0" fmla="*/ 98906 h 5090006"/>
              <a:gd name="connsiteX1" fmla="*/ 5051627 w 5051627"/>
              <a:gd name="connsiteY1" fmla="*/ 2594456 h 5090006"/>
              <a:gd name="connsiteX2" fmla="*/ 2556077 w 5051627"/>
              <a:gd name="connsiteY2" fmla="*/ 5090006 h 5090006"/>
              <a:gd name="connsiteX3" fmla="*/ 60527 w 5051627"/>
              <a:gd name="connsiteY3" fmla="*/ 2594456 h 5090006"/>
              <a:gd name="connsiteX4" fmla="*/ 918325 w 5051627"/>
              <a:gd name="connsiteY4" fmla="*/ 702656 h 5090006"/>
              <a:gd name="connsiteX5" fmla="*/ 2556077 w 5051627"/>
              <a:gd name="connsiteY5" fmla="*/ 98906 h 5090006"/>
              <a:gd name="connsiteX0" fmla="*/ 2556077 w 5051627"/>
              <a:gd name="connsiteY0" fmla="*/ 66699 h 5057799"/>
              <a:gd name="connsiteX1" fmla="*/ 5051627 w 5051627"/>
              <a:gd name="connsiteY1" fmla="*/ 2562249 h 5057799"/>
              <a:gd name="connsiteX2" fmla="*/ 2556077 w 5051627"/>
              <a:gd name="connsiteY2" fmla="*/ 5057799 h 5057799"/>
              <a:gd name="connsiteX3" fmla="*/ 60527 w 5051627"/>
              <a:gd name="connsiteY3" fmla="*/ 2562249 h 5057799"/>
              <a:gd name="connsiteX4" fmla="*/ 918325 w 5051627"/>
              <a:gd name="connsiteY4" fmla="*/ 670449 h 5057799"/>
              <a:gd name="connsiteX5" fmla="*/ 2556077 w 5051627"/>
              <a:gd name="connsiteY5" fmla="*/ 66699 h 5057799"/>
              <a:gd name="connsiteX0" fmla="*/ 2537735 w 5033285"/>
              <a:gd name="connsiteY0" fmla="*/ 66699 h 5057799"/>
              <a:gd name="connsiteX1" fmla="*/ 5033285 w 5033285"/>
              <a:gd name="connsiteY1" fmla="*/ 2562249 h 5057799"/>
              <a:gd name="connsiteX2" fmla="*/ 2537735 w 5033285"/>
              <a:gd name="connsiteY2" fmla="*/ 5057799 h 5057799"/>
              <a:gd name="connsiteX3" fmla="*/ 42185 w 5033285"/>
              <a:gd name="connsiteY3" fmla="*/ 2562249 h 5057799"/>
              <a:gd name="connsiteX4" fmla="*/ 899983 w 5033285"/>
              <a:gd name="connsiteY4" fmla="*/ 670449 h 5057799"/>
              <a:gd name="connsiteX5" fmla="*/ 2537735 w 5033285"/>
              <a:gd name="connsiteY5" fmla="*/ 66699 h 5057799"/>
              <a:gd name="connsiteX0" fmla="*/ 2544874 w 5040424"/>
              <a:gd name="connsiteY0" fmla="*/ 72218 h 5063318"/>
              <a:gd name="connsiteX1" fmla="*/ 5040424 w 5040424"/>
              <a:gd name="connsiteY1" fmla="*/ 2567768 h 5063318"/>
              <a:gd name="connsiteX2" fmla="*/ 2544874 w 5040424"/>
              <a:gd name="connsiteY2" fmla="*/ 5063318 h 5063318"/>
              <a:gd name="connsiteX3" fmla="*/ 49324 w 5040424"/>
              <a:gd name="connsiteY3" fmla="*/ 2567768 h 5063318"/>
              <a:gd name="connsiteX4" fmla="*/ 817538 w 5040424"/>
              <a:gd name="connsiteY4" fmla="*/ 629043 h 5063318"/>
              <a:gd name="connsiteX5" fmla="*/ 2544874 w 5040424"/>
              <a:gd name="connsiteY5" fmla="*/ 72218 h 5063318"/>
              <a:gd name="connsiteX0" fmla="*/ 2536481 w 5032031"/>
              <a:gd name="connsiteY0" fmla="*/ 184577 h 5175677"/>
              <a:gd name="connsiteX1" fmla="*/ 5032031 w 5032031"/>
              <a:gd name="connsiteY1" fmla="*/ 2680127 h 5175677"/>
              <a:gd name="connsiteX2" fmla="*/ 2536481 w 5032031"/>
              <a:gd name="connsiteY2" fmla="*/ 5175677 h 5175677"/>
              <a:gd name="connsiteX3" fmla="*/ 40931 w 5032031"/>
              <a:gd name="connsiteY3" fmla="*/ 2680127 h 5175677"/>
              <a:gd name="connsiteX4" fmla="*/ 915793 w 5032031"/>
              <a:gd name="connsiteY4" fmla="*/ 195367 h 5175677"/>
              <a:gd name="connsiteX5" fmla="*/ 2536481 w 5032031"/>
              <a:gd name="connsiteY5" fmla="*/ 184577 h 5175677"/>
              <a:gd name="connsiteX0" fmla="*/ 2425155 w 4920705"/>
              <a:gd name="connsiteY0" fmla="*/ 184577 h 5175677"/>
              <a:gd name="connsiteX1" fmla="*/ 4920705 w 4920705"/>
              <a:gd name="connsiteY1" fmla="*/ 2680127 h 5175677"/>
              <a:gd name="connsiteX2" fmla="*/ 2425155 w 4920705"/>
              <a:gd name="connsiteY2" fmla="*/ 5175677 h 5175677"/>
              <a:gd name="connsiteX3" fmla="*/ 44785 w 4920705"/>
              <a:gd name="connsiteY3" fmla="*/ 2948879 h 5175677"/>
              <a:gd name="connsiteX4" fmla="*/ 804467 w 4920705"/>
              <a:gd name="connsiteY4" fmla="*/ 195367 h 5175677"/>
              <a:gd name="connsiteX5" fmla="*/ 2425155 w 4920705"/>
              <a:gd name="connsiteY5" fmla="*/ 184577 h 5175677"/>
              <a:gd name="connsiteX0" fmla="*/ 2382093 w 4877643"/>
              <a:gd name="connsiteY0" fmla="*/ 184577 h 5175677"/>
              <a:gd name="connsiteX1" fmla="*/ 4877643 w 4877643"/>
              <a:gd name="connsiteY1" fmla="*/ 2680127 h 5175677"/>
              <a:gd name="connsiteX2" fmla="*/ 2382093 w 4877643"/>
              <a:gd name="connsiteY2" fmla="*/ 5175677 h 5175677"/>
              <a:gd name="connsiteX3" fmla="*/ 1723 w 4877643"/>
              <a:gd name="connsiteY3" fmla="*/ 2948879 h 5175677"/>
              <a:gd name="connsiteX4" fmla="*/ 761405 w 4877643"/>
              <a:gd name="connsiteY4" fmla="*/ 195367 h 5175677"/>
              <a:gd name="connsiteX5" fmla="*/ 2382093 w 4877643"/>
              <a:gd name="connsiteY5" fmla="*/ 184577 h 5175677"/>
              <a:gd name="connsiteX0" fmla="*/ 2381077 w 4876627"/>
              <a:gd name="connsiteY0" fmla="*/ 184577 h 5272880"/>
              <a:gd name="connsiteX1" fmla="*/ 4876627 w 4876627"/>
              <a:gd name="connsiteY1" fmla="*/ 2680127 h 5272880"/>
              <a:gd name="connsiteX2" fmla="*/ 2381077 w 4876627"/>
              <a:gd name="connsiteY2" fmla="*/ 5175677 h 5272880"/>
              <a:gd name="connsiteX3" fmla="*/ 926759 w 4876627"/>
              <a:gd name="connsiteY3" fmla="*/ 4589242 h 5272880"/>
              <a:gd name="connsiteX4" fmla="*/ 707 w 4876627"/>
              <a:gd name="connsiteY4" fmla="*/ 2948879 h 5272880"/>
              <a:gd name="connsiteX5" fmla="*/ 760389 w 4876627"/>
              <a:gd name="connsiteY5" fmla="*/ 195367 h 5272880"/>
              <a:gd name="connsiteX6" fmla="*/ 2381077 w 4876627"/>
              <a:gd name="connsiteY6" fmla="*/ 184577 h 5272880"/>
              <a:gd name="connsiteX0" fmla="*/ 1745966 w 4241516"/>
              <a:gd name="connsiteY0" fmla="*/ 432225 h 5597532"/>
              <a:gd name="connsiteX1" fmla="*/ 4241516 w 4241516"/>
              <a:gd name="connsiteY1" fmla="*/ 2927775 h 5597532"/>
              <a:gd name="connsiteX2" fmla="*/ 1745966 w 4241516"/>
              <a:gd name="connsiteY2" fmla="*/ 5423325 h 5597532"/>
              <a:gd name="connsiteX3" fmla="*/ 291648 w 4241516"/>
              <a:gd name="connsiteY3" fmla="*/ 4836890 h 5597532"/>
              <a:gd name="connsiteX4" fmla="*/ 125278 w 4241516"/>
              <a:gd name="connsiteY4" fmla="*/ 443015 h 5597532"/>
              <a:gd name="connsiteX5" fmla="*/ 1745966 w 4241516"/>
              <a:gd name="connsiteY5" fmla="*/ 432225 h 5597532"/>
              <a:gd name="connsiteX0" fmla="*/ 1822104 w 4317654"/>
              <a:gd name="connsiteY0" fmla="*/ 432225 h 5677384"/>
              <a:gd name="connsiteX1" fmla="*/ 4317654 w 4317654"/>
              <a:gd name="connsiteY1" fmla="*/ 2927775 h 5677384"/>
              <a:gd name="connsiteX2" fmla="*/ 1822104 w 4317654"/>
              <a:gd name="connsiteY2" fmla="*/ 5423325 h 5677384"/>
              <a:gd name="connsiteX3" fmla="*/ 184353 w 4317654"/>
              <a:gd name="connsiteY3" fmla="*/ 5062983 h 5677384"/>
              <a:gd name="connsiteX4" fmla="*/ 201416 w 4317654"/>
              <a:gd name="connsiteY4" fmla="*/ 443015 h 5677384"/>
              <a:gd name="connsiteX5" fmla="*/ 1822104 w 4317654"/>
              <a:gd name="connsiteY5" fmla="*/ 432225 h 5677384"/>
              <a:gd name="connsiteX0" fmla="*/ 1730344 w 4225894"/>
              <a:gd name="connsiteY0" fmla="*/ 432225 h 5677384"/>
              <a:gd name="connsiteX1" fmla="*/ 4225894 w 4225894"/>
              <a:gd name="connsiteY1" fmla="*/ 2927775 h 5677384"/>
              <a:gd name="connsiteX2" fmla="*/ 1730344 w 4225894"/>
              <a:gd name="connsiteY2" fmla="*/ 5423325 h 5677384"/>
              <a:gd name="connsiteX3" fmla="*/ 92593 w 4225894"/>
              <a:gd name="connsiteY3" fmla="*/ 5062983 h 5677384"/>
              <a:gd name="connsiteX4" fmla="*/ 109656 w 4225894"/>
              <a:gd name="connsiteY4" fmla="*/ 443015 h 5677384"/>
              <a:gd name="connsiteX5" fmla="*/ 1730344 w 4225894"/>
              <a:gd name="connsiteY5" fmla="*/ 432225 h 5677384"/>
              <a:gd name="connsiteX0" fmla="*/ 1730344 w 4225894"/>
              <a:gd name="connsiteY0" fmla="*/ 432225 h 5508454"/>
              <a:gd name="connsiteX1" fmla="*/ 4225894 w 4225894"/>
              <a:gd name="connsiteY1" fmla="*/ 2927775 h 5508454"/>
              <a:gd name="connsiteX2" fmla="*/ 1730344 w 4225894"/>
              <a:gd name="connsiteY2" fmla="*/ 5423325 h 5508454"/>
              <a:gd name="connsiteX3" fmla="*/ 92593 w 4225894"/>
              <a:gd name="connsiteY3" fmla="*/ 5062983 h 5508454"/>
              <a:gd name="connsiteX4" fmla="*/ 109656 w 4225894"/>
              <a:gd name="connsiteY4" fmla="*/ 443015 h 5508454"/>
              <a:gd name="connsiteX5" fmla="*/ 1730344 w 4225894"/>
              <a:gd name="connsiteY5" fmla="*/ 432225 h 5508454"/>
              <a:gd name="connsiteX0" fmla="*/ 1730344 w 4225894"/>
              <a:gd name="connsiteY0" fmla="*/ 432225 h 5423325"/>
              <a:gd name="connsiteX1" fmla="*/ 4225894 w 4225894"/>
              <a:gd name="connsiteY1" fmla="*/ 2927775 h 5423325"/>
              <a:gd name="connsiteX2" fmla="*/ 1730344 w 4225894"/>
              <a:gd name="connsiteY2" fmla="*/ 5423325 h 5423325"/>
              <a:gd name="connsiteX3" fmla="*/ 92593 w 4225894"/>
              <a:gd name="connsiteY3" fmla="*/ 5062983 h 5423325"/>
              <a:gd name="connsiteX4" fmla="*/ 109656 w 4225894"/>
              <a:gd name="connsiteY4" fmla="*/ 443015 h 5423325"/>
              <a:gd name="connsiteX5" fmla="*/ 1730344 w 4225894"/>
              <a:gd name="connsiteY5" fmla="*/ 432225 h 5423325"/>
              <a:gd name="connsiteX0" fmla="*/ 1730344 w 4226194"/>
              <a:gd name="connsiteY0" fmla="*/ 432225 h 5082053"/>
              <a:gd name="connsiteX1" fmla="*/ 4225894 w 4226194"/>
              <a:gd name="connsiteY1" fmla="*/ 2927775 h 5082053"/>
              <a:gd name="connsiteX2" fmla="*/ 1888182 w 4226194"/>
              <a:gd name="connsiteY2" fmla="*/ 5082053 h 5082053"/>
              <a:gd name="connsiteX3" fmla="*/ 92593 w 4226194"/>
              <a:gd name="connsiteY3" fmla="*/ 5062983 h 5082053"/>
              <a:gd name="connsiteX4" fmla="*/ 109656 w 4226194"/>
              <a:gd name="connsiteY4" fmla="*/ 443015 h 5082053"/>
              <a:gd name="connsiteX5" fmla="*/ 1730344 w 4226194"/>
              <a:gd name="connsiteY5" fmla="*/ 432225 h 5082053"/>
              <a:gd name="connsiteX0" fmla="*/ 1730344 w 4226194"/>
              <a:gd name="connsiteY0" fmla="*/ 184188 h 4834016"/>
              <a:gd name="connsiteX1" fmla="*/ 4225894 w 4226194"/>
              <a:gd name="connsiteY1" fmla="*/ 2679738 h 4834016"/>
              <a:gd name="connsiteX2" fmla="*/ 1888182 w 4226194"/>
              <a:gd name="connsiteY2" fmla="*/ 4834016 h 4834016"/>
              <a:gd name="connsiteX3" fmla="*/ 92593 w 4226194"/>
              <a:gd name="connsiteY3" fmla="*/ 4814946 h 4834016"/>
              <a:gd name="connsiteX4" fmla="*/ 109656 w 4226194"/>
              <a:gd name="connsiteY4" fmla="*/ 194978 h 4834016"/>
              <a:gd name="connsiteX5" fmla="*/ 1730344 w 4226194"/>
              <a:gd name="connsiteY5" fmla="*/ 184188 h 4834016"/>
              <a:gd name="connsiteX0" fmla="*/ 1637751 w 4133601"/>
              <a:gd name="connsiteY0" fmla="*/ 184188 h 4834016"/>
              <a:gd name="connsiteX1" fmla="*/ 4133301 w 4133601"/>
              <a:gd name="connsiteY1" fmla="*/ 2679738 h 4834016"/>
              <a:gd name="connsiteX2" fmla="*/ 1795589 w 4133601"/>
              <a:gd name="connsiteY2" fmla="*/ 4834016 h 4834016"/>
              <a:gd name="connsiteX3" fmla="*/ 0 w 4133601"/>
              <a:gd name="connsiteY3" fmla="*/ 4814946 h 4834016"/>
              <a:gd name="connsiteX4" fmla="*/ 17063 w 4133601"/>
              <a:gd name="connsiteY4" fmla="*/ 194978 h 4834016"/>
              <a:gd name="connsiteX5" fmla="*/ 1637751 w 4133601"/>
              <a:gd name="connsiteY5" fmla="*/ 184188 h 4834016"/>
              <a:gd name="connsiteX0" fmla="*/ 1637751 w 4133601"/>
              <a:gd name="connsiteY0" fmla="*/ 72327 h 4722155"/>
              <a:gd name="connsiteX1" fmla="*/ 4133301 w 4133601"/>
              <a:gd name="connsiteY1" fmla="*/ 2567877 h 4722155"/>
              <a:gd name="connsiteX2" fmla="*/ 1795589 w 4133601"/>
              <a:gd name="connsiteY2" fmla="*/ 4722155 h 4722155"/>
              <a:gd name="connsiteX3" fmla="*/ 0 w 4133601"/>
              <a:gd name="connsiteY3" fmla="*/ 4703085 h 4722155"/>
              <a:gd name="connsiteX4" fmla="*/ 17063 w 4133601"/>
              <a:gd name="connsiteY4" fmla="*/ 83117 h 4722155"/>
              <a:gd name="connsiteX5" fmla="*/ 1637751 w 4133601"/>
              <a:gd name="connsiteY5" fmla="*/ 72327 h 4722155"/>
              <a:gd name="connsiteX0" fmla="*/ 1637751 w 4133601"/>
              <a:gd name="connsiteY0" fmla="*/ 189579 h 4839407"/>
              <a:gd name="connsiteX1" fmla="*/ 4133301 w 4133601"/>
              <a:gd name="connsiteY1" fmla="*/ 2685129 h 4839407"/>
              <a:gd name="connsiteX2" fmla="*/ 1795589 w 4133601"/>
              <a:gd name="connsiteY2" fmla="*/ 4839407 h 4839407"/>
              <a:gd name="connsiteX3" fmla="*/ 0 w 4133601"/>
              <a:gd name="connsiteY3" fmla="*/ 4820337 h 4839407"/>
              <a:gd name="connsiteX4" fmla="*/ 8627 w 4133601"/>
              <a:gd name="connsiteY4" fmla="*/ 184435 h 4839407"/>
              <a:gd name="connsiteX5" fmla="*/ 1637751 w 4133601"/>
              <a:gd name="connsiteY5" fmla="*/ 189579 h 4839407"/>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29315 w 4125165"/>
              <a:gd name="connsiteY0" fmla="*/ 186381 h 4836209"/>
              <a:gd name="connsiteX1" fmla="*/ 4124865 w 4125165"/>
              <a:gd name="connsiteY1" fmla="*/ 2681931 h 4836209"/>
              <a:gd name="connsiteX2" fmla="*/ 1787153 w 4125165"/>
              <a:gd name="connsiteY2" fmla="*/ 4836209 h 4836209"/>
              <a:gd name="connsiteX3" fmla="*/ 0 w 4125165"/>
              <a:gd name="connsiteY3" fmla="*/ 4820889 h 4836209"/>
              <a:gd name="connsiteX4" fmla="*/ 191 w 4125165"/>
              <a:gd name="connsiteY4" fmla="*/ 181237 h 4836209"/>
              <a:gd name="connsiteX5" fmla="*/ 1629315 w 4125165"/>
              <a:gd name="connsiteY5" fmla="*/ 186381 h 483620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3564541 w 4210682"/>
              <a:gd name="connsiteY0" fmla="*/ 191091 h 4809347"/>
              <a:gd name="connsiteX1" fmla="*/ 4124945 w 4210682"/>
              <a:gd name="connsiteY1" fmla="*/ 2669129 h 4809347"/>
              <a:gd name="connsiteX2" fmla="*/ 2519261 w 4210682"/>
              <a:gd name="connsiteY2" fmla="*/ 4809347 h 4809347"/>
              <a:gd name="connsiteX3" fmla="*/ 80 w 4210682"/>
              <a:gd name="connsiteY3" fmla="*/ 4808087 h 4809347"/>
              <a:gd name="connsiteX4" fmla="*/ 271 w 4210682"/>
              <a:gd name="connsiteY4" fmla="*/ 168435 h 4809347"/>
              <a:gd name="connsiteX5" fmla="*/ 3564541 w 4210682"/>
              <a:gd name="connsiteY5" fmla="*/ 191091 h 4809347"/>
              <a:gd name="connsiteX0" fmla="*/ 3564541 w 4208999"/>
              <a:gd name="connsiteY0" fmla="*/ 22656 h 4640912"/>
              <a:gd name="connsiteX1" fmla="*/ 4124945 w 4208999"/>
              <a:gd name="connsiteY1" fmla="*/ 2500694 h 4640912"/>
              <a:gd name="connsiteX2" fmla="*/ 2519261 w 4208999"/>
              <a:gd name="connsiteY2" fmla="*/ 4640912 h 4640912"/>
              <a:gd name="connsiteX3" fmla="*/ 80 w 4208999"/>
              <a:gd name="connsiteY3" fmla="*/ 4639652 h 4640912"/>
              <a:gd name="connsiteX4" fmla="*/ 271 w 4208999"/>
              <a:gd name="connsiteY4" fmla="*/ 0 h 4640912"/>
              <a:gd name="connsiteX5" fmla="*/ 3564541 w 4208999"/>
              <a:gd name="connsiteY5" fmla="*/ 22656 h 4640912"/>
              <a:gd name="connsiteX0" fmla="*/ 3564541 w 4177750"/>
              <a:gd name="connsiteY0" fmla="*/ 350480 h 4968736"/>
              <a:gd name="connsiteX1" fmla="*/ 4124945 w 4177750"/>
              <a:gd name="connsiteY1" fmla="*/ 2828518 h 4968736"/>
              <a:gd name="connsiteX2" fmla="*/ 2519261 w 4177750"/>
              <a:gd name="connsiteY2" fmla="*/ 4968736 h 4968736"/>
              <a:gd name="connsiteX3" fmla="*/ 80 w 4177750"/>
              <a:gd name="connsiteY3" fmla="*/ 4967476 h 4968736"/>
              <a:gd name="connsiteX4" fmla="*/ 271 w 4177750"/>
              <a:gd name="connsiteY4" fmla="*/ 327824 h 4968736"/>
              <a:gd name="connsiteX5" fmla="*/ 3564541 w 4177750"/>
              <a:gd name="connsiteY5" fmla="*/ 350480 h 4968736"/>
              <a:gd name="connsiteX0" fmla="*/ 3564541 w 4307285"/>
              <a:gd name="connsiteY0" fmla="*/ 22656 h 4640912"/>
              <a:gd name="connsiteX1" fmla="*/ 4124945 w 4307285"/>
              <a:gd name="connsiteY1" fmla="*/ 2500694 h 4640912"/>
              <a:gd name="connsiteX2" fmla="*/ 2519261 w 4307285"/>
              <a:gd name="connsiteY2" fmla="*/ 4640912 h 4640912"/>
              <a:gd name="connsiteX3" fmla="*/ 80 w 4307285"/>
              <a:gd name="connsiteY3" fmla="*/ 4639652 h 4640912"/>
              <a:gd name="connsiteX4" fmla="*/ 271 w 4307285"/>
              <a:gd name="connsiteY4" fmla="*/ 0 h 4640912"/>
              <a:gd name="connsiteX5" fmla="*/ 3564541 w 4307285"/>
              <a:gd name="connsiteY5" fmla="*/ 22656 h 4640912"/>
              <a:gd name="connsiteX0" fmla="*/ 3564541 w 4172027"/>
              <a:gd name="connsiteY0" fmla="*/ 22656 h 4640912"/>
              <a:gd name="connsiteX1" fmla="*/ 4124945 w 4172027"/>
              <a:gd name="connsiteY1" fmla="*/ 2500694 h 4640912"/>
              <a:gd name="connsiteX2" fmla="*/ 2519261 w 4172027"/>
              <a:gd name="connsiteY2" fmla="*/ 4640912 h 4640912"/>
              <a:gd name="connsiteX3" fmla="*/ 80 w 4172027"/>
              <a:gd name="connsiteY3" fmla="*/ 4639652 h 4640912"/>
              <a:gd name="connsiteX4" fmla="*/ 271 w 4172027"/>
              <a:gd name="connsiteY4" fmla="*/ 0 h 4640912"/>
              <a:gd name="connsiteX5" fmla="*/ 3564541 w 4172027"/>
              <a:gd name="connsiteY5" fmla="*/ 22656 h 4640912"/>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73239 w 4133901"/>
              <a:gd name="connsiteY0" fmla="*/ 22656 h 5007417"/>
              <a:gd name="connsiteX1" fmla="*/ 4133643 w 4133901"/>
              <a:gd name="connsiteY1" fmla="*/ 2500694 h 5007417"/>
              <a:gd name="connsiteX2" fmla="*/ 3526179 w 4133901"/>
              <a:gd name="connsiteY2" fmla="*/ 4649668 h 5007417"/>
              <a:gd name="connsiteX3" fmla="*/ 22 w 4133901"/>
              <a:gd name="connsiteY3" fmla="*/ 5007417 h 5007417"/>
              <a:gd name="connsiteX4" fmla="*/ 8969 w 4133901"/>
              <a:gd name="connsiteY4" fmla="*/ 0 h 5007417"/>
              <a:gd name="connsiteX5" fmla="*/ 3573239 w 4133901"/>
              <a:gd name="connsiteY5" fmla="*/ 22656 h 5007417"/>
              <a:gd name="connsiteX0" fmla="*/ 3573239 w 4133755"/>
              <a:gd name="connsiteY0" fmla="*/ 22656 h 5008677"/>
              <a:gd name="connsiteX1" fmla="*/ 4133643 w 4133755"/>
              <a:gd name="connsiteY1" fmla="*/ 2500694 h 5008677"/>
              <a:gd name="connsiteX2" fmla="*/ 3587473 w 4133755"/>
              <a:gd name="connsiteY2" fmla="*/ 5008677 h 5008677"/>
              <a:gd name="connsiteX3" fmla="*/ 22 w 4133755"/>
              <a:gd name="connsiteY3" fmla="*/ 5007417 h 5008677"/>
              <a:gd name="connsiteX4" fmla="*/ 8969 w 4133755"/>
              <a:gd name="connsiteY4" fmla="*/ 0 h 5008677"/>
              <a:gd name="connsiteX5" fmla="*/ 3573239 w 4133755"/>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824"/>
              <a:gd name="connsiteY0" fmla="*/ 22656 h 4993197"/>
              <a:gd name="connsiteX1" fmla="*/ 4124674 w 4124824"/>
              <a:gd name="connsiteY1" fmla="*/ 2500694 h 4993197"/>
              <a:gd name="connsiteX2" fmla="*/ 3528735 w 4124824"/>
              <a:gd name="connsiteY2" fmla="*/ 4991614 h 4993197"/>
              <a:gd name="connsiteX3" fmla="*/ 2428 w 4124824"/>
              <a:gd name="connsiteY3" fmla="*/ 4993197 h 4993197"/>
              <a:gd name="connsiteX4" fmla="*/ 0 w 4124824"/>
              <a:gd name="connsiteY4" fmla="*/ 0 h 4993197"/>
              <a:gd name="connsiteX5" fmla="*/ 3564270 w 4124824"/>
              <a:gd name="connsiteY5" fmla="*/ 22656 h 4993197"/>
              <a:gd name="connsiteX0" fmla="*/ 3560975 w 4124796"/>
              <a:gd name="connsiteY0" fmla="*/ 6184 h 4993197"/>
              <a:gd name="connsiteX1" fmla="*/ 4124674 w 4124796"/>
              <a:gd name="connsiteY1" fmla="*/ 2500694 h 4993197"/>
              <a:gd name="connsiteX2" fmla="*/ 3528735 w 4124796"/>
              <a:gd name="connsiteY2" fmla="*/ 4991614 h 4993197"/>
              <a:gd name="connsiteX3" fmla="*/ 2428 w 4124796"/>
              <a:gd name="connsiteY3" fmla="*/ 4993197 h 4993197"/>
              <a:gd name="connsiteX4" fmla="*/ 0 w 4124796"/>
              <a:gd name="connsiteY4" fmla="*/ 0 h 4993197"/>
              <a:gd name="connsiteX5" fmla="*/ 3560975 w 4124796"/>
              <a:gd name="connsiteY5" fmla="*/ 6184 h 4993197"/>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24736 w 4125036"/>
              <a:gd name="connsiteY0" fmla="*/ 5086 h 5004792"/>
              <a:gd name="connsiteX1" fmla="*/ 4124674 w 4125036"/>
              <a:gd name="connsiteY1" fmla="*/ 2500694 h 5004792"/>
              <a:gd name="connsiteX2" fmla="*/ 3558385 w 4125036"/>
              <a:gd name="connsiteY2" fmla="*/ 5004792 h 5004792"/>
              <a:gd name="connsiteX3" fmla="*/ 2428 w 4125036"/>
              <a:gd name="connsiteY3" fmla="*/ 4993197 h 5004792"/>
              <a:gd name="connsiteX4" fmla="*/ 0 w 4125036"/>
              <a:gd name="connsiteY4" fmla="*/ 0 h 5004792"/>
              <a:gd name="connsiteX5" fmla="*/ 3524736 w 4125036"/>
              <a:gd name="connsiteY5" fmla="*/ 5086 h 5004792"/>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55100 w 4155038"/>
              <a:gd name="connsiteY0" fmla="*/ 25 h 4994240"/>
              <a:gd name="connsiteX1" fmla="*/ 4155038 w 4155038"/>
              <a:gd name="connsiteY1" fmla="*/ 2495633 h 4994240"/>
              <a:gd name="connsiteX2" fmla="*/ 3552510 w 4155038"/>
              <a:gd name="connsiteY2" fmla="*/ 4994240 h 4994240"/>
              <a:gd name="connsiteX3" fmla="*/ 32792 w 4155038"/>
              <a:gd name="connsiteY3" fmla="*/ 4988136 h 4994240"/>
              <a:gd name="connsiteX4" fmla="*/ 0 w 4155038"/>
              <a:gd name="connsiteY4" fmla="*/ 0 h 4994240"/>
              <a:gd name="connsiteX5" fmla="*/ 3555100 w 4155038"/>
              <a:gd name="connsiteY5" fmla="*/ 25 h 4994240"/>
              <a:gd name="connsiteX0" fmla="*/ 3555285 w 4155223"/>
              <a:gd name="connsiteY0" fmla="*/ 25 h 4994240"/>
              <a:gd name="connsiteX1" fmla="*/ 4155223 w 4155223"/>
              <a:gd name="connsiteY1" fmla="*/ 2495633 h 4994240"/>
              <a:gd name="connsiteX2" fmla="*/ 3552695 w 4155223"/>
              <a:gd name="connsiteY2" fmla="*/ 4994240 h 4994240"/>
              <a:gd name="connsiteX3" fmla="*/ 82 w 4155223"/>
              <a:gd name="connsiteY3" fmla="*/ 4990666 h 4994240"/>
              <a:gd name="connsiteX4" fmla="*/ 185 w 4155223"/>
              <a:gd name="connsiteY4" fmla="*/ 0 h 4994240"/>
              <a:gd name="connsiteX5" fmla="*/ 3555285 w 4155223"/>
              <a:gd name="connsiteY5" fmla="*/ 25 h 4994240"/>
              <a:gd name="connsiteX0" fmla="*/ 5827643 w 6427581"/>
              <a:gd name="connsiteY0" fmla="*/ 7104 h 5001319"/>
              <a:gd name="connsiteX1" fmla="*/ 6427581 w 6427581"/>
              <a:gd name="connsiteY1" fmla="*/ 2502712 h 5001319"/>
              <a:gd name="connsiteX2" fmla="*/ 5825053 w 6427581"/>
              <a:gd name="connsiteY2" fmla="*/ 5001319 h 5001319"/>
              <a:gd name="connsiteX3" fmla="*/ 2272440 w 6427581"/>
              <a:gd name="connsiteY3" fmla="*/ 4997745 h 5001319"/>
              <a:gd name="connsiteX4" fmla="*/ 0 w 6427581"/>
              <a:gd name="connsiteY4" fmla="*/ 0 h 5001319"/>
              <a:gd name="connsiteX5" fmla="*/ 5827643 w 6427581"/>
              <a:gd name="connsiteY5" fmla="*/ 7104 h 5001319"/>
              <a:gd name="connsiteX0" fmla="*/ 5827643 w 6427581"/>
              <a:gd name="connsiteY0" fmla="*/ 7104 h 5001319"/>
              <a:gd name="connsiteX1" fmla="*/ 6427581 w 6427581"/>
              <a:gd name="connsiteY1" fmla="*/ 2502712 h 5001319"/>
              <a:gd name="connsiteX2" fmla="*/ 5825053 w 6427581"/>
              <a:gd name="connsiteY2" fmla="*/ 5001319 h 5001319"/>
              <a:gd name="connsiteX3" fmla="*/ 2272440 w 6427581"/>
              <a:gd name="connsiteY3" fmla="*/ 4997745 h 5001319"/>
              <a:gd name="connsiteX4" fmla="*/ 0 w 6427581"/>
              <a:gd name="connsiteY4" fmla="*/ 0 h 5001319"/>
              <a:gd name="connsiteX5" fmla="*/ 5827643 w 6427581"/>
              <a:gd name="connsiteY5" fmla="*/ 7104 h 5001319"/>
              <a:gd name="connsiteX0" fmla="*/ 5848882 w 6448820"/>
              <a:gd name="connsiteY0" fmla="*/ 25 h 4994240"/>
              <a:gd name="connsiteX1" fmla="*/ 6448820 w 6448820"/>
              <a:gd name="connsiteY1" fmla="*/ 2495633 h 4994240"/>
              <a:gd name="connsiteX2" fmla="*/ 5846292 w 6448820"/>
              <a:gd name="connsiteY2" fmla="*/ 4994240 h 4994240"/>
              <a:gd name="connsiteX3" fmla="*/ 2293679 w 6448820"/>
              <a:gd name="connsiteY3" fmla="*/ 4990666 h 4994240"/>
              <a:gd name="connsiteX4" fmla="*/ 0 w 6448820"/>
              <a:gd name="connsiteY4" fmla="*/ 0 h 4994240"/>
              <a:gd name="connsiteX5" fmla="*/ 5848882 w 6448820"/>
              <a:gd name="connsiteY5" fmla="*/ 25 h 4994240"/>
              <a:gd name="connsiteX0" fmla="*/ 5849067 w 6449005"/>
              <a:gd name="connsiteY0" fmla="*/ 25 h 5011905"/>
              <a:gd name="connsiteX1" fmla="*/ 6449005 w 6449005"/>
              <a:gd name="connsiteY1" fmla="*/ 2495633 h 5011905"/>
              <a:gd name="connsiteX2" fmla="*/ 5846477 w 6449005"/>
              <a:gd name="connsiteY2" fmla="*/ 4994240 h 5011905"/>
              <a:gd name="connsiteX3" fmla="*/ 82 w 6449005"/>
              <a:gd name="connsiteY3" fmla="*/ 5011905 h 5011905"/>
              <a:gd name="connsiteX4" fmla="*/ 185 w 6449005"/>
              <a:gd name="connsiteY4" fmla="*/ 0 h 5011905"/>
              <a:gd name="connsiteX5" fmla="*/ 5849067 w 6449005"/>
              <a:gd name="connsiteY5" fmla="*/ 25 h 5011905"/>
              <a:gd name="connsiteX0" fmla="*/ 5848882 w 6448820"/>
              <a:gd name="connsiteY0" fmla="*/ 25 h 5006168"/>
              <a:gd name="connsiteX1" fmla="*/ 6448820 w 6448820"/>
              <a:gd name="connsiteY1" fmla="*/ 2495633 h 5006168"/>
              <a:gd name="connsiteX2" fmla="*/ 5846292 w 6448820"/>
              <a:gd name="connsiteY2" fmla="*/ 4994240 h 5006168"/>
              <a:gd name="connsiteX3" fmla="*/ 5634 w 6448820"/>
              <a:gd name="connsiteY3" fmla="*/ 5006168 h 5006168"/>
              <a:gd name="connsiteX4" fmla="*/ 0 w 6448820"/>
              <a:gd name="connsiteY4" fmla="*/ 0 h 5006168"/>
              <a:gd name="connsiteX5" fmla="*/ 5848882 w 6448820"/>
              <a:gd name="connsiteY5" fmla="*/ 25 h 500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8820" h="5006168">
                <a:moveTo>
                  <a:pt x="5848882" y="25"/>
                </a:moveTo>
                <a:cubicBezTo>
                  <a:pt x="6236966" y="753842"/>
                  <a:pt x="6449252" y="1778401"/>
                  <a:pt x="6448820" y="2495633"/>
                </a:cubicBezTo>
                <a:cubicBezTo>
                  <a:pt x="6448388" y="3212865"/>
                  <a:pt x="6248370" y="4237861"/>
                  <a:pt x="5846292" y="4994240"/>
                </a:cubicBezTo>
                <a:lnTo>
                  <a:pt x="5634" y="5006168"/>
                </a:lnTo>
                <a:cubicBezTo>
                  <a:pt x="5025" y="4953532"/>
                  <a:pt x="2321" y="401371"/>
                  <a:pt x="0" y="0"/>
                </a:cubicBezTo>
                <a:lnTo>
                  <a:pt x="5848882" y="25"/>
                </a:lnTo>
                <a:close/>
              </a:path>
            </a:pathLst>
          </a:custGeom>
          <a:pattFill prst="divot">
            <a:fgClr>
              <a:schemeClr val="accent1"/>
            </a:fgClr>
            <a:bgClr>
              <a:schemeClr val="bg1"/>
            </a:bgClr>
          </a:pattFill>
        </p:spPr>
        <p:txBody>
          <a:bodyPr wrap="square" anchor="ctr">
            <a:noAutofit/>
          </a:bodyPr>
          <a:lstStyle>
            <a:lvl1pPr marL="0" indent="0" algn="ctr">
              <a:buFontTx/>
              <a:buNone/>
              <a:defRPr lang="en-US" sz="3219" dirty="0"/>
            </a:lvl1pPr>
          </a:lstStyle>
          <a:p>
            <a:r>
              <a:rPr lang="pl-PL"/>
              <a:t>Wstaw obraz</a:t>
            </a:r>
          </a:p>
        </p:txBody>
      </p:sp>
    </p:spTree>
    <p:extLst>
      <p:ext uri="{BB962C8B-B14F-4D97-AF65-F5344CB8AC3E}">
        <p14:creationId xmlns:p14="http://schemas.microsoft.com/office/powerpoint/2010/main" val="2975895559"/>
      </p:ext>
    </p:extLst>
  </p:cSld>
  <p:clrMapOvr>
    <a:masterClrMapping/>
  </p:clrMapOvr>
  <p:extLst>
    <p:ext uri="{DCECCB84-F9BA-43D5-87BE-67443E8EF086}">
      <p15:sldGuideLst xmlns:p15="http://schemas.microsoft.com/office/powerpoint/2012/main">
        <p15:guide id="1" orient="horz" pos="4320">
          <p15:clr>
            <a:srgbClr val="FBAE40"/>
          </p15:clr>
        </p15:guide>
        <p15:guide id="2" pos="6160">
          <p15:clr>
            <a:srgbClr val="FBAE40"/>
          </p15:clr>
        </p15:guide>
        <p15:guide id="3" pos="7204">
          <p15:clr>
            <a:srgbClr val="FBAE40"/>
          </p15:clr>
        </p15:guide>
        <p15:guide id="4">
          <p15:clr>
            <a:srgbClr val="FBAE40"/>
          </p15:clr>
        </p15:guide>
        <p15:guide id="5" orient="horz">
          <p15:clr>
            <a:srgbClr val="FBAE40"/>
          </p15:clr>
        </p15:guide>
        <p15:guide id="6" orient="horz" pos="8640">
          <p15:clr>
            <a:srgbClr val="FBAE40"/>
          </p15:clr>
        </p15:guide>
        <p15:guide id="7" pos="679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Slajd z tabelą">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05D33902-A113-4A7A-BEEF-EE9D90F362D7}"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1"/>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Podtytuł slajdu opcjonalny</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282874" y="6065913"/>
            <a:ext cx="5295247" cy="1764196"/>
          </a:xfrm>
        </p:spPr>
        <p:txBody>
          <a:bodyPr>
            <a:noAutofit/>
          </a:bodyPr>
          <a:lstStyle>
            <a:lvl1pPr indent="0" algn="l">
              <a:lnSpc>
                <a:spcPts val="4225"/>
              </a:lnSpc>
              <a:spcBef>
                <a:spcPts val="4225"/>
              </a:spcBef>
              <a:buFontTx/>
              <a:buNone/>
              <a:defRPr sz="2700" b="0" i="0" spc="-10" baseline="0">
                <a:solidFill>
                  <a:schemeClr val="accent2"/>
                </a:solidFill>
                <a:latin typeface="+mn-lt"/>
                <a:ea typeface="Lato Medium" panose="020F0502020204030203" pitchFamily="34" charset="0"/>
                <a:cs typeface="Lato Medium" panose="020F0502020204030203" pitchFamily="34" charset="0"/>
              </a:defRPr>
            </a:lvl1pPr>
            <a:lvl2pPr marL="0" indent="0" algn="l">
              <a:lnSpc>
                <a:spcPts val="4225"/>
              </a:lnSpc>
              <a:spcBef>
                <a:spcPts val="0"/>
              </a:spcBef>
              <a:buClr>
                <a:schemeClr val="accent2"/>
              </a:buClr>
              <a:buSzPct val="150000"/>
              <a:buFontTx/>
              <a:buNone/>
              <a:defRPr sz="2700" b="0" i="0" spc="-10" baseline="0">
                <a:solidFill>
                  <a:schemeClr val="accent2"/>
                </a:solidFill>
                <a:latin typeface="+mn-lt"/>
              </a:defRPr>
            </a:lvl2pPr>
            <a:lvl3pPr marL="0" indent="0" algn="l">
              <a:lnSpc>
                <a:spcPts val="4225"/>
              </a:lnSpc>
              <a:spcBef>
                <a:spcPts val="0"/>
              </a:spcBef>
              <a:buClr>
                <a:schemeClr val="tx2"/>
              </a:buClr>
              <a:buSzPct val="145000"/>
              <a:buFontTx/>
              <a:buNone/>
              <a:defRPr sz="2700" b="0" i="0" spc="-10" baseline="0">
                <a:solidFill>
                  <a:schemeClr val="accent2"/>
                </a:solidFill>
                <a:latin typeface="+mn-lt"/>
              </a:defRPr>
            </a:lvl3pPr>
            <a:lvl4pPr marL="0" indent="0" algn="l">
              <a:lnSpc>
                <a:spcPts val="4225"/>
              </a:lnSpc>
              <a:spcBef>
                <a:spcPts val="0"/>
              </a:spcBef>
              <a:buClr>
                <a:schemeClr val="tx2"/>
              </a:buClr>
              <a:buSzPct val="150000"/>
              <a:buFontTx/>
              <a:buNone/>
              <a:defRPr sz="2700" b="0" i="0" spc="-10" baseline="0">
                <a:solidFill>
                  <a:schemeClr val="tx1"/>
                </a:solidFill>
                <a:latin typeface="+mn-lt"/>
              </a:defRPr>
            </a:lvl4pPr>
            <a:lvl5pPr marL="0" indent="0" algn="l">
              <a:lnSpc>
                <a:spcPts val="4225"/>
              </a:lnSpc>
              <a:buFontTx/>
              <a:buNone/>
              <a:defRPr sz="2700" b="0" i="0" spc="-10" baseline="0">
                <a:solidFill>
                  <a:schemeClr val="tx1"/>
                </a:solidFill>
                <a:latin typeface="+mn-lt"/>
              </a:defRPr>
            </a:lvl5pPr>
          </a:lstStyle>
          <a:p>
            <a:pPr lvl="0"/>
            <a:r>
              <a:rPr lang="pl-PL"/>
              <a:t>“Wpisz cytat” – poziom pierwszy</a:t>
            </a:r>
          </a:p>
          <a:p>
            <a:pPr lvl="1"/>
            <a:r>
              <a:rPr lang="pl-PL"/>
              <a:t>Drugi poziom</a:t>
            </a:r>
          </a:p>
          <a:p>
            <a:pPr lvl="2"/>
            <a:r>
              <a:rPr lang="pl-PL"/>
              <a:t>Trzeci poziom</a:t>
            </a:r>
          </a:p>
          <a:p>
            <a:pPr lvl="3"/>
            <a:r>
              <a:rPr lang="pl-PL"/>
              <a:t>Czwarty poziom</a:t>
            </a:r>
          </a:p>
          <a:p>
            <a:pPr lvl="4"/>
            <a:r>
              <a:rPr lang="pl-PL"/>
              <a:t>Piąty poziom</a:t>
            </a:r>
          </a:p>
        </p:txBody>
      </p:sp>
      <p:sp>
        <p:nvSpPr>
          <p:cNvPr id="9" name="Symbol zastępczy tekstu 9">
            <a:extLst>
              <a:ext uri="{FF2B5EF4-FFF2-40B4-BE49-F238E27FC236}">
                <a16:creationId xmlns:a16="http://schemas.microsoft.com/office/drawing/2014/main" id="{BABE8054-C596-4300-B3B9-066EE72D1185}"/>
              </a:ext>
            </a:extLst>
          </p:cNvPr>
          <p:cNvSpPr>
            <a:spLocks noGrp="1"/>
          </p:cNvSpPr>
          <p:nvPr>
            <p:ph type="body" sz="quarter" idx="14" hasCustomPrompt="1"/>
          </p:nvPr>
        </p:nvSpPr>
        <p:spPr>
          <a:xfrm>
            <a:off x="1253615" y="8406172"/>
            <a:ext cx="5295247" cy="1764197"/>
          </a:xfrm>
        </p:spPr>
        <p:txBody>
          <a:bodyPr>
            <a:noAutofit/>
          </a:bodyPr>
          <a:lstStyle>
            <a:lvl1pPr indent="0" algn="l">
              <a:lnSpc>
                <a:spcPts val="4225"/>
              </a:lnSpc>
              <a:spcBef>
                <a:spcPts val="4225"/>
              </a:spcBef>
              <a:buFontTx/>
              <a:buNone/>
              <a:defRPr sz="2700" b="0" i="0" spc="-10" baseline="0">
                <a:solidFill>
                  <a:schemeClr val="accent5"/>
                </a:solidFill>
                <a:latin typeface="+mn-lt"/>
                <a:ea typeface="Lato Medium" panose="020F0502020204030203" pitchFamily="34" charset="0"/>
                <a:cs typeface="Lato Medium" panose="020F0502020204030203" pitchFamily="34" charset="0"/>
              </a:defRPr>
            </a:lvl1pPr>
            <a:lvl2pPr marL="0" indent="0" algn="l">
              <a:lnSpc>
                <a:spcPts val="4225"/>
              </a:lnSpc>
              <a:spcBef>
                <a:spcPts val="0"/>
              </a:spcBef>
              <a:buClr>
                <a:schemeClr val="accent2"/>
              </a:buClr>
              <a:buSzPct val="150000"/>
              <a:buFontTx/>
              <a:buNone/>
              <a:defRPr sz="2700" b="0" i="0" spc="-10" baseline="0">
                <a:solidFill>
                  <a:schemeClr val="accent5"/>
                </a:solidFill>
                <a:latin typeface="+mn-lt"/>
              </a:defRPr>
            </a:lvl2pPr>
            <a:lvl3pPr marL="0" indent="0" algn="l">
              <a:lnSpc>
                <a:spcPts val="4225"/>
              </a:lnSpc>
              <a:spcBef>
                <a:spcPts val="0"/>
              </a:spcBef>
              <a:buClr>
                <a:schemeClr val="tx2"/>
              </a:buClr>
              <a:buSzPct val="145000"/>
              <a:buFontTx/>
              <a:buNone/>
              <a:defRPr sz="2700" b="0" i="0" spc="-10" baseline="0">
                <a:solidFill>
                  <a:schemeClr val="accent5"/>
                </a:solidFill>
                <a:latin typeface="+mn-lt"/>
              </a:defRPr>
            </a:lvl3pPr>
            <a:lvl4pPr marL="0" indent="0" algn="l">
              <a:lnSpc>
                <a:spcPts val="4225"/>
              </a:lnSpc>
              <a:spcBef>
                <a:spcPts val="0"/>
              </a:spcBef>
              <a:buClr>
                <a:schemeClr val="tx2"/>
              </a:buClr>
              <a:buSzPct val="150000"/>
              <a:buFontTx/>
              <a:buNone/>
              <a:defRPr sz="2700" b="0" i="0" spc="-10" baseline="0">
                <a:solidFill>
                  <a:schemeClr val="tx1"/>
                </a:solidFill>
                <a:latin typeface="+mn-lt"/>
              </a:defRPr>
            </a:lvl4pPr>
            <a:lvl5pPr marL="0" indent="0" algn="l">
              <a:lnSpc>
                <a:spcPts val="4225"/>
              </a:lnSpc>
              <a:buFontTx/>
              <a:buNone/>
              <a:defRPr sz="2700" b="0" i="0" spc="-10" baseline="0">
                <a:solidFill>
                  <a:schemeClr val="tx1"/>
                </a:solidFill>
                <a:latin typeface="+mn-lt"/>
              </a:defRPr>
            </a:lvl5pPr>
          </a:lstStyle>
          <a:p>
            <a:pPr lvl="0"/>
            <a:r>
              <a:rPr lang="pl-PL"/>
              <a:t>“Wpisz cytat” – poziom pierwszy</a:t>
            </a:r>
          </a:p>
          <a:p>
            <a:pPr lvl="1"/>
            <a:r>
              <a:rPr lang="pl-PL"/>
              <a:t>Drugi poziom</a:t>
            </a:r>
          </a:p>
          <a:p>
            <a:pPr lvl="2"/>
            <a:r>
              <a:rPr lang="pl-PL"/>
              <a:t>Trzeci poziom</a:t>
            </a:r>
          </a:p>
          <a:p>
            <a:pPr lvl="3"/>
            <a:r>
              <a:rPr lang="pl-PL"/>
              <a:t>Czwarty poziom</a:t>
            </a:r>
          </a:p>
          <a:p>
            <a:pPr lvl="4"/>
            <a:r>
              <a:rPr lang="pl-PL"/>
              <a:t>Piąty poziom</a:t>
            </a:r>
          </a:p>
        </p:txBody>
      </p:sp>
      <p:sp>
        <p:nvSpPr>
          <p:cNvPr id="3" name="pole tekstowe 2">
            <a:extLst>
              <a:ext uri="{FF2B5EF4-FFF2-40B4-BE49-F238E27FC236}">
                <a16:creationId xmlns:a16="http://schemas.microsoft.com/office/drawing/2014/main" id="{1A1F3535-AFFD-4E4C-ABC5-71B61E79EA60}"/>
              </a:ext>
            </a:extLst>
          </p:cNvPr>
          <p:cNvSpPr txBox="1"/>
          <p:nvPr userDrawn="1"/>
        </p:nvSpPr>
        <p:spPr>
          <a:xfrm>
            <a:off x="1278000" y="12726000"/>
            <a:ext cx="10909126" cy="346249"/>
          </a:xfrm>
          <a:prstGeom prst="rect">
            <a:avLst/>
          </a:prstGeom>
          <a:noFill/>
        </p:spPr>
        <p:txBody>
          <a:bodyPr wrap="square" lIns="0" tIns="0" rIns="0" bIns="0"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pl-PL" sz="2500" b="0" i="0" u="none" strike="noStrike" kern="0" cap="none" spc="0" normalizeH="0" baseline="0" noProof="0">
                <a:ln>
                  <a:noFill/>
                </a:ln>
                <a:solidFill>
                  <a:schemeClr val="bg1"/>
                </a:solidFill>
                <a:effectLst/>
                <a:uLnTx/>
                <a:uFillTx/>
                <a:latin typeface="Lato Medium" panose="020F0502020204030203" pitchFamily="34" charset="0"/>
                <a:ea typeface="Lato Medium" panose="020F0502020204030203" pitchFamily="34" charset="0"/>
                <a:cs typeface="Lato Medium" panose="020F0502020204030203" pitchFamily="34" charset="0"/>
              </a:rPr>
              <a:t>Hasło </a:t>
            </a:r>
            <a:endParaRPr kumimoji="0" lang="pl-PL" sz="2500" b="0" i="0" u="none" strike="noStrike" kern="0" cap="none" spc="0" normalizeH="0" baseline="0" noProof="0">
              <a:ln>
                <a:noFill/>
              </a:ln>
              <a:solidFill>
                <a:schemeClr val="bg1"/>
              </a:solidFill>
              <a:effectLst/>
              <a:uLnTx/>
              <a:uFillTx/>
              <a:latin typeface="Lato Medium"/>
              <a:ea typeface="+mn-ea"/>
              <a:cs typeface="Lato Medium"/>
            </a:endParaRPr>
          </a:p>
        </p:txBody>
      </p:sp>
    </p:spTree>
    <p:extLst>
      <p:ext uri="{BB962C8B-B14F-4D97-AF65-F5344CB8AC3E}">
        <p14:creationId xmlns:p14="http://schemas.microsoft.com/office/powerpoint/2010/main" val="2343217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Slajd z wykresami">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05D33902-A113-4A7A-BEEF-EE9D90F362D7}"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1"/>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Wpisz podtytuł</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8036298" y="4212000"/>
            <a:ext cx="5064828" cy="2970036"/>
          </a:xfrm>
        </p:spPr>
        <p:txBody>
          <a:bodyPr>
            <a:noAutofit/>
          </a:bodyPr>
          <a:lstStyle>
            <a:lvl1pPr algn="l">
              <a:lnSpc>
                <a:spcPts val="4225"/>
              </a:lnSpc>
              <a:defRPr sz="2700" spc="-10">
                <a:latin typeface="+mn-lt"/>
                <a:ea typeface="Lato Medium" panose="020F0502020204030203" pitchFamily="34" charset="0"/>
                <a:cs typeface="Lato Medium" panose="020F0502020204030203" pitchFamily="34" charset="0"/>
              </a:defRPr>
            </a:lvl1pPr>
            <a:lvl2pPr marL="760536" indent="-760536" algn="l">
              <a:lnSpc>
                <a:spcPts val="4225"/>
              </a:lnSpc>
              <a:spcBef>
                <a:spcPts val="4225"/>
              </a:spcBef>
              <a:buClr>
                <a:schemeClr val="accent2"/>
              </a:buClr>
              <a:buSzPct val="150000"/>
              <a:buFont typeface="Wingdings" panose="05000000000000000000" pitchFamily="2" charset="2"/>
              <a:buChar char="l"/>
              <a:defRPr sz="2716" spc="-10">
                <a:latin typeface="+mn-lt"/>
              </a:defRPr>
            </a:lvl2pPr>
            <a:lvl3pPr marL="724320" indent="-724320" algn="l">
              <a:lnSpc>
                <a:spcPts val="4225"/>
              </a:lnSpc>
              <a:spcBef>
                <a:spcPts val="4225"/>
              </a:spcBef>
              <a:buClr>
                <a:schemeClr val="tx2"/>
              </a:buClr>
              <a:buSzPct val="145000"/>
              <a:buFont typeface="Wingdings" panose="05000000000000000000" pitchFamily="2" charset="2"/>
              <a:buChar char="l"/>
              <a:defRPr sz="2716" spc="-10">
                <a:solidFill>
                  <a:schemeClr val="tx1"/>
                </a:solidFill>
                <a:latin typeface="+mn-lt"/>
              </a:defRPr>
            </a:lvl3pPr>
            <a:lvl4pPr marL="0" indent="0" algn="l">
              <a:lnSpc>
                <a:spcPts val="4225"/>
              </a:lnSpc>
              <a:spcBef>
                <a:spcPts val="4225"/>
              </a:spcBef>
              <a:buClr>
                <a:schemeClr val="tx2"/>
              </a:buClr>
              <a:buSzPct val="150000"/>
              <a:buFontTx/>
              <a:buNone/>
              <a:defRPr sz="2716" spc="-10">
                <a:latin typeface="+mn-lt"/>
              </a:defRPr>
            </a:lvl4pPr>
            <a:lvl5pPr marL="0" algn="l">
              <a:lnSpc>
                <a:spcPts val="4225"/>
              </a:lnSpc>
              <a:defRPr sz="2716" spc="-10">
                <a:latin typeface="+mn-lt"/>
              </a:defRPr>
            </a:lvl5pPr>
          </a:lstStyle>
          <a:p>
            <a:pPr lvl="0"/>
            <a:r>
              <a:rPr lang="pl-PL"/>
              <a:t>Wpisz tekst</a:t>
            </a:r>
          </a:p>
        </p:txBody>
      </p:sp>
      <p:sp>
        <p:nvSpPr>
          <p:cNvPr id="14" name="Symbol zastępczy tekstu 13">
            <a:extLst>
              <a:ext uri="{FF2B5EF4-FFF2-40B4-BE49-F238E27FC236}">
                <a16:creationId xmlns:a16="http://schemas.microsoft.com/office/drawing/2014/main" id="{5D6F26F5-15E9-4D5A-8534-281FA9EBE865}"/>
              </a:ext>
            </a:extLst>
          </p:cNvPr>
          <p:cNvSpPr>
            <a:spLocks noGrp="1"/>
          </p:cNvSpPr>
          <p:nvPr>
            <p:ph type="body" sz="quarter" idx="13" hasCustomPrompt="1"/>
          </p:nvPr>
        </p:nvSpPr>
        <p:spPr>
          <a:xfrm>
            <a:off x="1249241" y="10314385"/>
            <a:ext cx="5146797" cy="1908287"/>
          </a:xfrm>
        </p:spPr>
        <p:txBody>
          <a:bodyPr>
            <a:noAutofit/>
          </a:bodyPr>
          <a:lstStyle>
            <a:lvl1pPr marL="181080" indent="-181080" algn="l">
              <a:lnSpc>
                <a:spcPts val="4929"/>
              </a:lnSpc>
              <a:defRPr sz="3500" spc="-10" baseline="0">
                <a:solidFill>
                  <a:schemeClr val="accent2"/>
                </a:solidFill>
                <a:latin typeface="Lato Medium" panose="020F0502020204030203" pitchFamily="34" charset="0"/>
                <a:ea typeface="Lato Medium" panose="020F0502020204030203" pitchFamily="34" charset="0"/>
                <a:cs typeface="Lato Medium" panose="020F0502020204030203" pitchFamily="34" charset="0"/>
              </a:defRPr>
            </a:lvl1pPr>
          </a:lstStyle>
          <a:p>
            <a:pPr lvl="0"/>
            <a:r>
              <a:rPr lang="pl-PL">
                <a:latin typeface="Lato Medium" panose="020F0502020204030203" pitchFamily="34" charset="0"/>
                <a:ea typeface="Lato Medium" panose="020F0502020204030203" pitchFamily="34" charset="0"/>
                <a:cs typeface="Lato Medium" panose="020F0502020204030203" pitchFamily="34" charset="0"/>
              </a:rPr>
              <a:t>“Wstaw cytat”</a:t>
            </a:r>
            <a:endParaRPr lang="pl-PL"/>
          </a:p>
        </p:txBody>
      </p:sp>
      <p:sp>
        <p:nvSpPr>
          <p:cNvPr id="4" name="Symbol zastępczy tekstu 3">
            <a:extLst>
              <a:ext uri="{FF2B5EF4-FFF2-40B4-BE49-F238E27FC236}">
                <a16:creationId xmlns:a16="http://schemas.microsoft.com/office/drawing/2014/main" id="{A2F84BDF-9A97-431B-969D-216615DEDC6C}"/>
              </a:ext>
            </a:extLst>
          </p:cNvPr>
          <p:cNvSpPr>
            <a:spLocks noGrp="1"/>
          </p:cNvSpPr>
          <p:nvPr>
            <p:ph type="body" sz="quarter" idx="15" hasCustomPrompt="1"/>
          </p:nvPr>
        </p:nvSpPr>
        <p:spPr>
          <a:xfrm>
            <a:off x="8316974" y="11521896"/>
            <a:ext cx="4086624" cy="260777"/>
          </a:xfrm>
        </p:spPr>
        <p:txBody>
          <a:bodyPr/>
          <a:lstStyle>
            <a:lvl1pPr algn="ctr">
              <a:lnSpc>
                <a:spcPts val="2173"/>
              </a:lnSpc>
              <a:defRPr sz="1800"/>
            </a:lvl1pPr>
          </a:lstStyle>
          <a:p>
            <a:pPr lvl="0"/>
            <a:r>
              <a:rPr lang="pl-PL"/>
              <a:t>Wstaw tytuł wykresu</a:t>
            </a:r>
          </a:p>
        </p:txBody>
      </p:sp>
      <p:sp>
        <p:nvSpPr>
          <p:cNvPr id="17" name="Symbol zastępczy tekstu 3">
            <a:extLst>
              <a:ext uri="{FF2B5EF4-FFF2-40B4-BE49-F238E27FC236}">
                <a16:creationId xmlns:a16="http://schemas.microsoft.com/office/drawing/2014/main" id="{F148A997-FAC8-4145-B35F-1CA7F5E333A3}"/>
              </a:ext>
            </a:extLst>
          </p:cNvPr>
          <p:cNvSpPr>
            <a:spLocks noGrp="1"/>
          </p:cNvSpPr>
          <p:nvPr>
            <p:ph type="body" sz="quarter" idx="16" hasCustomPrompt="1"/>
          </p:nvPr>
        </p:nvSpPr>
        <p:spPr>
          <a:xfrm>
            <a:off x="12777573" y="11529772"/>
            <a:ext cx="4086624" cy="260777"/>
          </a:xfrm>
        </p:spPr>
        <p:txBody>
          <a:bodyPr/>
          <a:lstStyle>
            <a:lvl1pPr algn="ctr">
              <a:lnSpc>
                <a:spcPts val="2173"/>
              </a:lnSpc>
              <a:defRPr sz="1800"/>
            </a:lvl1pPr>
          </a:lstStyle>
          <a:p>
            <a:pPr lvl="0"/>
            <a:r>
              <a:rPr lang="pl-PL"/>
              <a:t>Wstaw tytuł wykresu</a:t>
            </a:r>
          </a:p>
        </p:txBody>
      </p:sp>
      <p:sp>
        <p:nvSpPr>
          <p:cNvPr id="11" name="pole tekstowe 10">
            <a:extLst>
              <a:ext uri="{FF2B5EF4-FFF2-40B4-BE49-F238E27FC236}">
                <a16:creationId xmlns:a16="http://schemas.microsoft.com/office/drawing/2014/main" id="{86D2C04B-8795-4A43-96FA-8679254E01F4}"/>
              </a:ext>
            </a:extLst>
          </p:cNvPr>
          <p:cNvSpPr txBox="1"/>
          <p:nvPr userDrawn="1"/>
        </p:nvSpPr>
        <p:spPr>
          <a:xfrm>
            <a:off x="1278000" y="12726000"/>
            <a:ext cx="10909126" cy="346249"/>
          </a:xfrm>
          <a:prstGeom prst="rect">
            <a:avLst/>
          </a:prstGeom>
          <a:noFill/>
        </p:spPr>
        <p:txBody>
          <a:bodyPr wrap="square" lIns="0" tIns="0" rIns="0" bIns="0"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pl-PL" sz="2500" b="0" i="0" u="none" strike="noStrike" kern="0" cap="none" spc="0" normalizeH="0" baseline="0" noProof="0">
                <a:ln>
                  <a:noFill/>
                </a:ln>
                <a:solidFill>
                  <a:schemeClr val="bg1"/>
                </a:solidFill>
                <a:effectLst/>
                <a:uLnTx/>
                <a:uFillTx/>
                <a:latin typeface="Lato Medium" panose="020F0502020204030203" pitchFamily="34" charset="0"/>
                <a:ea typeface="Lato Medium" panose="020F0502020204030203" pitchFamily="34" charset="0"/>
                <a:cs typeface="Lato Medium" panose="020F0502020204030203" pitchFamily="34" charset="0"/>
              </a:rPr>
              <a:t>Hasło </a:t>
            </a:r>
            <a:endParaRPr kumimoji="0" lang="pl-PL" sz="2500" b="0" i="0" u="none" strike="noStrike" kern="0" cap="none" spc="0" normalizeH="0" baseline="0" noProof="0">
              <a:ln>
                <a:noFill/>
              </a:ln>
              <a:solidFill>
                <a:schemeClr val="bg1"/>
              </a:solidFill>
              <a:effectLst/>
              <a:uLnTx/>
              <a:uFillTx/>
              <a:latin typeface="Lato Medium"/>
              <a:ea typeface="+mn-ea"/>
              <a:cs typeface="Lato Medium"/>
            </a:endParaRPr>
          </a:p>
        </p:txBody>
      </p:sp>
    </p:spTree>
    <p:extLst>
      <p:ext uri="{BB962C8B-B14F-4D97-AF65-F5344CB8AC3E}">
        <p14:creationId xmlns:p14="http://schemas.microsoft.com/office/powerpoint/2010/main" val="3617805637"/>
      </p:ext>
    </p:extLst>
  </p:cSld>
  <p:clrMapOvr>
    <a:masterClrMapping/>
  </p:clrMapOvr>
  <p:extLst>
    <p:ext uri="{DCECCB84-F9BA-43D5-87BE-67443E8EF086}">
      <p15:sldGuideLst xmlns:p15="http://schemas.microsoft.com/office/powerpoint/2012/main">
        <p15:guide id="1" pos="402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lajd Agenda">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Tytuł slajdu: Spis treści</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5C6E07D4-29B9-4519-BDC6-DE11A7AA71B8}"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0"/>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Podtytuł slajdu opcjonalny</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282873" y="4229709"/>
            <a:ext cx="21826752" cy="8028967"/>
          </a:xfrm>
        </p:spPr>
        <p:txBody>
          <a:bodyPr numCol="2" spcCol="504000">
            <a:noAutofit/>
          </a:bodyPr>
          <a:lstStyle>
            <a:lvl1pPr marL="720000" indent="-720000" algn="l">
              <a:lnSpc>
                <a:spcPts val="4930"/>
              </a:lnSpc>
              <a:spcBef>
                <a:spcPts val="4930"/>
              </a:spcBef>
              <a:buFont typeface="+mj-lt"/>
              <a:buAutoNum type="arabicPeriod"/>
              <a:defRPr sz="3500" spc="-10">
                <a:latin typeface="Lato Medium" panose="020F0502020204030203" pitchFamily="34" charset="0"/>
                <a:ea typeface="Lato Medium" panose="020F0502020204030203" pitchFamily="34" charset="0"/>
                <a:cs typeface="Lato Medium" panose="020F0502020204030203" pitchFamily="34" charset="0"/>
              </a:defRPr>
            </a:lvl1pPr>
            <a:lvl2pPr marL="1512000" indent="-756000" algn="l">
              <a:lnSpc>
                <a:spcPts val="4929"/>
              </a:lnSpc>
              <a:defRPr sz="3500" spc="-10">
                <a:latin typeface="+mn-lt"/>
              </a:defRPr>
            </a:lvl2pPr>
            <a:lvl3pPr marL="1512000" indent="-756000" algn="l">
              <a:lnSpc>
                <a:spcPts val="4930"/>
              </a:lnSpc>
              <a:spcBef>
                <a:spcPts val="0"/>
              </a:spcBef>
              <a:buClr>
                <a:schemeClr val="accent2"/>
              </a:buClr>
              <a:buSzPct val="145000"/>
              <a:buFontTx/>
              <a:buNone/>
              <a:defRPr sz="3500" spc="-10">
                <a:solidFill>
                  <a:schemeClr val="tx1"/>
                </a:solidFill>
                <a:latin typeface="+mn-lt"/>
              </a:defRPr>
            </a:lvl3pPr>
            <a:lvl4pPr marL="1512000" indent="-756000" algn="l">
              <a:lnSpc>
                <a:spcPts val="4930"/>
              </a:lnSpc>
              <a:spcBef>
                <a:spcPts val="0"/>
              </a:spcBef>
              <a:buClr>
                <a:schemeClr val="tx2"/>
              </a:buClr>
              <a:buSzPct val="150000"/>
              <a:buFontTx/>
              <a:buNone/>
              <a:defRPr sz="3500" spc="-10">
                <a:latin typeface="+mn-lt"/>
              </a:defRPr>
            </a:lvl4pPr>
            <a:lvl5pPr marL="1512000" indent="-756000" algn="l">
              <a:lnSpc>
                <a:spcPts val="4930"/>
              </a:lnSpc>
              <a:defRPr sz="3500" spc="-10">
                <a:latin typeface="+mn-lt"/>
              </a:defRPr>
            </a:lvl5pPr>
          </a:lstStyle>
          <a:p>
            <a:pPr lvl="0"/>
            <a:r>
              <a:rPr lang="pl-PL"/>
              <a:t>Wpisz tytuł</a:t>
            </a:r>
          </a:p>
          <a:p>
            <a:pPr lvl="1"/>
            <a:r>
              <a:rPr lang="pl-PL"/>
              <a:t>1.1   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71321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lajd 2kolumny tekstow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latin typeface="Lato Medium" panose="020F0502020204030203" pitchFamily="34" charset="0"/>
                <a:ea typeface="Lato Medium" panose="020F0502020204030203" pitchFamily="34" charset="0"/>
                <a:cs typeface="Lato Medium" panose="020F0502020204030203" pitchFamily="34" charset="0"/>
              </a:defRPr>
            </a:lvl1pPr>
          </a:lstStyle>
          <a:p>
            <a:fld id="{05D33902-A113-4A7A-BEEF-EE9D90F362D7}"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1"/>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Wpisz podtytuł</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282873" y="4212000"/>
            <a:ext cx="10671372" cy="4247958"/>
          </a:xfrm>
        </p:spPr>
        <p:txBody>
          <a:bodyPr/>
          <a:lstStyle>
            <a:lvl1pPr algn="l">
              <a:lnSpc>
                <a:spcPts val="4225"/>
              </a:lnSpc>
              <a:defRPr sz="2700" spc="-10">
                <a:latin typeface="+mn-lt"/>
                <a:ea typeface="Lato Medium" panose="020F0502020204030203" pitchFamily="34" charset="0"/>
                <a:cs typeface="Lato Medium" panose="020F0502020204030203" pitchFamily="34" charset="0"/>
              </a:defRPr>
            </a:lvl1pPr>
            <a:lvl2pPr marL="756000" indent="-630000" algn="l">
              <a:lnSpc>
                <a:spcPts val="4225"/>
              </a:lnSpc>
              <a:spcBef>
                <a:spcPts val="4225"/>
              </a:spcBef>
              <a:buClr>
                <a:schemeClr val="accent2"/>
              </a:buClr>
              <a:buSzPct val="140000"/>
              <a:buFont typeface="Wingdings" panose="05000000000000000000" pitchFamily="2" charset="2"/>
              <a:buChar char="l"/>
              <a:defRPr sz="2700" spc="-10">
                <a:latin typeface="+mn-lt"/>
              </a:defRPr>
            </a:lvl2pPr>
            <a:lvl3pPr marL="756000" indent="-630000" algn="l">
              <a:lnSpc>
                <a:spcPts val="4225"/>
              </a:lnSpc>
              <a:spcBef>
                <a:spcPts val="4225"/>
              </a:spcBef>
              <a:buClr>
                <a:schemeClr val="tx2"/>
              </a:buClr>
              <a:buSzPct val="140000"/>
              <a:buFont typeface="Wingdings" panose="05000000000000000000" pitchFamily="2" charset="2"/>
              <a:buChar char="l"/>
              <a:defRPr sz="2700" spc="-10">
                <a:solidFill>
                  <a:schemeClr val="tx1"/>
                </a:solidFill>
                <a:latin typeface="+mn-lt"/>
              </a:defRPr>
            </a:lvl3pPr>
            <a:lvl4pPr marL="0" indent="0" algn="l">
              <a:lnSpc>
                <a:spcPts val="4225"/>
              </a:lnSpc>
              <a:spcBef>
                <a:spcPts val="4225"/>
              </a:spcBef>
              <a:buClr>
                <a:schemeClr val="tx2"/>
              </a:buClr>
              <a:buSzPct val="150000"/>
              <a:buFontTx/>
              <a:buNone/>
              <a:defRPr sz="2700" spc="-10">
                <a:latin typeface="+mn-lt"/>
              </a:defRPr>
            </a:lvl4pPr>
            <a:lvl5pPr marL="0" algn="l">
              <a:lnSpc>
                <a:spcPts val="4225"/>
              </a:lnSpc>
              <a:defRPr sz="2700" spc="-10">
                <a:latin typeface="+mn-lt"/>
              </a:defRPr>
            </a:lvl5pPr>
          </a:lstStyle>
          <a:p>
            <a:pPr lvl="0"/>
            <a:r>
              <a:rPr lang="pl-PL"/>
              <a:t>Wpisz tekst</a:t>
            </a:r>
          </a:p>
          <a:p>
            <a:pPr lvl="1"/>
            <a:r>
              <a:rPr lang="pl-PL"/>
              <a:t>Drugi poziom</a:t>
            </a:r>
          </a:p>
          <a:p>
            <a:pPr lvl="2"/>
            <a:r>
              <a:rPr lang="pl-PL"/>
              <a:t>Trzeci poziom</a:t>
            </a:r>
          </a:p>
          <a:p>
            <a:pPr lvl="3"/>
            <a:r>
              <a:rPr lang="pl-PL"/>
              <a:t>Czwarty poziom</a:t>
            </a:r>
          </a:p>
          <a:p>
            <a:pPr lvl="4"/>
            <a:r>
              <a:rPr lang="pl-PL"/>
              <a:t>Piąty poziom</a:t>
            </a:r>
          </a:p>
        </p:txBody>
      </p:sp>
      <p:sp>
        <p:nvSpPr>
          <p:cNvPr id="12" name="Symbol zastępczy tekstu 9">
            <a:extLst>
              <a:ext uri="{FF2B5EF4-FFF2-40B4-BE49-F238E27FC236}">
                <a16:creationId xmlns:a16="http://schemas.microsoft.com/office/drawing/2014/main" id="{198EF655-B8B1-41FF-97B1-B053E635D7D3}"/>
              </a:ext>
            </a:extLst>
          </p:cNvPr>
          <p:cNvSpPr>
            <a:spLocks noGrp="1"/>
          </p:cNvSpPr>
          <p:nvPr>
            <p:ph type="body" sz="quarter" idx="12" hasCustomPrompt="1"/>
          </p:nvPr>
        </p:nvSpPr>
        <p:spPr>
          <a:xfrm>
            <a:off x="12429755" y="4211999"/>
            <a:ext cx="10671372" cy="8316000"/>
          </a:xfrm>
        </p:spPr>
        <p:txBody>
          <a:bodyPr>
            <a:noAutofit/>
          </a:bodyPr>
          <a:lstStyle>
            <a:lvl1pPr algn="l">
              <a:lnSpc>
                <a:spcPts val="4225"/>
              </a:lnSpc>
              <a:defRPr sz="2700" spc="-10">
                <a:latin typeface="+mn-lt"/>
                <a:ea typeface="Lato Medium" panose="020F0502020204030203" pitchFamily="34" charset="0"/>
                <a:cs typeface="Lato Medium" panose="020F0502020204030203" pitchFamily="34" charset="0"/>
              </a:defRPr>
            </a:lvl1pPr>
            <a:lvl2pPr marL="756000" indent="-630000" algn="l">
              <a:lnSpc>
                <a:spcPts val="4225"/>
              </a:lnSpc>
              <a:spcBef>
                <a:spcPts val="4225"/>
              </a:spcBef>
              <a:buClr>
                <a:schemeClr val="accent2"/>
              </a:buClr>
              <a:buSzPct val="140000"/>
              <a:buFont typeface="Wingdings" panose="05000000000000000000" pitchFamily="2" charset="2"/>
              <a:buChar char="l"/>
              <a:defRPr sz="2700" spc="-10">
                <a:latin typeface="+mn-lt"/>
              </a:defRPr>
            </a:lvl2pPr>
            <a:lvl3pPr marL="756000" indent="-630000" algn="l">
              <a:lnSpc>
                <a:spcPts val="4225"/>
              </a:lnSpc>
              <a:spcBef>
                <a:spcPts val="4225"/>
              </a:spcBef>
              <a:buClr>
                <a:schemeClr val="tx2"/>
              </a:buClr>
              <a:buSzPct val="140000"/>
              <a:buFont typeface="Wingdings" panose="05000000000000000000" pitchFamily="2" charset="2"/>
              <a:buChar char="l"/>
              <a:defRPr sz="2700" spc="-10">
                <a:solidFill>
                  <a:schemeClr val="tx1"/>
                </a:solidFill>
                <a:latin typeface="+mn-lt"/>
              </a:defRPr>
            </a:lvl3pPr>
            <a:lvl4pPr marL="0" indent="0" algn="l">
              <a:lnSpc>
                <a:spcPts val="4225"/>
              </a:lnSpc>
              <a:spcBef>
                <a:spcPts val="4225"/>
              </a:spcBef>
              <a:buClr>
                <a:schemeClr val="tx2"/>
              </a:buClr>
              <a:buSzPct val="150000"/>
              <a:buFontTx/>
              <a:buNone/>
              <a:defRPr sz="2700" spc="-10">
                <a:latin typeface="+mn-lt"/>
              </a:defRPr>
            </a:lvl4pPr>
            <a:lvl5pPr marL="0" algn="l">
              <a:lnSpc>
                <a:spcPts val="4225"/>
              </a:lnSpc>
              <a:defRPr sz="2700" spc="-10">
                <a:latin typeface="+mn-lt"/>
              </a:defRPr>
            </a:lvl5pPr>
          </a:lstStyle>
          <a:p>
            <a:pPr lvl="0"/>
            <a:r>
              <a:rPr lang="pl-PL"/>
              <a:t>Wpisz tekst</a:t>
            </a:r>
          </a:p>
          <a:p>
            <a:pPr lvl="1"/>
            <a:r>
              <a:rPr lang="pl-PL"/>
              <a:t>Drugi poziom</a:t>
            </a:r>
          </a:p>
          <a:p>
            <a:pPr lvl="2"/>
            <a:r>
              <a:rPr lang="pl-PL"/>
              <a:t>Trzeci poziom</a:t>
            </a:r>
          </a:p>
          <a:p>
            <a:pPr lvl="3"/>
            <a:r>
              <a:rPr lang="pl-PL"/>
              <a:t>Czwarty poziom</a:t>
            </a:r>
          </a:p>
          <a:p>
            <a:pPr lvl="4"/>
            <a:r>
              <a:rPr lang="pl-PL"/>
              <a:t>Piąty poziom</a:t>
            </a:r>
          </a:p>
        </p:txBody>
      </p:sp>
      <p:sp>
        <p:nvSpPr>
          <p:cNvPr id="14" name="Symbol zastępczy tekstu 13">
            <a:extLst>
              <a:ext uri="{FF2B5EF4-FFF2-40B4-BE49-F238E27FC236}">
                <a16:creationId xmlns:a16="http://schemas.microsoft.com/office/drawing/2014/main" id="{5D6F26F5-15E9-4D5A-8534-281FA9EBE865}"/>
              </a:ext>
            </a:extLst>
          </p:cNvPr>
          <p:cNvSpPr>
            <a:spLocks noGrp="1"/>
          </p:cNvSpPr>
          <p:nvPr>
            <p:ph type="body" sz="quarter" idx="13" hasCustomPrompt="1"/>
          </p:nvPr>
        </p:nvSpPr>
        <p:spPr>
          <a:xfrm>
            <a:off x="2666515" y="9126252"/>
            <a:ext cx="9272367" cy="2952328"/>
          </a:xfrm>
        </p:spPr>
        <p:txBody>
          <a:bodyPr>
            <a:noAutofit/>
          </a:bodyPr>
          <a:lstStyle>
            <a:lvl1pPr marL="0" indent="0" algn="l">
              <a:lnSpc>
                <a:spcPts val="4929"/>
              </a:lnSpc>
              <a:defRPr sz="3500" spc="-10" baseline="0">
                <a:solidFill>
                  <a:schemeClr val="accent2"/>
                </a:solidFill>
                <a:latin typeface="Lato Medium" panose="020F0502020204030203" pitchFamily="34" charset="0"/>
                <a:ea typeface="Lato Medium" panose="020F0502020204030203" pitchFamily="34" charset="0"/>
                <a:cs typeface="Lato Medium" panose="020F0502020204030203" pitchFamily="34" charset="0"/>
              </a:defRPr>
            </a:lvl1pPr>
          </a:lstStyle>
          <a:p>
            <a:pPr lvl="0"/>
            <a:r>
              <a:rPr lang="pl-PL">
                <a:latin typeface="Lato Medium" panose="020F0502020204030203" pitchFamily="34" charset="0"/>
                <a:ea typeface="Lato Medium" panose="020F0502020204030203" pitchFamily="34" charset="0"/>
                <a:cs typeface="Lato Medium" panose="020F0502020204030203" pitchFamily="34" charset="0"/>
              </a:rPr>
              <a:t>“Wstaw cytat</a:t>
            </a:r>
            <a:endParaRPr lang="pl-PL"/>
          </a:p>
        </p:txBody>
      </p:sp>
      <p:sp>
        <p:nvSpPr>
          <p:cNvPr id="7" name="Symbol zastępczy obrazu 6">
            <a:extLst>
              <a:ext uri="{FF2B5EF4-FFF2-40B4-BE49-F238E27FC236}">
                <a16:creationId xmlns:a16="http://schemas.microsoft.com/office/drawing/2014/main" id="{A1486E10-0AF7-4236-ABBB-2E915C23EFAD}"/>
              </a:ext>
            </a:extLst>
          </p:cNvPr>
          <p:cNvSpPr>
            <a:spLocks noGrp="1"/>
          </p:cNvSpPr>
          <p:nvPr>
            <p:ph type="pic" sz="quarter" idx="14" hasCustomPrompt="1"/>
          </p:nvPr>
        </p:nvSpPr>
        <p:spPr>
          <a:xfrm>
            <a:off x="1254125" y="9126539"/>
            <a:ext cx="856755" cy="863810"/>
          </a:xfrm>
        </p:spPr>
        <p:txBody>
          <a:bodyPr anchor="ctr" anchorCtr="0">
            <a:noAutofit/>
          </a:bodyPr>
          <a:lstStyle>
            <a:lvl1pPr algn="ctr">
              <a:defRPr sz="1800"/>
            </a:lvl1pPr>
          </a:lstStyle>
          <a:p>
            <a:r>
              <a:rPr lang="pl-PL"/>
              <a:t>Wstaw ikonę</a:t>
            </a:r>
          </a:p>
        </p:txBody>
      </p:sp>
    </p:spTree>
    <p:extLst>
      <p:ext uri="{BB962C8B-B14F-4D97-AF65-F5344CB8AC3E}">
        <p14:creationId xmlns:p14="http://schemas.microsoft.com/office/powerpoint/2010/main" val="3152192779"/>
      </p:ext>
    </p:extLst>
  </p:cSld>
  <p:clrMapOvr>
    <a:masterClrMapping/>
  </p:clrMapOvr>
  <p:extLst>
    <p:ext uri="{DCECCB84-F9BA-43D5-87BE-67443E8EF086}">
      <p15:sldGuideLst xmlns:p15="http://schemas.microsoft.com/office/powerpoint/2012/main">
        <p15:guide id="1" pos="8292">
          <p15:clr>
            <a:srgbClr val="FBAE40"/>
          </p15:clr>
        </p15:guide>
        <p15:guide id="2" pos="80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Slajd Zdjęcie + tekst">
    <p:bg>
      <p:bgPr>
        <a:solidFill>
          <a:srgbClr val="FFFFFF"/>
        </a:solidFill>
        <a:effectLst/>
      </p:bgPr>
    </p:bg>
    <p:spTree>
      <p:nvGrpSpPr>
        <p:cNvPr id="1" name=""/>
        <p:cNvGrpSpPr/>
        <p:nvPr/>
      </p:nvGrpSpPr>
      <p:grpSpPr>
        <a:xfrm>
          <a:off x="0" y="0"/>
          <a:ext cx="0" cy="0"/>
          <a:chOff x="0" y="0"/>
          <a:chExt cx="0" cy="0"/>
        </a:xfrm>
      </p:grpSpPr>
      <p:sp>
        <p:nvSpPr>
          <p:cNvPr id="9" name="Symbol zastępczy obrazu 8">
            <a:extLst>
              <a:ext uri="{FF2B5EF4-FFF2-40B4-BE49-F238E27FC236}">
                <a16:creationId xmlns:a16="http://schemas.microsoft.com/office/drawing/2014/main" id="{2DE190BC-4693-404B-B754-B5BE54F37B76}"/>
              </a:ext>
            </a:extLst>
          </p:cNvPr>
          <p:cNvSpPr>
            <a:spLocks noGrp="1"/>
          </p:cNvSpPr>
          <p:nvPr>
            <p:ph type="pic" sz="quarter" idx="13" hasCustomPrompt="1"/>
          </p:nvPr>
        </p:nvSpPr>
        <p:spPr>
          <a:xfrm>
            <a:off x="1" y="0"/>
            <a:ext cx="13604512" cy="13716000"/>
          </a:xfrm>
        </p:spPr>
        <p:txBody>
          <a:bodyPr anchor="ctr" anchorCtr="0">
            <a:noAutofit/>
          </a:bodyPr>
          <a:lstStyle>
            <a:lvl1pPr algn="ctr">
              <a:defRPr sz="3622"/>
            </a:lvl1pPr>
          </a:lstStyle>
          <a:p>
            <a:r>
              <a:rPr lang="pl-PL"/>
              <a:t>Wstaw obraz, wykadruj </a:t>
            </a:r>
            <a:br>
              <a:rPr lang="pl-PL"/>
            </a:br>
            <a:r>
              <a:rPr lang="pl-PL"/>
              <a:t>tak, jak potrzebujesz</a:t>
            </a:r>
            <a:br>
              <a:rPr lang="pl-PL"/>
            </a:br>
            <a:r>
              <a:rPr lang="pl-PL"/>
              <a:t>i przesuń na spód</a:t>
            </a:r>
          </a:p>
        </p:txBody>
      </p:sp>
      <p:pic>
        <p:nvPicPr>
          <p:cNvPr id="8" name="Grafika 7">
            <a:extLst>
              <a:ext uri="{FF2B5EF4-FFF2-40B4-BE49-F238E27FC236}">
                <a16:creationId xmlns:a16="http://schemas.microsoft.com/office/drawing/2014/main" id="{7F41C448-944D-4D62-B139-827C370FE6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56700" y="10344"/>
            <a:ext cx="14717594" cy="13716000"/>
          </a:xfrm>
          <a:prstGeom prst="rect">
            <a:avLst/>
          </a:prstGeom>
        </p:spPr>
      </p:pic>
      <p:sp>
        <p:nvSpPr>
          <p:cNvPr id="2" name="Holder 2"/>
          <p:cNvSpPr>
            <a:spLocks noGrp="1"/>
          </p:cNvSpPr>
          <p:nvPr>
            <p:ph type="ctrTitle" hasCustomPrompt="1"/>
          </p:nvPr>
        </p:nvSpPr>
        <p:spPr>
          <a:xfrm>
            <a:off x="12458638" y="4260050"/>
            <a:ext cx="10671372"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C2AE3B83-7122-495B-B456-52C86E55B53E}" type="slidenum">
              <a:rPr lang="pl-PL" smtClean="0"/>
              <a:pPr/>
              <a:t>‹#›</a:t>
            </a:fld>
            <a:endParaRPr lang="pl-PL"/>
          </a:p>
        </p:txBody>
      </p:sp>
      <p:sp>
        <p:nvSpPr>
          <p:cNvPr id="11" name="Symbol zastępczy tekstu 9">
            <a:extLst>
              <a:ext uri="{FF2B5EF4-FFF2-40B4-BE49-F238E27FC236}">
                <a16:creationId xmlns:a16="http://schemas.microsoft.com/office/drawing/2014/main" id="{63A6BFE8-FEEA-424E-A916-99F6FB4EA214}"/>
              </a:ext>
            </a:extLst>
          </p:cNvPr>
          <p:cNvSpPr>
            <a:spLocks noGrp="1"/>
          </p:cNvSpPr>
          <p:nvPr>
            <p:ph type="body" sz="quarter" idx="12" hasCustomPrompt="1"/>
          </p:nvPr>
        </p:nvSpPr>
        <p:spPr>
          <a:xfrm>
            <a:off x="12457806" y="6173923"/>
            <a:ext cx="10671372" cy="6264000"/>
          </a:xfrm>
        </p:spPr>
        <p:txBody>
          <a:bodyPr>
            <a:noAutofit/>
          </a:bodyPr>
          <a:lstStyle>
            <a:lvl1pPr algn="l">
              <a:lnSpc>
                <a:spcPts val="4930"/>
              </a:lnSpc>
              <a:spcBef>
                <a:spcPts val="4230"/>
              </a:spcBef>
              <a:defRPr sz="3500" spc="-10">
                <a:latin typeface="Lato Medium" panose="020F0502020204030203" pitchFamily="34" charset="0"/>
                <a:ea typeface="Lato Medium" panose="020F0502020204030203" pitchFamily="34" charset="0"/>
                <a:cs typeface="Lato Medium" panose="020F0502020204030203" pitchFamily="34" charset="0"/>
              </a:defRPr>
            </a:lvl1pPr>
            <a:lvl2pPr marL="0" algn="l">
              <a:lnSpc>
                <a:spcPts val="4230"/>
              </a:lnSpc>
              <a:defRPr sz="2700" spc="-10">
                <a:latin typeface="+mn-lt"/>
              </a:defRPr>
            </a:lvl2pPr>
            <a:lvl3pPr marL="756000" indent="-630000" algn="l">
              <a:lnSpc>
                <a:spcPts val="4230"/>
              </a:lnSpc>
              <a:spcBef>
                <a:spcPts val="4230"/>
              </a:spcBef>
              <a:buClr>
                <a:schemeClr val="accent2"/>
              </a:buClr>
              <a:buSzPct val="140000"/>
              <a:buFont typeface="Wingdings" panose="05000000000000000000" pitchFamily="2" charset="2"/>
              <a:buChar char="l"/>
              <a:defRPr sz="2700" spc="-10">
                <a:solidFill>
                  <a:schemeClr val="tx1"/>
                </a:solidFill>
                <a:latin typeface="+mn-lt"/>
              </a:defRPr>
            </a:lvl3pPr>
            <a:lvl4pPr marL="756000" indent="-630000" algn="l">
              <a:lnSpc>
                <a:spcPts val="4230"/>
              </a:lnSpc>
              <a:spcBef>
                <a:spcPts val="4230"/>
              </a:spcBef>
              <a:buClr>
                <a:schemeClr val="tx2"/>
              </a:buClr>
              <a:buSzPct val="140000"/>
              <a:buFont typeface="Wingdings" panose="05000000000000000000" pitchFamily="2" charset="2"/>
              <a:buChar char="l"/>
              <a:defRPr sz="2700" spc="-10" baseline="0">
                <a:latin typeface="+mn-lt"/>
              </a:defRPr>
            </a:lvl4pPr>
            <a:lvl5pPr marL="0" algn="l">
              <a:lnSpc>
                <a:spcPts val="4230"/>
              </a:lnSpc>
              <a:defRPr sz="2700" spc="-10">
                <a:latin typeface="+mn-lt"/>
              </a:defRPr>
            </a:lvl5pPr>
          </a:lstStyle>
          <a:p>
            <a:pPr lvl="0"/>
            <a:r>
              <a:rPr lang="pl-PL"/>
              <a:t>Wpisz śródtytuł – pierwszy poziom</a:t>
            </a:r>
          </a:p>
          <a:p>
            <a:pPr lvl="1"/>
            <a:r>
              <a:rPr lang="pl-PL"/>
              <a:t>Drugi poziom</a:t>
            </a:r>
          </a:p>
          <a:p>
            <a:pPr lvl="2"/>
            <a:r>
              <a:rPr lang="pl-PL"/>
              <a:t>Trzeci poziom</a:t>
            </a:r>
          </a:p>
          <a:p>
            <a:pPr lvl="3"/>
            <a:r>
              <a:rPr lang="pl-PL"/>
              <a:t>Czwarty poziom</a:t>
            </a:r>
          </a:p>
          <a:p>
            <a:pPr lvl="4"/>
            <a:r>
              <a:rPr lang="pl-PL"/>
              <a:t>Piąty poziom</a:t>
            </a:r>
          </a:p>
        </p:txBody>
      </p:sp>
      <p:pic>
        <p:nvPicPr>
          <p:cNvPr id="10" name="Grafika 9">
            <a:extLst>
              <a:ext uri="{FF2B5EF4-FFF2-40B4-BE49-F238E27FC236}">
                <a16:creationId xmlns:a16="http://schemas.microsoft.com/office/drawing/2014/main" id="{F95546DD-52FE-4638-84E8-CE406C6810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301012" y="1029888"/>
            <a:ext cx="1810728" cy="1435624"/>
          </a:xfrm>
          <a:prstGeom prst="rect">
            <a:avLst/>
          </a:prstGeom>
        </p:spPr>
      </p:pic>
    </p:spTree>
    <p:extLst>
      <p:ext uri="{BB962C8B-B14F-4D97-AF65-F5344CB8AC3E}">
        <p14:creationId xmlns:p14="http://schemas.microsoft.com/office/powerpoint/2010/main" val="1210998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Slajd Zdjęcie + tekst">
    <p:bg>
      <p:bgPr>
        <a:solidFill>
          <a:srgbClr val="FFFFFF"/>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458638" y="4260050"/>
            <a:ext cx="10671372"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C2AE3B83-7122-495B-B456-52C86E55B53E}" type="slidenum">
              <a:rPr lang="pl-PL" smtClean="0"/>
              <a:pPr/>
              <a:t>‹#›</a:t>
            </a:fld>
            <a:endParaRPr lang="pl-PL"/>
          </a:p>
        </p:txBody>
      </p:sp>
      <p:sp>
        <p:nvSpPr>
          <p:cNvPr id="11" name="Symbol zastępczy tekstu 9">
            <a:extLst>
              <a:ext uri="{FF2B5EF4-FFF2-40B4-BE49-F238E27FC236}">
                <a16:creationId xmlns:a16="http://schemas.microsoft.com/office/drawing/2014/main" id="{63A6BFE8-FEEA-424E-A916-99F6FB4EA214}"/>
              </a:ext>
            </a:extLst>
          </p:cNvPr>
          <p:cNvSpPr>
            <a:spLocks noGrp="1"/>
          </p:cNvSpPr>
          <p:nvPr>
            <p:ph type="body" sz="quarter" idx="12" hasCustomPrompt="1"/>
          </p:nvPr>
        </p:nvSpPr>
        <p:spPr>
          <a:xfrm>
            <a:off x="12457806" y="6173923"/>
            <a:ext cx="10671372" cy="6264000"/>
          </a:xfrm>
        </p:spPr>
        <p:txBody>
          <a:bodyPr>
            <a:noAutofit/>
          </a:bodyPr>
          <a:lstStyle>
            <a:lvl1pPr algn="l">
              <a:lnSpc>
                <a:spcPts val="4930"/>
              </a:lnSpc>
              <a:spcBef>
                <a:spcPts val="4230"/>
              </a:spcBef>
              <a:defRPr sz="3500" spc="-10">
                <a:latin typeface="Lato Medium" panose="020F0502020204030203" pitchFamily="34" charset="0"/>
                <a:ea typeface="Lato Medium" panose="020F0502020204030203" pitchFamily="34" charset="0"/>
                <a:cs typeface="Lato Medium" panose="020F0502020204030203" pitchFamily="34" charset="0"/>
              </a:defRPr>
            </a:lvl1pPr>
            <a:lvl2pPr marL="0" algn="l">
              <a:lnSpc>
                <a:spcPts val="4230"/>
              </a:lnSpc>
              <a:defRPr sz="2700" spc="-10">
                <a:latin typeface="+mn-lt"/>
              </a:defRPr>
            </a:lvl2pPr>
            <a:lvl3pPr marL="756000" indent="-630000" algn="l">
              <a:lnSpc>
                <a:spcPts val="4230"/>
              </a:lnSpc>
              <a:spcBef>
                <a:spcPts val="4230"/>
              </a:spcBef>
              <a:buClr>
                <a:schemeClr val="accent2"/>
              </a:buClr>
              <a:buSzPct val="140000"/>
              <a:buFont typeface="Wingdings" panose="05000000000000000000" pitchFamily="2" charset="2"/>
              <a:buChar char="l"/>
              <a:defRPr sz="2700" spc="-10">
                <a:solidFill>
                  <a:schemeClr val="tx1"/>
                </a:solidFill>
                <a:latin typeface="+mn-lt"/>
              </a:defRPr>
            </a:lvl3pPr>
            <a:lvl4pPr marL="756000" indent="-630000" algn="l">
              <a:lnSpc>
                <a:spcPts val="4230"/>
              </a:lnSpc>
              <a:spcBef>
                <a:spcPts val="4230"/>
              </a:spcBef>
              <a:buClr>
                <a:schemeClr val="tx2"/>
              </a:buClr>
              <a:buSzPct val="140000"/>
              <a:buFont typeface="Wingdings" panose="05000000000000000000" pitchFamily="2" charset="2"/>
              <a:buChar char="l"/>
              <a:defRPr sz="2700" spc="-10" baseline="0">
                <a:latin typeface="+mn-lt"/>
              </a:defRPr>
            </a:lvl4pPr>
            <a:lvl5pPr marL="0" algn="l">
              <a:lnSpc>
                <a:spcPts val="4230"/>
              </a:lnSpc>
              <a:defRPr sz="2700" spc="-10">
                <a:latin typeface="+mn-lt"/>
              </a:defRPr>
            </a:lvl5pPr>
          </a:lstStyle>
          <a:p>
            <a:pPr lvl="0"/>
            <a:r>
              <a:rPr lang="pl-PL"/>
              <a:t>Wpisz śródtytuł – pierwszy poziom</a:t>
            </a:r>
          </a:p>
          <a:p>
            <a:pPr lvl="1"/>
            <a:r>
              <a:rPr lang="pl-PL"/>
              <a:t>Drugi poziom</a:t>
            </a:r>
          </a:p>
          <a:p>
            <a:pPr lvl="2"/>
            <a:r>
              <a:rPr lang="pl-PL"/>
              <a:t>Trzeci poziom</a:t>
            </a:r>
          </a:p>
          <a:p>
            <a:pPr lvl="3"/>
            <a:r>
              <a:rPr lang="pl-PL"/>
              <a:t>Czwarty poziom</a:t>
            </a:r>
          </a:p>
          <a:p>
            <a:pPr lvl="4"/>
            <a:r>
              <a:rPr lang="pl-PL"/>
              <a:t>Piąty poziom</a:t>
            </a:r>
          </a:p>
        </p:txBody>
      </p:sp>
      <p:pic>
        <p:nvPicPr>
          <p:cNvPr id="10" name="Grafika 9">
            <a:extLst>
              <a:ext uri="{FF2B5EF4-FFF2-40B4-BE49-F238E27FC236}">
                <a16:creationId xmlns:a16="http://schemas.microsoft.com/office/drawing/2014/main" id="{F95546DD-52FE-4638-84E8-CE406C6810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301012" y="1029888"/>
            <a:ext cx="1810728" cy="1435624"/>
          </a:xfrm>
          <a:prstGeom prst="rect">
            <a:avLst/>
          </a:prstGeom>
        </p:spPr>
      </p:pic>
      <p:sp>
        <p:nvSpPr>
          <p:cNvPr id="16" name="Picture Placeholder 8">
            <a:extLst>
              <a:ext uri="{FF2B5EF4-FFF2-40B4-BE49-F238E27FC236}">
                <a16:creationId xmlns:a16="http://schemas.microsoft.com/office/drawing/2014/main" id="{15382DFB-C038-4E81-BCF5-9BC13D339AFC}"/>
              </a:ext>
            </a:extLst>
          </p:cNvPr>
          <p:cNvSpPr>
            <a:spLocks noGrp="1"/>
          </p:cNvSpPr>
          <p:nvPr>
            <p:ph type="pic" sz="quarter" idx="19" hasCustomPrompt="1"/>
          </p:nvPr>
        </p:nvSpPr>
        <p:spPr>
          <a:xfrm>
            <a:off x="-3642" y="-1537"/>
            <a:ext cx="11418934" cy="13724631"/>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 name="connsiteX0" fmla="*/ 2556077 w 5051627"/>
              <a:gd name="connsiteY0" fmla="*/ 98906 h 5090006"/>
              <a:gd name="connsiteX1" fmla="*/ 5051627 w 5051627"/>
              <a:gd name="connsiteY1" fmla="*/ 2594456 h 5090006"/>
              <a:gd name="connsiteX2" fmla="*/ 2556077 w 5051627"/>
              <a:gd name="connsiteY2" fmla="*/ 5090006 h 5090006"/>
              <a:gd name="connsiteX3" fmla="*/ 60527 w 5051627"/>
              <a:gd name="connsiteY3" fmla="*/ 2594456 h 5090006"/>
              <a:gd name="connsiteX4" fmla="*/ 918325 w 5051627"/>
              <a:gd name="connsiteY4" fmla="*/ 702656 h 5090006"/>
              <a:gd name="connsiteX5" fmla="*/ 2556077 w 5051627"/>
              <a:gd name="connsiteY5" fmla="*/ 98906 h 5090006"/>
              <a:gd name="connsiteX0" fmla="*/ 2556077 w 5051627"/>
              <a:gd name="connsiteY0" fmla="*/ 66699 h 5057799"/>
              <a:gd name="connsiteX1" fmla="*/ 5051627 w 5051627"/>
              <a:gd name="connsiteY1" fmla="*/ 2562249 h 5057799"/>
              <a:gd name="connsiteX2" fmla="*/ 2556077 w 5051627"/>
              <a:gd name="connsiteY2" fmla="*/ 5057799 h 5057799"/>
              <a:gd name="connsiteX3" fmla="*/ 60527 w 5051627"/>
              <a:gd name="connsiteY3" fmla="*/ 2562249 h 5057799"/>
              <a:gd name="connsiteX4" fmla="*/ 918325 w 5051627"/>
              <a:gd name="connsiteY4" fmla="*/ 670449 h 5057799"/>
              <a:gd name="connsiteX5" fmla="*/ 2556077 w 5051627"/>
              <a:gd name="connsiteY5" fmla="*/ 66699 h 5057799"/>
              <a:gd name="connsiteX0" fmla="*/ 2537735 w 5033285"/>
              <a:gd name="connsiteY0" fmla="*/ 66699 h 5057799"/>
              <a:gd name="connsiteX1" fmla="*/ 5033285 w 5033285"/>
              <a:gd name="connsiteY1" fmla="*/ 2562249 h 5057799"/>
              <a:gd name="connsiteX2" fmla="*/ 2537735 w 5033285"/>
              <a:gd name="connsiteY2" fmla="*/ 5057799 h 5057799"/>
              <a:gd name="connsiteX3" fmla="*/ 42185 w 5033285"/>
              <a:gd name="connsiteY3" fmla="*/ 2562249 h 5057799"/>
              <a:gd name="connsiteX4" fmla="*/ 899983 w 5033285"/>
              <a:gd name="connsiteY4" fmla="*/ 670449 h 5057799"/>
              <a:gd name="connsiteX5" fmla="*/ 2537735 w 5033285"/>
              <a:gd name="connsiteY5" fmla="*/ 66699 h 5057799"/>
              <a:gd name="connsiteX0" fmla="*/ 2544874 w 5040424"/>
              <a:gd name="connsiteY0" fmla="*/ 72218 h 5063318"/>
              <a:gd name="connsiteX1" fmla="*/ 5040424 w 5040424"/>
              <a:gd name="connsiteY1" fmla="*/ 2567768 h 5063318"/>
              <a:gd name="connsiteX2" fmla="*/ 2544874 w 5040424"/>
              <a:gd name="connsiteY2" fmla="*/ 5063318 h 5063318"/>
              <a:gd name="connsiteX3" fmla="*/ 49324 w 5040424"/>
              <a:gd name="connsiteY3" fmla="*/ 2567768 h 5063318"/>
              <a:gd name="connsiteX4" fmla="*/ 817538 w 5040424"/>
              <a:gd name="connsiteY4" fmla="*/ 629043 h 5063318"/>
              <a:gd name="connsiteX5" fmla="*/ 2544874 w 5040424"/>
              <a:gd name="connsiteY5" fmla="*/ 72218 h 5063318"/>
              <a:gd name="connsiteX0" fmla="*/ 2536481 w 5032031"/>
              <a:gd name="connsiteY0" fmla="*/ 184577 h 5175677"/>
              <a:gd name="connsiteX1" fmla="*/ 5032031 w 5032031"/>
              <a:gd name="connsiteY1" fmla="*/ 2680127 h 5175677"/>
              <a:gd name="connsiteX2" fmla="*/ 2536481 w 5032031"/>
              <a:gd name="connsiteY2" fmla="*/ 5175677 h 5175677"/>
              <a:gd name="connsiteX3" fmla="*/ 40931 w 5032031"/>
              <a:gd name="connsiteY3" fmla="*/ 2680127 h 5175677"/>
              <a:gd name="connsiteX4" fmla="*/ 915793 w 5032031"/>
              <a:gd name="connsiteY4" fmla="*/ 195367 h 5175677"/>
              <a:gd name="connsiteX5" fmla="*/ 2536481 w 5032031"/>
              <a:gd name="connsiteY5" fmla="*/ 184577 h 5175677"/>
              <a:gd name="connsiteX0" fmla="*/ 2425155 w 4920705"/>
              <a:gd name="connsiteY0" fmla="*/ 184577 h 5175677"/>
              <a:gd name="connsiteX1" fmla="*/ 4920705 w 4920705"/>
              <a:gd name="connsiteY1" fmla="*/ 2680127 h 5175677"/>
              <a:gd name="connsiteX2" fmla="*/ 2425155 w 4920705"/>
              <a:gd name="connsiteY2" fmla="*/ 5175677 h 5175677"/>
              <a:gd name="connsiteX3" fmla="*/ 44785 w 4920705"/>
              <a:gd name="connsiteY3" fmla="*/ 2948879 h 5175677"/>
              <a:gd name="connsiteX4" fmla="*/ 804467 w 4920705"/>
              <a:gd name="connsiteY4" fmla="*/ 195367 h 5175677"/>
              <a:gd name="connsiteX5" fmla="*/ 2425155 w 4920705"/>
              <a:gd name="connsiteY5" fmla="*/ 184577 h 5175677"/>
              <a:gd name="connsiteX0" fmla="*/ 2382093 w 4877643"/>
              <a:gd name="connsiteY0" fmla="*/ 184577 h 5175677"/>
              <a:gd name="connsiteX1" fmla="*/ 4877643 w 4877643"/>
              <a:gd name="connsiteY1" fmla="*/ 2680127 h 5175677"/>
              <a:gd name="connsiteX2" fmla="*/ 2382093 w 4877643"/>
              <a:gd name="connsiteY2" fmla="*/ 5175677 h 5175677"/>
              <a:gd name="connsiteX3" fmla="*/ 1723 w 4877643"/>
              <a:gd name="connsiteY3" fmla="*/ 2948879 h 5175677"/>
              <a:gd name="connsiteX4" fmla="*/ 761405 w 4877643"/>
              <a:gd name="connsiteY4" fmla="*/ 195367 h 5175677"/>
              <a:gd name="connsiteX5" fmla="*/ 2382093 w 4877643"/>
              <a:gd name="connsiteY5" fmla="*/ 184577 h 5175677"/>
              <a:gd name="connsiteX0" fmla="*/ 2381077 w 4876627"/>
              <a:gd name="connsiteY0" fmla="*/ 184577 h 5272880"/>
              <a:gd name="connsiteX1" fmla="*/ 4876627 w 4876627"/>
              <a:gd name="connsiteY1" fmla="*/ 2680127 h 5272880"/>
              <a:gd name="connsiteX2" fmla="*/ 2381077 w 4876627"/>
              <a:gd name="connsiteY2" fmla="*/ 5175677 h 5272880"/>
              <a:gd name="connsiteX3" fmla="*/ 926759 w 4876627"/>
              <a:gd name="connsiteY3" fmla="*/ 4589242 h 5272880"/>
              <a:gd name="connsiteX4" fmla="*/ 707 w 4876627"/>
              <a:gd name="connsiteY4" fmla="*/ 2948879 h 5272880"/>
              <a:gd name="connsiteX5" fmla="*/ 760389 w 4876627"/>
              <a:gd name="connsiteY5" fmla="*/ 195367 h 5272880"/>
              <a:gd name="connsiteX6" fmla="*/ 2381077 w 4876627"/>
              <a:gd name="connsiteY6" fmla="*/ 184577 h 5272880"/>
              <a:gd name="connsiteX0" fmla="*/ 1745966 w 4241516"/>
              <a:gd name="connsiteY0" fmla="*/ 432225 h 5597532"/>
              <a:gd name="connsiteX1" fmla="*/ 4241516 w 4241516"/>
              <a:gd name="connsiteY1" fmla="*/ 2927775 h 5597532"/>
              <a:gd name="connsiteX2" fmla="*/ 1745966 w 4241516"/>
              <a:gd name="connsiteY2" fmla="*/ 5423325 h 5597532"/>
              <a:gd name="connsiteX3" fmla="*/ 291648 w 4241516"/>
              <a:gd name="connsiteY3" fmla="*/ 4836890 h 5597532"/>
              <a:gd name="connsiteX4" fmla="*/ 125278 w 4241516"/>
              <a:gd name="connsiteY4" fmla="*/ 443015 h 5597532"/>
              <a:gd name="connsiteX5" fmla="*/ 1745966 w 4241516"/>
              <a:gd name="connsiteY5" fmla="*/ 432225 h 5597532"/>
              <a:gd name="connsiteX0" fmla="*/ 1822104 w 4317654"/>
              <a:gd name="connsiteY0" fmla="*/ 432225 h 5677384"/>
              <a:gd name="connsiteX1" fmla="*/ 4317654 w 4317654"/>
              <a:gd name="connsiteY1" fmla="*/ 2927775 h 5677384"/>
              <a:gd name="connsiteX2" fmla="*/ 1822104 w 4317654"/>
              <a:gd name="connsiteY2" fmla="*/ 5423325 h 5677384"/>
              <a:gd name="connsiteX3" fmla="*/ 184353 w 4317654"/>
              <a:gd name="connsiteY3" fmla="*/ 5062983 h 5677384"/>
              <a:gd name="connsiteX4" fmla="*/ 201416 w 4317654"/>
              <a:gd name="connsiteY4" fmla="*/ 443015 h 5677384"/>
              <a:gd name="connsiteX5" fmla="*/ 1822104 w 4317654"/>
              <a:gd name="connsiteY5" fmla="*/ 432225 h 5677384"/>
              <a:gd name="connsiteX0" fmla="*/ 1730344 w 4225894"/>
              <a:gd name="connsiteY0" fmla="*/ 432225 h 5677384"/>
              <a:gd name="connsiteX1" fmla="*/ 4225894 w 4225894"/>
              <a:gd name="connsiteY1" fmla="*/ 2927775 h 5677384"/>
              <a:gd name="connsiteX2" fmla="*/ 1730344 w 4225894"/>
              <a:gd name="connsiteY2" fmla="*/ 5423325 h 5677384"/>
              <a:gd name="connsiteX3" fmla="*/ 92593 w 4225894"/>
              <a:gd name="connsiteY3" fmla="*/ 5062983 h 5677384"/>
              <a:gd name="connsiteX4" fmla="*/ 109656 w 4225894"/>
              <a:gd name="connsiteY4" fmla="*/ 443015 h 5677384"/>
              <a:gd name="connsiteX5" fmla="*/ 1730344 w 4225894"/>
              <a:gd name="connsiteY5" fmla="*/ 432225 h 5677384"/>
              <a:gd name="connsiteX0" fmla="*/ 1730344 w 4225894"/>
              <a:gd name="connsiteY0" fmla="*/ 432225 h 5508454"/>
              <a:gd name="connsiteX1" fmla="*/ 4225894 w 4225894"/>
              <a:gd name="connsiteY1" fmla="*/ 2927775 h 5508454"/>
              <a:gd name="connsiteX2" fmla="*/ 1730344 w 4225894"/>
              <a:gd name="connsiteY2" fmla="*/ 5423325 h 5508454"/>
              <a:gd name="connsiteX3" fmla="*/ 92593 w 4225894"/>
              <a:gd name="connsiteY3" fmla="*/ 5062983 h 5508454"/>
              <a:gd name="connsiteX4" fmla="*/ 109656 w 4225894"/>
              <a:gd name="connsiteY4" fmla="*/ 443015 h 5508454"/>
              <a:gd name="connsiteX5" fmla="*/ 1730344 w 4225894"/>
              <a:gd name="connsiteY5" fmla="*/ 432225 h 5508454"/>
              <a:gd name="connsiteX0" fmla="*/ 1730344 w 4225894"/>
              <a:gd name="connsiteY0" fmla="*/ 432225 h 5423325"/>
              <a:gd name="connsiteX1" fmla="*/ 4225894 w 4225894"/>
              <a:gd name="connsiteY1" fmla="*/ 2927775 h 5423325"/>
              <a:gd name="connsiteX2" fmla="*/ 1730344 w 4225894"/>
              <a:gd name="connsiteY2" fmla="*/ 5423325 h 5423325"/>
              <a:gd name="connsiteX3" fmla="*/ 92593 w 4225894"/>
              <a:gd name="connsiteY3" fmla="*/ 5062983 h 5423325"/>
              <a:gd name="connsiteX4" fmla="*/ 109656 w 4225894"/>
              <a:gd name="connsiteY4" fmla="*/ 443015 h 5423325"/>
              <a:gd name="connsiteX5" fmla="*/ 1730344 w 4225894"/>
              <a:gd name="connsiteY5" fmla="*/ 432225 h 5423325"/>
              <a:gd name="connsiteX0" fmla="*/ 1730344 w 4226194"/>
              <a:gd name="connsiteY0" fmla="*/ 432225 h 5082053"/>
              <a:gd name="connsiteX1" fmla="*/ 4225894 w 4226194"/>
              <a:gd name="connsiteY1" fmla="*/ 2927775 h 5082053"/>
              <a:gd name="connsiteX2" fmla="*/ 1888182 w 4226194"/>
              <a:gd name="connsiteY2" fmla="*/ 5082053 h 5082053"/>
              <a:gd name="connsiteX3" fmla="*/ 92593 w 4226194"/>
              <a:gd name="connsiteY3" fmla="*/ 5062983 h 5082053"/>
              <a:gd name="connsiteX4" fmla="*/ 109656 w 4226194"/>
              <a:gd name="connsiteY4" fmla="*/ 443015 h 5082053"/>
              <a:gd name="connsiteX5" fmla="*/ 1730344 w 4226194"/>
              <a:gd name="connsiteY5" fmla="*/ 432225 h 5082053"/>
              <a:gd name="connsiteX0" fmla="*/ 1730344 w 4226194"/>
              <a:gd name="connsiteY0" fmla="*/ 184188 h 4834016"/>
              <a:gd name="connsiteX1" fmla="*/ 4225894 w 4226194"/>
              <a:gd name="connsiteY1" fmla="*/ 2679738 h 4834016"/>
              <a:gd name="connsiteX2" fmla="*/ 1888182 w 4226194"/>
              <a:gd name="connsiteY2" fmla="*/ 4834016 h 4834016"/>
              <a:gd name="connsiteX3" fmla="*/ 92593 w 4226194"/>
              <a:gd name="connsiteY3" fmla="*/ 4814946 h 4834016"/>
              <a:gd name="connsiteX4" fmla="*/ 109656 w 4226194"/>
              <a:gd name="connsiteY4" fmla="*/ 194978 h 4834016"/>
              <a:gd name="connsiteX5" fmla="*/ 1730344 w 4226194"/>
              <a:gd name="connsiteY5" fmla="*/ 184188 h 4834016"/>
              <a:gd name="connsiteX0" fmla="*/ 1637751 w 4133601"/>
              <a:gd name="connsiteY0" fmla="*/ 184188 h 4834016"/>
              <a:gd name="connsiteX1" fmla="*/ 4133301 w 4133601"/>
              <a:gd name="connsiteY1" fmla="*/ 2679738 h 4834016"/>
              <a:gd name="connsiteX2" fmla="*/ 1795589 w 4133601"/>
              <a:gd name="connsiteY2" fmla="*/ 4834016 h 4834016"/>
              <a:gd name="connsiteX3" fmla="*/ 0 w 4133601"/>
              <a:gd name="connsiteY3" fmla="*/ 4814946 h 4834016"/>
              <a:gd name="connsiteX4" fmla="*/ 17063 w 4133601"/>
              <a:gd name="connsiteY4" fmla="*/ 194978 h 4834016"/>
              <a:gd name="connsiteX5" fmla="*/ 1637751 w 4133601"/>
              <a:gd name="connsiteY5" fmla="*/ 184188 h 4834016"/>
              <a:gd name="connsiteX0" fmla="*/ 1637751 w 4133601"/>
              <a:gd name="connsiteY0" fmla="*/ 72327 h 4722155"/>
              <a:gd name="connsiteX1" fmla="*/ 4133301 w 4133601"/>
              <a:gd name="connsiteY1" fmla="*/ 2567877 h 4722155"/>
              <a:gd name="connsiteX2" fmla="*/ 1795589 w 4133601"/>
              <a:gd name="connsiteY2" fmla="*/ 4722155 h 4722155"/>
              <a:gd name="connsiteX3" fmla="*/ 0 w 4133601"/>
              <a:gd name="connsiteY3" fmla="*/ 4703085 h 4722155"/>
              <a:gd name="connsiteX4" fmla="*/ 17063 w 4133601"/>
              <a:gd name="connsiteY4" fmla="*/ 83117 h 4722155"/>
              <a:gd name="connsiteX5" fmla="*/ 1637751 w 4133601"/>
              <a:gd name="connsiteY5" fmla="*/ 72327 h 4722155"/>
              <a:gd name="connsiteX0" fmla="*/ 1637751 w 4133601"/>
              <a:gd name="connsiteY0" fmla="*/ 189579 h 4839407"/>
              <a:gd name="connsiteX1" fmla="*/ 4133301 w 4133601"/>
              <a:gd name="connsiteY1" fmla="*/ 2685129 h 4839407"/>
              <a:gd name="connsiteX2" fmla="*/ 1795589 w 4133601"/>
              <a:gd name="connsiteY2" fmla="*/ 4839407 h 4839407"/>
              <a:gd name="connsiteX3" fmla="*/ 0 w 4133601"/>
              <a:gd name="connsiteY3" fmla="*/ 4820337 h 4839407"/>
              <a:gd name="connsiteX4" fmla="*/ 8627 w 4133601"/>
              <a:gd name="connsiteY4" fmla="*/ 184435 h 4839407"/>
              <a:gd name="connsiteX5" fmla="*/ 1637751 w 4133601"/>
              <a:gd name="connsiteY5" fmla="*/ 189579 h 4839407"/>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29315 w 4125165"/>
              <a:gd name="connsiteY0" fmla="*/ 186381 h 4836209"/>
              <a:gd name="connsiteX1" fmla="*/ 4124865 w 4125165"/>
              <a:gd name="connsiteY1" fmla="*/ 2681931 h 4836209"/>
              <a:gd name="connsiteX2" fmla="*/ 1787153 w 4125165"/>
              <a:gd name="connsiteY2" fmla="*/ 4836209 h 4836209"/>
              <a:gd name="connsiteX3" fmla="*/ 0 w 4125165"/>
              <a:gd name="connsiteY3" fmla="*/ 4820889 h 4836209"/>
              <a:gd name="connsiteX4" fmla="*/ 191 w 4125165"/>
              <a:gd name="connsiteY4" fmla="*/ 181237 h 4836209"/>
              <a:gd name="connsiteX5" fmla="*/ 1629315 w 4125165"/>
              <a:gd name="connsiteY5" fmla="*/ 186381 h 483620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3564541 w 4210682"/>
              <a:gd name="connsiteY0" fmla="*/ 191091 h 4809347"/>
              <a:gd name="connsiteX1" fmla="*/ 4124945 w 4210682"/>
              <a:gd name="connsiteY1" fmla="*/ 2669129 h 4809347"/>
              <a:gd name="connsiteX2" fmla="*/ 2519261 w 4210682"/>
              <a:gd name="connsiteY2" fmla="*/ 4809347 h 4809347"/>
              <a:gd name="connsiteX3" fmla="*/ 80 w 4210682"/>
              <a:gd name="connsiteY3" fmla="*/ 4808087 h 4809347"/>
              <a:gd name="connsiteX4" fmla="*/ 271 w 4210682"/>
              <a:gd name="connsiteY4" fmla="*/ 168435 h 4809347"/>
              <a:gd name="connsiteX5" fmla="*/ 3564541 w 4210682"/>
              <a:gd name="connsiteY5" fmla="*/ 191091 h 4809347"/>
              <a:gd name="connsiteX0" fmla="*/ 3564541 w 4208999"/>
              <a:gd name="connsiteY0" fmla="*/ 22656 h 4640912"/>
              <a:gd name="connsiteX1" fmla="*/ 4124945 w 4208999"/>
              <a:gd name="connsiteY1" fmla="*/ 2500694 h 4640912"/>
              <a:gd name="connsiteX2" fmla="*/ 2519261 w 4208999"/>
              <a:gd name="connsiteY2" fmla="*/ 4640912 h 4640912"/>
              <a:gd name="connsiteX3" fmla="*/ 80 w 4208999"/>
              <a:gd name="connsiteY3" fmla="*/ 4639652 h 4640912"/>
              <a:gd name="connsiteX4" fmla="*/ 271 w 4208999"/>
              <a:gd name="connsiteY4" fmla="*/ 0 h 4640912"/>
              <a:gd name="connsiteX5" fmla="*/ 3564541 w 4208999"/>
              <a:gd name="connsiteY5" fmla="*/ 22656 h 4640912"/>
              <a:gd name="connsiteX0" fmla="*/ 3564541 w 4177750"/>
              <a:gd name="connsiteY0" fmla="*/ 350480 h 4968736"/>
              <a:gd name="connsiteX1" fmla="*/ 4124945 w 4177750"/>
              <a:gd name="connsiteY1" fmla="*/ 2828518 h 4968736"/>
              <a:gd name="connsiteX2" fmla="*/ 2519261 w 4177750"/>
              <a:gd name="connsiteY2" fmla="*/ 4968736 h 4968736"/>
              <a:gd name="connsiteX3" fmla="*/ 80 w 4177750"/>
              <a:gd name="connsiteY3" fmla="*/ 4967476 h 4968736"/>
              <a:gd name="connsiteX4" fmla="*/ 271 w 4177750"/>
              <a:gd name="connsiteY4" fmla="*/ 327824 h 4968736"/>
              <a:gd name="connsiteX5" fmla="*/ 3564541 w 4177750"/>
              <a:gd name="connsiteY5" fmla="*/ 350480 h 4968736"/>
              <a:gd name="connsiteX0" fmla="*/ 3564541 w 4307285"/>
              <a:gd name="connsiteY0" fmla="*/ 22656 h 4640912"/>
              <a:gd name="connsiteX1" fmla="*/ 4124945 w 4307285"/>
              <a:gd name="connsiteY1" fmla="*/ 2500694 h 4640912"/>
              <a:gd name="connsiteX2" fmla="*/ 2519261 w 4307285"/>
              <a:gd name="connsiteY2" fmla="*/ 4640912 h 4640912"/>
              <a:gd name="connsiteX3" fmla="*/ 80 w 4307285"/>
              <a:gd name="connsiteY3" fmla="*/ 4639652 h 4640912"/>
              <a:gd name="connsiteX4" fmla="*/ 271 w 4307285"/>
              <a:gd name="connsiteY4" fmla="*/ 0 h 4640912"/>
              <a:gd name="connsiteX5" fmla="*/ 3564541 w 4307285"/>
              <a:gd name="connsiteY5" fmla="*/ 22656 h 4640912"/>
              <a:gd name="connsiteX0" fmla="*/ 3564541 w 4172027"/>
              <a:gd name="connsiteY0" fmla="*/ 22656 h 4640912"/>
              <a:gd name="connsiteX1" fmla="*/ 4124945 w 4172027"/>
              <a:gd name="connsiteY1" fmla="*/ 2500694 h 4640912"/>
              <a:gd name="connsiteX2" fmla="*/ 2519261 w 4172027"/>
              <a:gd name="connsiteY2" fmla="*/ 4640912 h 4640912"/>
              <a:gd name="connsiteX3" fmla="*/ 80 w 4172027"/>
              <a:gd name="connsiteY3" fmla="*/ 4639652 h 4640912"/>
              <a:gd name="connsiteX4" fmla="*/ 271 w 4172027"/>
              <a:gd name="connsiteY4" fmla="*/ 0 h 4640912"/>
              <a:gd name="connsiteX5" fmla="*/ 3564541 w 4172027"/>
              <a:gd name="connsiteY5" fmla="*/ 22656 h 4640912"/>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73239 w 4133901"/>
              <a:gd name="connsiteY0" fmla="*/ 22656 h 5007417"/>
              <a:gd name="connsiteX1" fmla="*/ 4133643 w 4133901"/>
              <a:gd name="connsiteY1" fmla="*/ 2500694 h 5007417"/>
              <a:gd name="connsiteX2" fmla="*/ 3526179 w 4133901"/>
              <a:gd name="connsiteY2" fmla="*/ 4649668 h 5007417"/>
              <a:gd name="connsiteX3" fmla="*/ 22 w 4133901"/>
              <a:gd name="connsiteY3" fmla="*/ 5007417 h 5007417"/>
              <a:gd name="connsiteX4" fmla="*/ 8969 w 4133901"/>
              <a:gd name="connsiteY4" fmla="*/ 0 h 5007417"/>
              <a:gd name="connsiteX5" fmla="*/ 3573239 w 4133901"/>
              <a:gd name="connsiteY5" fmla="*/ 22656 h 5007417"/>
              <a:gd name="connsiteX0" fmla="*/ 3573239 w 4133755"/>
              <a:gd name="connsiteY0" fmla="*/ 22656 h 5008677"/>
              <a:gd name="connsiteX1" fmla="*/ 4133643 w 4133755"/>
              <a:gd name="connsiteY1" fmla="*/ 2500694 h 5008677"/>
              <a:gd name="connsiteX2" fmla="*/ 3587473 w 4133755"/>
              <a:gd name="connsiteY2" fmla="*/ 5008677 h 5008677"/>
              <a:gd name="connsiteX3" fmla="*/ 22 w 4133755"/>
              <a:gd name="connsiteY3" fmla="*/ 5007417 h 5008677"/>
              <a:gd name="connsiteX4" fmla="*/ 8969 w 4133755"/>
              <a:gd name="connsiteY4" fmla="*/ 0 h 5008677"/>
              <a:gd name="connsiteX5" fmla="*/ 3573239 w 4133755"/>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824"/>
              <a:gd name="connsiteY0" fmla="*/ 22656 h 4993197"/>
              <a:gd name="connsiteX1" fmla="*/ 4124674 w 4124824"/>
              <a:gd name="connsiteY1" fmla="*/ 2500694 h 4993197"/>
              <a:gd name="connsiteX2" fmla="*/ 3528735 w 4124824"/>
              <a:gd name="connsiteY2" fmla="*/ 4991614 h 4993197"/>
              <a:gd name="connsiteX3" fmla="*/ 2428 w 4124824"/>
              <a:gd name="connsiteY3" fmla="*/ 4993197 h 4993197"/>
              <a:gd name="connsiteX4" fmla="*/ 0 w 4124824"/>
              <a:gd name="connsiteY4" fmla="*/ 0 h 4993197"/>
              <a:gd name="connsiteX5" fmla="*/ 3564270 w 4124824"/>
              <a:gd name="connsiteY5" fmla="*/ 22656 h 4993197"/>
              <a:gd name="connsiteX0" fmla="*/ 3560975 w 4124796"/>
              <a:gd name="connsiteY0" fmla="*/ 6184 h 4993197"/>
              <a:gd name="connsiteX1" fmla="*/ 4124674 w 4124796"/>
              <a:gd name="connsiteY1" fmla="*/ 2500694 h 4993197"/>
              <a:gd name="connsiteX2" fmla="*/ 3528735 w 4124796"/>
              <a:gd name="connsiteY2" fmla="*/ 4991614 h 4993197"/>
              <a:gd name="connsiteX3" fmla="*/ 2428 w 4124796"/>
              <a:gd name="connsiteY3" fmla="*/ 4993197 h 4993197"/>
              <a:gd name="connsiteX4" fmla="*/ 0 w 4124796"/>
              <a:gd name="connsiteY4" fmla="*/ 0 h 4993197"/>
              <a:gd name="connsiteX5" fmla="*/ 3560975 w 4124796"/>
              <a:gd name="connsiteY5" fmla="*/ 6184 h 4993197"/>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24736 w 4125036"/>
              <a:gd name="connsiteY0" fmla="*/ 5086 h 5004792"/>
              <a:gd name="connsiteX1" fmla="*/ 4124674 w 4125036"/>
              <a:gd name="connsiteY1" fmla="*/ 2500694 h 5004792"/>
              <a:gd name="connsiteX2" fmla="*/ 3558385 w 4125036"/>
              <a:gd name="connsiteY2" fmla="*/ 5004792 h 5004792"/>
              <a:gd name="connsiteX3" fmla="*/ 2428 w 4125036"/>
              <a:gd name="connsiteY3" fmla="*/ 4993197 h 5004792"/>
              <a:gd name="connsiteX4" fmla="*/ 0 w 4125036"/>
              <a:gd name="connsiteY4" fmla="*/ 0 h 5004792"/>
              <a:gd name="connsiteX5" fmla="*/ 3524736 w 4125036"/>
              <a:gd name="connsiteY5" fmla="*/ 5086 h 5004792"/>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55100 w 4155038"/>
              <a:gd name="connsiteY0" fmla="*/ 25 h 4994240"/>
              <a:gd name="connsiteX1" fmla="*/ 4155038 w 4155038"/>
              <a:gd name="connsiteY1" fmla="*/ 2495633 h 4994240"/>
              <a:gd name="connsiteX2" fmla="*/ 3552510 w 4155038"/>
              <a:gd name="connsiteY2" fmla="*/ 4994240 h 4994240"/>
              <a:gd name="connsiteX3" fmla="*/ 32792 w 4155038"/>
              <a:gd name="connsiteY3" fmla="*/ 4988136 h 4994240"/>
              <a:gd name="connsiteX4" fmla="*/ 0 w 4155038"/>
              <a:gd name="connsiteY4" fmla="*/ 0 h 4994240"/>
              <a:gd name="connsiteX5" fmla="*/ 3555100 w 4155038"/>
              <a:gd name="connsiteY5" fmla="*/ 25 h 4994240"/>
              <a:gd name="connsiteX0" fmla="*/ 3555285 w 4155223"/>
              <a:gd name="connsiteY0" fmla="*/ 25 h 4994240"/>
              <a:gd name="connsiteX1" fmla="*/ 4155223 w 4155223"/>
              <a:gd name="connsiteY1" fmla="*/ 2495633 h 4994240"/>
              <a:gd name="connsiteX2" fmla="*/ 3552695 w 4155223"/>
              <a:gd name="connsiteY2" fmla="*/ 4994240 h 4994240"/>
              <a:gd name="connsiteX3" fmla="*/ 82 w 4155223"/>
              <a:gd name="connsiteY3" fmla="*/ 4990666 h 4994240"/>
              <a:gd name="connsiteX4" fmla="*/ 185 w 4155223"/>
              <a:gd name="connsiteY4" fmla="*/ 0 h 4994240"/>
              <a:gd name="connsiteX5" fmla="*/ 3555285 w 4155223"/>
              <a:gd name="connsiteY5" fmla="*/ 25 h 499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5223" h="4994240">
                <a:moveTo>
                  <a:pt x="3555285" y="25"/>
                </a:moveTo>
                <a:cubicBezTo>
                  <a:pt x="3943369" y="753842"/>
                  <a:pt x="4155655" y="1778401"/>
                  <a:pt x="4155223" y="2495633"/>
                </a:cubicBezTo>
                <a:cubicBezTo>
                  <a:pt x="4154791" y="3212865"/>
                  <a:pt x="3954773" y="4237861"/>
                  <a:pt x="3552695" y="4994240"/>
                </a:cubicBezTo>
                <a:lnTo>
                  <a:pt x="82" y="4990666"/>
                </a:lnTo>
                <a:cubicBezTo>
                  <a:pt x="-527" y="4938030"/>
                  <a:pt x="2506" y="401371"/>
                  <a:pt x="185" y="0"/>
                </a:cubicBezTo>
                <a:lnTo>
                  <a:pt x="3555285" y="25"/>
                </a:lnTo>
                <a:close/>
              </a:path>
            </a:pathLst>
          </a:custGeom>
          <a:pattFill prst="divot">
            <a:fgClr>
              <a:schemeClr val="accent1"/>
            </a:fgClr>
            <a:bgClr>
              <a:schemeClr val="bg1"/>
            </a:bgClr>
          </a:pattFill>
        </p:spPr>
        <p:txBody>
          <a:bodyPr wrap="square" anchor="ctr">
            <a:noAutofit/>
          </a:bodyPr>
          <a:lstStyle>
            <a:lvl1pPr marL="0" indent="0" algn="ctr">
              <a:buFontTx/>
              <a:buNone/>
              <a:defRPr lang="en-US" sz="3219" dirty="0"/>
            </a:lvl1pPr>
          </a:lstStyle>
          <a:p>
            <a:r>
              <a:rPr lang="pl-PL"/>
              <a:t>Wstaw obraz</a:t>
            </a:r>
          </a:p>
        </p:txBody>
      </p:sp>
    </p:spTree>
    <p:extLst>
      <p:ext uri="{BB962C8B-B14F-4D97-AF65-F5344CB8AC3E}">
        <p14:creationId xmlns:p14="http://schemas.microsoft.com/office/powerpoint/2010/main" val="3572127590"/>
      </p:ext>
    </p:extLst>
  </p:cSld>
  <p:clrMapOvr>
    <a:masterClrMapping/>
  </p:clrMapOvr>
  <p:extLst>
    <p:ext uri="{DCECCB84-F9BA-43D5-87BE-67443E8EF086}">
      <p15:sldGuideLst xmlns:p15="http://schemas.microsoft.com/office/powerpoint/2012/main">
        <p15:guide id="1" orient="horz" pos="4320">
          <p15:clr>
            <a:srgbClr val="FBAE40"/>
          </p15:clr>
        </p15:guide>
        <p15:guide id="2" pos="6160">
          <p15:clr>
            <a:srgbClr val="FBAE40"/>
          </p15:clr>
        </p15:guide>
        <p15:guide id="3" pos="7204">
          <p15:clr>
            <a:srgbClr val="FBAE40"/>
          </p15:clr>
        </p15:guide>
        <p15:guide id="4">
          <p15:clr>
            <a:srgbClr val="FBAE40"/>
          </p15:clr>
        </p15:guide>
        <p15:guide id="5" orient="horz">
          <p15:clr>
            <a:srgbClr val="FBAE40"/>
          </p15:clr>
        </p15:guide>
        <p15:guide id="6" orient="horz" pos="8640">
          <p15:clr>
            <a:srgbClr val="FBAE40"/>
          </p15:clr>
        </p15:guide>
        <p15:guide id="7" pos="679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Slajd Zdjęcie + tekst">
    <p:bg>
      <p:bgPr>
        <a:solidFill>
          <a:srgbClr val="FFFFFF"/>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519936" y="4944127"/>
            <a:ext cx="10671372"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C2AE3B83-7122-495B-B456-52C86E55B53E}" type="slidenum">
              <a:rPr lang="pl-PL" smtClean="0"/>
              <a:pPr/>
              <a:t>‹#›</a:t>
            </a:fld>
            <a:endParaRPr lang="pl-PL"/>
          </a:p>
        </p:txBody>
      </p:sp>
      <p:sp>
        <p:nvSpPr>
          <p:cNvPr id="11" name="Symbol zastępczy tekstu 9">
            <a:extLst>
              <a:ext uri="{FF2B5EF4-FFF2-40B4-BE49-F238E27FC236}">
                <a16:creationId xmlns:a16="http://schemas.microsoft.com/office/drawing/2014/main" id="{63A6BFE8-FEEA-424E-A916-99F6FB4EA214}"/>
              </a:ext>
            </a:extLst>
          </p:cNvPr>
          <p:cNvSpPr>
            <a:spLocks noGrp="1"/>
          </p:cNvSpPr>
          <p:nvPr>
            <p:ph type="body" sz="quarter" idx="12" hasCustomPrompt="1"/>
          </p:nvPr>
        </p:nvSpPr>
        <p:spPr>
          <a:xfrm>
            <a:off x="1519104" y="6858000"/>
            <a:ext cx="10671372" cy="6264000"/>
          </a:xfrm>
        </p:spPr>
        <p:txBody>
          <a:bodyPr>
            <a:noAutofit/>
          </a:bodyPr>
          <a:lstStyle>
            <a:lvl1pPr algn="l">
              <a:lnSpc>
                <a:spcPts val="4930"/>
              </a:lnSpc>
              <a:spcBef>
                <a:spcPts val="4230"/>
              </a:spcBef>
              <a:defRPr sz="3500" spc="-10">
                <a:latin typeface="Lato Medium" panose="020F0502020204030203" pitchFamily="34" charset="0"/>
                <a:ea typeface="Lato Medium" panose="020F0502020204030203" pitchFamily="34" charset="0"/>
                <a:cs typeface="Lato Medium" panose="020F0502020204030203" pitchFamily="34" charset="0"/>
              </a:defRPr>
            </a:lvl1pPr>
            <a:lvl2pPr marL="0" algn="l">
              <a:lnSpc>
                <a:spcPts val="4230"/>
              </a:lnSpc>
              <a:defRPr sz="2700" spc="-10">
                <a:latin typeface="+mn-lt"/>
              </a:defRPr>
            </a:lvl2pPr>
            <a:lvl3pPr marL="756000" indent="-630000" algn="l">
              <a:lnSpc>
                <a:spcPts val="4230"/>
              </a:lnSpc>
              <a:spcBef>
                <a:spcPts val="4230"/>
              </a:spcBef>
              <a:buClr>
                <a:schemeClr val="accent2"/>
              </a:buClr>
              <a:buSzPct val="140000"/>
              <a:buFont typeface="Wingdings" panose="05000000000000000000" pitchFamily="2" charset="2"/>
              <a:buChar char="l"/>
              <a:defRPr sz="2700" spc="-10">
                <a:solidFill>
                  <a:schemeClr val="tx1"/>
                </a:solidFill>
                <a:latin typeface="+mn-lt"/>
              </a:defRPr>
            </a:lvl3pPr>
            <a:lvl4pPr marL="756000" indent="-630000" algn="l">
              <a:lnSpc>
                <a:spcPts val="4230"/>
              </a:lnSpc>
              <a:spcBef>
                <a:spcPts val="4230"/>
              </a:spcBef>
              <a:buClr>
                <a:schemeClr val="tx2"/>
              </a:buClr>
              <a:buSzPct val="140000"/>
              <a:buFont typeface="Wingdings" panose="05000000000000000000" pitchFamily="2" charset="2"/>
              <a:buChar char="l"/>
              <a:defRPr sz="2700" spc="-10" baseline="0">
                <a:latin typeface="+mn-lt"/>
              </a:defRPr>
            </a:lvl4pPr>
            <a:lvl5pPr marL="0" algn="l">
              <a:lnSpc>
                <a:spcPts val="4230"/>
              </a:lnSpc>
              <a:defRPr sz="2700" spc="-10">
                <a:latin typeface="+mn-lt"/>
              </a:defRPr>
            </a:lvl5pPr>
          </a:lstStyle>
          <a:p>
            <a:pPr lvl="0"/>
            <a:r>
              <a:rPr lang="pl-PL"/>
              <a:t>Wpisz śródtytuł – pierwszy poziom</a:t>
            </a:r>
          </a:p>
          <a:p>
            <a:pPr lvl="1"/>
            <a:r>
              <a:rPr lang="pl-PL"/>
              <a:t>Drugi poziom</a:t>
            </a:r>
          </a:p>
          <a:p>
            <a:pPr lvl="2"/>
            <a:r>
              <a:rPr lang="pl-PL"/>
              <a:t>Trzeci poziom</a:t>
            </a:r>
          </a:p>
          <a:p>
            <a:pPr lvl="3"/>
            <a:r>
              <a:rPr lang="pl-PL"/>
              <a:t>Czwarty poziom</a:t>
            </a:r>
          </a:p>
          <a:p>
            <a:pPr lvl="4"/>
            <a:r>
              <a:rPr lang="pl-PL"/>
              <a:t>Piąty poziom</a:t>
            </a:r>
          </a:p>
        </p:txBody>
      </p:sp>
      <p:pic>
        <p:nvPicPr>
          <p:cNvPr id="10" name="Grafika 9">
            <a:extLst>
              <a:ext uri="{FF2B5EF4-FFF2-40B4-BE49-F238E27FC236}">
                <a16:creationId xmlns:a16="http://schemas.microsoft.com/office/drawing/2014/main" id="{F95546DD-52FE-4638-84E8-CE406C6810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301012" y="1029888"/>
            <a:ext cx="1810728" cy="1435624"/>
          </a:xfrm>
          <a:prstGeom prst="rect">
            <a:avLst/>
          </a:prstGeom>
        </p:spPr>
      </p:pic>
      <p:sp>
        <p:nvSpPr>
          <p:cNvPr id="16" name="Picture Placeholder 8">
            <a:extLst>
              <a:ext uri="{FF2B5EF4-FFF2-40B4-BE49-F238E27FC236}">
                <a16:creationId xmlns:a16="http://schemas.microsoft.com/office/drawing/2014/main" id="{15382DFB-C038-4E81-BCF5-9BC13D339AFC}"/>
              </a:ext>
            </a:extLst>
          </p:cNvPr>
          <p:cNvSpPr>
            <a:spLocks noGrp="1"/>
          </p:cNvSpPr>
          <p:nvPr>
            <p:ph type="pic" sz="quarter" idx="19" hasCustomPrompt="1"/>
          </p:nvPr>
        </p:nvSpPr>
        <p:spPr>
          <a:xfrm flipH="1">
            <a:off x="16372464" y="-18764"/>
            <a:ext cx="8011536" cy="13743681"/>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 name="connsiteX0" fmla="*/ 2556077 w 5051627"/>
              <a:gd name="connsiteY0" fmla="*/ 98906 h 5090006"/>
              <a:gd name="connsiteX1" fmla="*/ 5051627 w 5051627"/>
              <a:gd name="connsiteY1" fmla="*/ 2594456 h 5090006"/>
              <a:gd name="connsiteX2" fmla="*/ 2556077 w 5051627"/>
              <a:gd name="connsiteY2" fmla="*/ 5090006 h 5090006"/>
              <a:gd name="connsiteX3" fmla="*/ 60527 w 5051627"/>
              <a:gd name="connsiteY3" fmla="*/ 2594456 h 5090006"/>
              <a:gd name="connsiteX4" fmla="*/ 918325 w 5051627"/>
              <a:gd name="connsiteY4" fmla="*/ 702656 h 5090006"/>
              <a:gd name="connsiteX5" fmla="*/ 2556077 w 5051627"/>
              <a:gd name="connsiteY5" fmla="*/ 98906 h 5090006"/>
              <a:gd name="connsiteX0" fmla="*/ 2556077 w 5051627"/>
              <a:gd name="connsiteY0" fmla="*/ 66699 h 5057799"/>
              <a:gd name="connsiteX1" fmla="*/ 5051627 w 5051627"/>
              <a:gd name="connsiteY1" fmla="*/ 2562249 h 5057799"/>
              <a:gd name="connsiteX2" fmla="*/ 2556077 w 5051627"/>
              <a:gd name="connsiteY2" fmla="*/ 5057799 h 5057799"/>
              <a:gd name="connsiteX3" fmla="*/ 60527 w 5051627"/>
              <a:gd name="connsiteY3" fmla="*/ 2562249 h 5057799"/>
              <a:gd name="connsiteX4" fmla="*/ 918325 w 5051627"/>
              <a:gd name="connsiteY4" fmla="*/ 670449 h 5057799"/>
              <a:gd name="connsiteX5" fmla="*/ 2556077 w 5051627"/>
              <a:gd name="connsiteY5" fmla="*/ 66699 h 5057799"/>
              <a:gd name="connsiteX0" fmla="*/ 2537735 w 5033285"/>
              <a:gd name="connsiteY0" fmla="*/ 66699 h 5057799"/>
              <a:gd name="connsiteX1" fmla="*/ 5033285 w 5033285"/>
              <a:gd name="connsiteY1" fmla="*/ 2562249 h 5057799"/>
              <a:gd name="connsiteX2" fmla="*/ 2537735 w 5033285"/>
              <a:gd name="connsiteY2" fmla="*/ 5057799 h 5057799"/>
              <a:gd name="connsiteX3" fmla="*/ 42185 w 5033285"/>
              <a:gd name="connsiteY3" fmla="*/ 2562249 h 5057799"/>
              <a:gd name="connsiteX4" fmla="*/ 899983 w 5033285"/>
              <a:gd name="connsiteY4" fmla="*/ 670449 h 5057799"/>
              <a:gd name="connsiteX5" fmla="*/ 2537735 w 5033285"/>
              <a:gd name="connsiteY5" fmla="*/ 66699 h 5057799"/>
              <a:gd name="connsiteX0" fmla="*/ 2544874 w 5040424"/>
              <a:gd name="connsiteY0" fmla="*/ 72218 h 5063318"/>
              <a:gd name="connsiteX1" fmla="*/ 5040424 w 5040424"/>
              <a:gd name="connsiteY1" fmla="*/ 2567768 h 5063318"/>
              <a:gd name="connsiteX2" fmla="*/ 2544874 w 5040424"/>
              <a:gd name="connsiteY2" fmla="*/ 5063318 h 5063318"/>
              <a:gd name="connsiteX3" fmla="*/ 49324 w 5040424"/>
              <a:gd name="connsiteY3" fmla="*/ 2567768 h 5063318"/>
              <a:gd name="connsiteX4" fmla="*/ 817538 w 5040424"/>
              <a:gd name="connsiteY4" fmla="*/ 629043 h 5063318"/>
              <a:gd name="connsiteX5" fmla="*/ 2544874 w 5040424"/>
              <a:gd name="connsiteY5" fmla="*/ 72218 h 5063318"/>
              <a:gd name="connsiteX0" fmla="*/ 2536481 w 5032031"/>
              <a:gd name="connsiteY0" fmla="*/ 184577 h 5175677"/>
              <a:gd name="connsiteX1" fmla="*/ 5032031 w 5032031"/>
              <a:gd name="connsiteY1" fmla="*/ 2680127 h 5175677"/>
              <a:gd name="connsiteX2" fmla="*/ 2536481 w 5032031"/>
              <a:gd name="connsiteY2" fmla="*/ 5175677 h 5175677"/>
              <a:gd name="connsiteX3" fmla="*/ 40931 w 5032031"/>
              <a:gd name="connsiteY3" fmla="*/ 2680127 h 5175677"/>
              <a:gd name="connsiteX4" fmla="*/ 915793 w 5032031"/>
              <a:gd name="connsiteY4" fmla="*/ 195367 h 5175677"/>
              <a:gd name="connsiteX5" fmla="*/ 2536481 w 5032031"/>
              <a:gd name="connsiteY5" fmla="*/ 184577 h 5175677"/>
              <a:gd name="connsiteX0" fmla="*/ 2425155 w 4920705"/>
              <a:gd name="connsiteY0" fmla="*/ 184577 h 5175677"/>
              <a:gd name="connsiteX1" fmla="*/ 4920705 w 4920705"/>
              <a:gd name="connsiteY1" fmla="*/ 2680127 h 5175677"/>
              <a:gd name="connsiteX2" fmla="*/ 2425155 w 4920705"/>
              <a:gd name="connsiteY2" fmla="*/ 5175677 h 5175677"/>
              <a:gd name="connsiteX3" fmla="*/ 44785 w 4920705"/>
              <a:gd name="connsiteY3" fmla="*/ 2948879 h 5175677"/>
              <a:gd name="connsiteX4" fmla="*/ 804467 w 4920705"/>
              <a:gd name="connsiteY4" fmla="*/ 195367 h 5175677"/>
              <a:gd name="connsiteX5" fmla="*/ 2425155 w 4920705"/>
              <a:gd name="connsiteY5" fmla="*/ 184577 h 5175677"/>
              <a:gd name="connsiteX0" fmla="*/ 2382093 w 4877643"/>
              <a:gd name="connsiteY0" fmla="*/ 184577 h 5175677"/>
              <a:gd name="connsiteX1" fmla="*/ 4877643 w 4877643"/>
              <a:gd name="connsiteY1" fmla="*/ 2680127 h 5175677"/>
              <a:gd name="connsiteX2" fmla="*/ 2382093 w 4877643"/>
              <a:gd name="connsiteY2" fmla="*/ 5175677 h 5175677"/>
              <a:gd name="connsiteX3" fmla="*/ 1723 w 4877643"/>
              <a:gd name="connsiteY3" fmla="*/ 2948879 h 5175677"/>
              <a:gd name="connsiteX4" fmla="*/ 761405 w 4877643"/>
              <a:gd name="connsiteY4" fmla="*/ 195367 h 5175677"/>
              <a:gd name="connsiteX5" fmla="*/ 2382093 w 4877643"/>
              <a:gd name="connsiteY5" fmla="*/ 184577 h 5175677"/>
              <a:gd name="connsiteX0" fmla="*/ 2381077 w 4876627"/>
              <a:gd name="connsiteY0" fmla="*/ 184577 h 5272880"/>
              <a:gd name="connsiteX1" fmla="*/ 4876627 w 4876627"/>
              <a:gd name="connsiteY1" fmla="*/ 2680127 h 5272880"/>
              <a:gd name="connsiteX2" fmla="*/ 2381077 w 4876627"/>
              <a:gd name="connsiteY2" fmla="*/ 5175677 h 5272880"/>
              <a:gd name="connsiteX3" fmla="*/ 926759 w 4876627"/>
              <a:gd name="connsiteY3" fmla="*/ 4589242 h 5272880"/>
              <a:gd name="connsiteX4" fmla="*/ 707 w 4876627"/>
              <a:gd name="connsiteY4" fmla="*/ 2948879 h 5272880"/>
              <a:gd name="connsiteX5" fmla="*/ 760389 w 4876627"/>
              <a:gd name="connsiteY5" fmla="*/ 195367 h 5272880"/>
              <a:gd name="connsiteX6" fmla="*/ 2381077 w 4876627"/>
              <a:gd name="connsiteY6" fmla="*/ 184577 h 5272880"/>
              <a:gd name="connsiteX0" fmla="*/ 1745966 w 4241516"/>
              <a:gd name="connsiteY0" fmla="*/ 432225 h 5597532"/>
              <a:gd name="connsiteX1" fmla="*/ 4241516 w 4241516"/>
              <a:gd name="connsiteY1" fmla="*/ 2927775 h 5597532"/>
              <a:gd name="connsiteX2" fmla="*/ 1745966 w 4241516"/>
              <a:gd name="connsiteY2" fmla="*/ 5423325 h 5597532"/>
              <a:gd name="connsiteX3" fmla="*/ 291648 w 4241516"/>
              <a:gd name="connsiteY3" fmla="*/ 4836890 h 5597532"/>
              <a:gd name="connsiteX4" fmla="*/ 125278 w 4241516"/>
              <a:gd name="connsiteY4" fmla="*/ 443015 h 5597532"/>
              <a:gd name="connsiteX5" fmla="*/ 1745966 w 4241516"/>
              <a:gd name="connsiteY5" fmla="*/ 432225 h 5597532"/>
              <a:gd name="connsiteX0" fmla="*/ 1822104 w 4317654"/>
              <a:gd name="connsiteY0" fmla="*/ 432225 h 5677384"/>
              <a:gd name="connsiteX1" fmla="*/ 4317654 w 4317654"/>
              <a:gd name="connsiteY1" fmla="*/ 2927775 h 5677384"/>
              <a:gd name="connsiteX2" fmla="*/ 1822104 w 4317654"/>
              <a:gd name="connsiteY2" fmla="*/ 5423325 h 5677384"/>
              <a:gd name="connsiteX3" fmla="*/ 184353 w 4317654"/>
              <a:gd name="connsiteY3" fmla="*/ 5062983 h 5677384"/>
              <a:gd name="connsiteX4" fmla="*/ 201416 w 4317654"/>
              <a:gd name="connsiteY4" fmla="*/ 443015 h 5677384"/>
              <a:gd name="connsiteX5" fmla="*/ 1822104 w 4317654"/>
              <a:gd name="connsiteY5" fmla="*/ 432225 h 5677384"/>
              <a:gd name="connsiteX0" fmla="*/ 1730344 w 4225894"/>
              <a:gd name="connsiteY0" fmla="*/ 432225 h 5677384"/>
              <a:gd name="connsiteX1" fmla="*/ 4225894 w 4225894"/>
              <a:gd name="connsiteY1" fmla="*/ 2927775 h 5677384"/>
              <a:gd name="connsiteX2" fmla="*/ 1730344 w 4225894"/>
              <a:gd name="connsiteY2" fmla="*/ 5423325 h 5677384"/>
              <a:gd name="connsiteX3" fmla="*/ 92593 w 4225894"/>
              <a:gd name="connsiteY3" fmla="*/ 5062983 h 5677384"/>
              <a:gd name="connsiteX4" fmla="*/ 109656 w 4225894"/>
              <a:gd name="connsiteY4" fmla="*/ 443015 h 5677384"/>
              <a:gd name="connsiteX5" fmla="*/ 1730344 w 4225894"/>
              <a:gd name="connsiteY5" fmla="*/ 432225 h 5677384"/>
              <a:gd name="connsiteX0" fmla="*/ 1730344 w 4225894"/>
              <a:gd name="connsiteY0" fmla="*/ 432225 h 5508454"/>
              <a:gd name="connsiteX1" fmla="*/ 4225894 w 4225894"/>
              <a:gd name="connsiteY1" fmla="*/ 2927775 h 5508454"/>
              <a:gd name="connsiteX2" fmla="*/ 1730344 w 4225894"/>
              <a:gd name="connsiteY2" fmla="*/ 5423325 h 5508454"/>
              <a:gd name="connsiteX3" fmla="*/ 92593 w 4225894"/>
              <a:gd name="connsiteY3" fmla="*/ 5062983 h 5508454"/>
              <a:gd name="connsiteX4" fmla="*/ 109656 w 4225894"/>
              <a:gd name="connsiteY4" fmla="*/ 443015 h 5508454"/>
              <a:gd name="connsiteX5" fmla="*/ 1730344 w 4225894"/>
              <a:gd name="connsiteY5" fmla="*/ 432225 h 5508454"/>
              <a:gd name="connsiteX0" fmla="*/ 1730344 w 4225894"/>
              <a:gd name="connsiteY0" fmla="*/ 432225 h 5423325"/>
              <a:gd name="connsiteX1" fmla="*/ 4225894 w 4225894"/>
              <a:gd name="connsiteY1" fmla="*/ 2927775 h 5423325"/>
              <a:gd name="connsiteX2" fmla="*/ 1730344 w 4225894"/>
              <a:gd name="connsiteY2" fmla="*/ 5423325 h 5423325"/>
              <a:gd name="connsiteX3" fmla="*/ 92593 w 4225894"/>
              <a:gd name="connsiteY3" fmla="*/ 5062983 h 5423325"/>
              <a:gd name="connsiteX4" fmla="*/ 109656 w 4225894"/>
              <a:gd name="connsiteY4" fmla="*/ 443015 h 5423325"/>
              <a:gd name="connsiteX5" fmla="*/ 1730344 w 4225894"/>
              <a:gd name="connsiteY5" fmla="*/ 432225 h 5423325"/>
              <a:gd name="connsiteX0" fmla="*/ 1730344 w 4226194"/>
              <a:gd name="connsiteY0" fmla="*/ 432225 h 5082053"/>
              <a:gd name="connsiteX1" fmla="*/ 4225894 w 4226194"/>
              <a:gd name="connsiteY1" fmla="*/ 2927775 h 5082053"/>
              <a:gd name="connsiteX2" fmla="*/ 1888182 w 4226194"/>
              <a:gd name="connsiteY2" fmla="*/ 5082053 h 5082053"/>
              <a:gd name="connsiteX3" fmla="*/ 92593 w 4226194"/>
              <a:gd name="connsiteY3" fmla="*/ 5062983 h 5082053"/>
              <a:gd name="connsiteX4" fmla="*/ 109656 w 4226194"/>
              <a:gd name="connsiteY4" fmla="*/ 443015 h 5082053"/>
              <a:gd name="connsiteX5" fmla="*/ 1730344 w 4226194"/>
              <a:gd name="connsiteY5" fmla="*/ 432225 h 5082053"/>
              <a:gd name="connsiteX0" fmla="*/ 1730344 w 4226194"/>
              <a:gd name="connsiteY0" fmla="*/ 184188 h 4834016"/>
              <a:gd name="connsiteX1" fmla="*/ 4225894 w 4226194"/>
              <a:gd name="connsiteY1" fmla="*/ 2679738 h 4834016"/>
              <a:gd name="connsiteX2" fmla="*/ 1888182 w 4226194"/>
              <a:gd name="connsiteY2" fmla="*/ 4834016 h 4834016"/>
              <a:gd name="connsiteX3" fmla="*/ 92593 w 4226194"/>
              <a:gd name="connsiteY3" fmla="*/ 4814946 h 4834016"/>
              <a:gd name="connsiteX4" fmla="*/ 109656 w 4226194"/>
              <a:gd name="connsiteY4" fmla="*/ 194978 h 4834016"/>
              <a:gd name="connsiteX5" fmla="*/ 1730344 w 4226194"/>
              <a:gd name="connsiteY5" fmla="*/ 184188 h 4834016"/>
              <a:gd name="connsiteX0" fmla="*/ 1637751 w 4133601"/>
              <a:gd name="connsiteY0" fmla="*/ 184188 h 4834016"/>
              <a:gd name="connsiteX1" fmla="*/ 4133301 w 4133601"/>
              <a:gd name="connsiteY1" fmla="*/ 2679738 h 4834016"/>
              <a:gd name="connsiteX2" fmla="*/ 1795589 w 4133601"/>
              <a:gd name="connsiteY2" fmla="*/ 4834016 h 4834016"/>
              <a:gd name="connsiteX3" fmla="*/ 0 w 4133601"/>
              <a:gd name="connsiteY3" fmla="*/ 4814946 h 4834016"/>
              <a:gd name="connsiteX4" fmla="*/ 17063 w 4133601"/>
              <a:gd name="connsiteY4" fmla="*/ 194978 h 4834016"/>
              <a:gd name="connsiteX5" fmla="*/ 1637751 w 4133601"/>
              <a:gd name="connsiteY5" fmla="*/ 184188 h 4834016"/>
              <a:gd name="connsiteX0" fmla="*/ 1637751 w 4133601"/>
              <a:gd name="connsiteY0" fmla="*/ 72327 h 4722155"/>
              <a:gd name="connsiteX1" fmla="*/ 4133301 w 4133601"/>
              <a:gd name="connsiteY1" fmla="*/ 2567877 h 4722155"/>
              <a:gd name="connsiteX2" fmla="*/ 1795589 w 4133601"/>
              <a:gd name="connsiteY2" fmla="*/ 4722155 h 4722155"/>
              <a:gd name="connsiteX3" fmla="*/ 0 w 4133601"/>
              <a:gd name="connsiteY3" fmla="*/ 4703085 h 4722155"/>
              <a:gd name="connsiteX4" fmla="*/ 17063 w 4133601"/>
              <a:gd name="connsiteY4" fmla="*/ 83117 h 4722155"/>
              <a:gd name="connsiteX5" fmla="*/ 1637751 w 4133601"/>
              <a:gd name="connsiteY5" fmla="*/ 72327 h 4722155"/>
              <a:gd name="connsiteX0" fmla="*/ 1637751 w 4133601"/>
              <a:gd name="connsiteY0" fmla="*/ 189579 h 4839407"/>
              <a:gd name="connsiteX1" fmla="*/ 4133301 w 4133601"/>
              <a:gd name="connsiteY1" fmla="*/ 2685129 h 4839407"/>
              <a:gd name="connsiteX2" fmla="*/ 1795589 w 4133601"/>
              <a:gd name="connsiteY2" fmla="*/ 4839407 h 4839407"/>
              <a:gd name="connsiteX3" fmla="*/ 0 w 4133601"/>
              <a:gd name="connsiteY3" fmla="*/ 4820337 h 4839407"/>
              <a:gd name="connsiteX4" fmla="*/ 8627 w 4133601"/>
              <a:gd name="connsiteY4" fmla="*/ 184435 h 4839407"/>
              <a:gd name="connsiteX5" fmla="*/ 1637751 w 4133601"/>
              <a:gd name="connsiteY5" fmla="*/ 189579 h 4839407"/>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29315 w 4125165"/>
              <a:gd name="connsiteY0" fmla="*/ 186381 h 4836209"/>
              <a:gd name="connsiteX1" fmla="*/ 4124865 w 4125165"/>
              <a:gd name="connsiteY1" fmla="*/ 2681931 h 4836209"/>
              <a:gd name="connsiteX2" fmla="*/ 1787153 w 4125165"/>
              <a:gd name="connsiteY2" fmla="*/ 4836209 h 4836209"/>
              <a:gd name="connsiteX3" fmla="*/ 0 w 4125165"/>
              <a:gd name="connsiteY3" fmla="*/ 4820889 h 4836209"/>
              <a:gd name="connsiteX4" fmla="*/ 191 w 4125165"/>
              <a:gd name="connsiteY4" fmla="*/ 181237 h 4836209"/>
              <a:gd name="connsiteX5" fmla="*/ 1629315 w 4125165"/>
              <a:gd name="connsiteY5" fmla="*/ 186381 h 483620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3564541 w 4210682"/>
              <a:gd name="connsiteY0" fmla="*/ 191091 h 4809347"/>
              <a:gd name="connsiteX1" fmla="*/ 4124945 w 4210682"/>
              <a:gd name="connsiteY1" fmla="*/ 2669129 h 4809347"/>
              <a:gd name="connsiteX2" fmla="*/ 2519261 w 4210682"/>
              <a:gd name="connsiteY2" fmla="*/ 4809347 h 4809347"/>
              <a:gd name="connsiteX3" fmla="*/ 80 w 4210682"/>
              <a:gd name="connsiteY3" fmla="*/ 4808087 h 4809347"/>
              <a:gd name="connsiteX4" fmla="*/ 271 w 4210682"/>
              <a:gd name="connsiteY4" fmla="*/ 168435 h 4809347"/>
              <a:gd name="connsiteX5" fmla="*/ 3564541 w 4210682"/>
              <a:gd name="connsiteY5" fmla="*/ 191091 h 4809347"/>
              <a:gd name="connsiteX0" fmla="*/ 3564541 w 4208999"/>
              <a:gd name="connsiteY0" fmla="*/ 22656 h 4640912"/>
              <a:gd name="connsiteX1" fmla="*/ 4124945 w 4208999"/>
              <a:gd name="connsiteY1" fmla="*/ 2500694 h 4640912"/>
              <a:gd name="connsiteX2" fmla="*/ 2519261 w 4208999"/>
              <a:gd name="connsiteY2" fmla="*/ 4640912 h 4640912"/>
              <a:gd name="connsiteX3" fmla="*/ 80 w 4208999"/>
              <a:gd name="connsiteY3" fmla="*/ 4639652 h 4640912"/>
              <a:gd name="connsiteX4" fmla="*/ 271 w 4208999"/>
              <a:gd name="connsiteY4" fmla="*/ 0 h 4640912"/>
              <a:gd name="connsiteX5" fmla="*/ 3564541 w 4208999"/>
              <a:gd name="connsiteY5" fmla="*/ 22656 h 4640912"/>
              <a:gd name="connsiteX0" fmla="*/ 3564541 w 4177750"/>
              <a:gd name="connsiteY0" fmla="*/ 350480 h 4968736"/>
              <a:gd name="connsiteX1" fmla="*/ 4124945 w 4177750"/>
              <a:gd name="connsiteY1" fmla="*/ 2828518 h 4968736"/>
              <a:gd name="connsiteX2" fmla="*/ 2519261 w 4177750"/>
              <a:gd name="connsiteY2" fmla="*/ 4968736 h 4968736"/>
              <a:gd name="connsiteX3" fmla="*/ 80 w 4177750"/>
              <a:gd name="connsiteY3" fmla="*/ 4967476 h 4968736"/>
              <a:gd name="connsiteX4" fmla="*/ 271 w 4177750"/>
              <a:gd name="connsiteY4" fmla="*/ 327824 h 4968736"/>
              <a:gd name="connsiteX5" fmla="*/ 3564541 w 4177750"/>
              <a:gd name="connsiteY5" fmla="*/ 350480 h 4968736"/>
              <a:gd name="connsiteX0" fmla="*/ 3564541 w 4307285"/>
              <a:gd name="connsiteY0" fmla="*/ 22656 h 4640912"/>
              <a:gd name="connsiteX1" fmla="*/ 4124945 w 4307285"/>
              <a:gd name="connsiteY1" fmla="*/ 2500694 h 4640912"/>
              <a:gd name="connsiteX2" fmla="*/ 2519261 w 4307285"/>
              <a:gd name="connsiteY2" fmla="*/ 4640912 h 4640912"/>
              <a:gd name="connsiteX3" fmla="*/ 80 w 4307285"/>
              <a:gd name="connsiteY3" fmla="*/ 4639652 h 4640912"/>
              <a:gd name="connsiteX4" fmla="*/ 271 w 4307285"/>
              <a:gd name="connsiteY4" fmla="*/ 0 h 4640912"/>
              <a:gd name="connsiteX5" fmla="*/ 3564541 w 4307285"/>
              <a:gd name="connsiteY5" fmla="*/ 22656 h 4640912"/>
              <a:gd name="connsiteX0" fmla="*/ 3564541 w 4172027"/>
              <a:gd name="connsiteY0" fmla="*/ 22656 h 4640912"/>
              <a:gd name="connsiteX1" fmla="*/ 4124945 w 4172027"/>
              <a:gd name="connsiteY1" fmla="*/ 2500694 h 4640912"/>
              <a:gd name="connsiteX2" fmla="*/ 2519261 w 4172027"/>
              <a:gd name="connsiteY2" fmla="*/ 4640912 h 4640912"/>
              <a:gd name="connsiteX3" fmla="*/ 80 w 4172027"/>
              <a:gd name="connsiteY3" fmla="*/ 4639652 h 4640912"/>
              <a:gd name="connsiteX4" fmla="*/ 271 w 4172027"/>
              <a:gd name="connsiteY4" fmla="*/ 0 h 4640912"/>
              <a:gd name="connsiteX5" fmla="*/ 3564541 w 4172027"/>
              <a:gd name="connsiteY5" fmla="*/ 22656 h 4640912"/>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73239 w 4133901"/>
              <a:gd name="connsiteY0" fmla="*/ 22656 h 5007417"/>
              <a:gd name="connsiteX1" fmla="*/ 4133643 w 4133901"/>
              <a:gd name="connsiteY1" fmla="*/ 2500694 h 5007417"/>
              <a:gd name="connsiteX2" fmla="*/ 3526179 w 4133901"/>
              <a:gd name="connsiteY2" fmla="*/ 4649668 h 5007417"/>
              <a:gd name="connsiteX3" fmla="*/ 22 w 4133901"/>
              <a:gd name="connsiteY3" fmla="*/ 5007417 h 5007417"/>
              <a:gd name="connsiteX4" fmla="*/ 8969 w 4133901"/>
              <a:gd name="connsiteY4" fmla="*/ 0 h 5007417"/>
              <a:gd name="connsiteX5" fmla="*/ 3573239 w 4133901"/>
              <a:gd name="connsiteY5" fmla="*/ 22656 h 5007417"/>
              <a:gd name="connsiteX0" fmla="*/ 3573239 w 4133755"/>
              <a:gd name="connsiteY0" fmla="*/ 22656 h 5008677"/>
              <a:gd name="connsiteX1" fmla="*/ 4133643 w 4133755"/>
              <a:gd name="connsiteY1" fmla="*/ 2500694 h 5008677"/>
              <a:gd name="connsiteX2" fmla="*/ 3587473 w 4133755"/>
              <a:gd name="connsiteY2" fmla="*/ 5008677 h 5008677"/>
              <a:gd name="connsiteX3" fmla="*/ 22 w 4133755"/>
              <a:gd name="connsiteY3" fmla="*/ 5007417 h 5008677"/>
              <a:gd name="connsiteX4" fmla="*/ 8969 w 4133755"/>
              <a:gd name="connsiteY4" fmla="*/ 0 h 5008677"/>
              <a:gd name="connsiteX5" fmla="*/ 3573239 w 4133755"/>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824"/>
              <a:gd name="connsiteY0" fmla="*/ 22656 h 4993197"/>
              <a:gd name="connsiteX1" fmla="*/ 4124674 w 4124824"/>
              <a:gd name="connsiteY1" fmla="*/ 2500694 h 4993197"/>
              <a:gd name="connsiteX2" fmla="*/ 3528735 w 4124824"/>
              <a:gd name="connsiteY2" fmla="*/ 4991614 h 4993197"/>
              <a:gd name="connsiteX3" fmla="*/ 2428 w 4124824"/>
              <a:gd name="connsiteY3" fmla="*/ 4993197 h 4993197"/>
              <a:gd name="connsiteX4" fmla="*/ 0 w 4124824"/>
              <a:gd name="connsiteY4" fmla="*/ 0 h 4993197"/>
              <a:gd name="connsiteX5" fmla="*/ 3564270 w 4124824"/>
              <a:gd name="connsiteY5" fmla="*/ 22656 h 4993197"/>
              <a:gd name="connsiteX0" fmla="*/ 3560975 w 4124796"/>
              <a:gd name="connsiteY0" fmla="*/ 6184 h 4993197"/>
              <a:gd name="connsiteX1" fmla="*/ 4124674 w 4124796"/>
              <a:gd name="connsiteY1" fmla="*/ 2500694 h 4993197"/>
              <a:gd name="connsiteX2" fmla="*/ 3528735 w 4124796"/>
              <a:gd name="connsiteY2" fmla="*/ 4991614 h 4993197"/>
              <a:gd name="connsiteX3" fmla="*/ 2428 w 4124796"/>
              <a:gd name="connsiteY3" fmla="*/ 4993197 h 4993197"/>
              <a:gd name="connsiteX4" fmla="*/ 0 w 4124796"/>
              <a:gd name="connsiteY4" fmla="*/ 0 h 4993197"/>
              <a:gd name="connsiteX5" fmla="*/ 3560975 w 4124796"/>
              <a:gd name="connsiteY5" fmla="*/ 6184 h 4993197"/>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24736 w 4125036"/>
              <a:gd name="connsiteY0" fmla="*/ 5086 h 5004792"/>
              <a:gd name="connsiteX1" fmla="*/ 4124674 w 4125036"/>
              <a:gd name="connsiteY1" fmla="*/ 2500694 h 5004792"/>
              <a:gd name="connsiteX2" fmla="*/ 3558385 w 4125036"/>
              <a:gd name="connsiteY2" fmla="*/ 5004792 h 5004792"/>
              <a:gd name="connsiteX3" fmla="*/ 2428 w 4125036"/>
              <a:gd name="connsiteY3" fmla="*/ 4993197 h 5004792"/>
              <a:gd name="connsiteX4" fmla="*/ 0 w 4125036"/>
              <a:gd name="connsiteY4" fmla="*/ 0 h 5004792"/>
              <a:gd name="connsiteX5" fmla="*/ 3524736 w 4125036"/>
              <a:gd name="connsiteY5" fmla="*/ 5086 h 5004792"/>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55100 w 4155038"/>
              <a:gd name="connsiteY0" fmla="*/ 25 h 4994240"/>
              <a:gd name="connsiteX1" fmla="*/ 4155038 w 4155038"/>
              <a:gd name="connsiteY1" fmla="*/ 2495633 h 4994240"/>
              <a:gd name="connsiteX2" fmla="*/ 3552510 w 4155038"/>
              <a:gd name="connsiteY2" fmla="*/ 4994240 h 4994240"/>
              <a:gd name="connsiteX3" fmla="*/ 32792 w 4155038"/>
              <a:gd name="connsiteY3" fmla="*/ 4988136 h 4994240"/>
              <a:gd name="connsiteX4" fmla="*/ 0 w 4155038"/>
              <a:gd name="connsiteY4" fmla="*/ 0 h 4994240"/>
              <a:gd name="connsiteX5" fmla="*/ 3555100 w 4155038"/>
              <a:gd name="connsiteY5" fmla="*/ 25 h 4994240"/>
              <a:gd name="connsiteX0" fmla="*/ 3555285 w 4155223"/>
              <a:gd name="connsiteY0" fmla="*/ 25 h 4994240"/>
              <a:gd name="connsiteX1" fmla="*/ 4155223 w 4155223"/>
              <a:gd name="connsiteY1" fmla="*/ 2495633 h 4994240"/>
              <a:gd name="connsiteX2" fmla="*/ 3552695 w 4155223"/>
              <a:gd name="connsiteY2" fmla="*/ 4994240 h 4994240"/>
              <a:gd name="connsiteX3" fmla="*/ 82 w 4155223"/>
              <a:gd name="connsiteY3" fmla="*/ 4990666 h 4994240"/>
              <a:gd name="connsiteX4" fmla="*/ 185 w 4155223"/>
              <a:gd name="connsiteY4" fmla="*/ 0 h 4994240"/>
              <a:gd name="connsiteX5" fmla="*/ 3555285 w 4155223"/>
              <a:gd name="connsiteY5" fmla="*/ 25 h 4994240"/>
              <a:gd name="connsiteX0" fmla="*/ 3555204 w 4155142"/>
              <a:gd name="connsiteY0" fmla="*/ 6957 h 5001172"/>
              <a:gd name="connsiteX1" fmla="*/ 4155142 w 4155142"/>
              <a:gd name="connsiteY1" fmla="*/ 2502565 h 5001172"/>
              <a:gd name="connsiteX2" fmla="*/ 3552614 w 4155142"/>
              <a:gd name="connsiteY2" fmla="*/ 5001172 h 5001172"/>
              <a:gd name="connsiteX3" fmla="*/ 1 w 4155142"/>
              <a:gd name="connsiteY3" fmla="*/ 4997598 h 5001172"/>
              <a:gd name="connsiteX4" fmla="*/ 1247879 w 4155142"/>
              <a:gd name="connsiteY4" fmla="*/ 0 h 5001172"/>
              <a:gd name="connsiteX5" fmla="*/ 3555204 w 4155142"/>
              <a:gd name="connsiteY5" fmla="*/ 6957 h 5001172"/>
              <a:gd name="connsiteX0" fmla="*/ 2321309 w 2921247"/>
              <a:gd name="connsiteY0" fmla="*/ 6957 h 5001172"/>
              <a:gd name="connsiteX1" fmla="*/ 2921247 w 2921247"/>
              <a:gd name="connsiteY1" fmla="*/ 2502565 h 5001172"/>
              <a:gd name="connsiteX2" fmla="*/ 2318719 w 2921247"/>
              <a:gd name="connsiteY2" fmla="*/ 5001172 h 5001172"/>
              <a:gd name="connsiteX3" fmla="*/ 17 w 2921247"/>
              <a:gd name="connsiteY3" fmla="*/ 4990666 h 5001172"/>
              <a:gd name="connsiteX4" fmla="*/ 13984 w 2921247"/>
              <a:gd name="connsiteY4" fmla="*/ 0 h 5001172"/>
              <a:gd name="connsiteX5" fmla="*/ 2321309 w 2921247"/>
              <a:gd name="connsiteY5" fmla="*/ 6957 h 5001172"/>
              <a:gd name="connsiteX0" fmla="*/ 2314387 w 2914325"/>
              <a:gd name="connsiteY0" fmla="*/ 6957 h 5001172"/>
              <a:gd name="connsiteX1" fmla="*/ 2914325 w 2914325"/>
              <a:gd name="connsiteY1" fmla="*/ 2502565 h 5001172"/>
              <a:gd name="connsiteX2" fmla="*/ 2311797 w 2914325"/>
              <a:gd name="connsiteY2" fmla="*/ 5001172 h 5001172"/>
              <a:gd name="connsiteX3" fmla="*/ 27 w 2914325"/>
              <a:gd name="connsiteY3" fmla="*/ 4997598 h 5001172"/>
              <a:gd name="connsiteX4" fmla="*/ 7062 w 2914325"/>
              <a:gd name="connsiteY4" fmla="*/ 0 h 5001172"/>
              <a:gd name="connsiteX5" fmla="*/ 2314387 w 2914325"/>
              <a:gd name="connsiteY5" fmla="*/ 6957 h 5001172"/>
              <a:gd name="connsiteX0" fmla="*/ 2314387 w 2914325"/>
              <a:gd name="connsiteY0" fmla="*/ 6957 h 5001172"/>
              <a:gd name="connsiteX1" fmla="*/ 2914325 w 2914325"/>
              <a:gd name="connsiteY1" fmla="*/ 2502565 h 5001172"/>
              <a:gd name="connsiteX2" fmla="*/ 2311797 w 2914325"/>
              <a:gd name="connsiteY2" fmla="*/ 5001172 h 5001172"/>
              <a:gd name="connsiteX3" fmla="*/ 27 w 2914325"/>
              <a:gd name="connsiteY3" fmla="*/ 4997598 h 5001172"/>
              <a:gd name="connsiteX4" fmla="*/ 7062 w 2914325"/>
              <a:gd name="connsiteY4" fmla="*/ 0 h 5001172"/>
              <a:gd name="connsiteX5" fmla="*/ 2314387 w 2914325"/>
              <a:gd name="connsiteY5" fmla="*/ 6957 h 5001172"/>
              <a:gd name="connsiteX0" fmla="*/ 2315371 w 2915309"/>
              <a:gd name="connsiteY0" fmla="*/ 6957 h 5001172"/>
              <a:gd name="connsiteX1" fmla="*/ 2915309 w 2915309"/>
              <a:gd name="connsiteY1" fmla="*/ 2502565 h 5001172"/>
              <a:gd name="connsiteX2" fmla="*/ 2312781 w 2915309"/>
              <a:gd name="connsiteY2" fmla="*/ 5001172 h 5001172"/>
              <a:gd name="connsiteX3" fmla="*/ 24 w 2915309"/>
              <a:gd name="connsiteY3" fmla="*/ 4999573 h 5001172"/>
              <a:gd name="connsiteX4" fmla="*/ 8046 w 2915309"/>
              <a:gd name="connsiteY4" fmla="*/ 0 h 5001172"/>
              <a:gd name="connsiteX5" fmla="*/ 2315371 w 2915309"/>
              <a:gd name="connsiteY5" fmla="*/ 6957 h 500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5309" h="5001172">
                <a:moveTo>
                  <a:pt x="2315371" y="6957"/>
                </a:moveTo>
                <a:cubicBezTo>
                  <a:pt x="2703455" y="760774"/>
                  <a:pt x="2915741" y="1785333"/>
                  <a:pt x="2915309" y="2502565"/>
                </a:cubicBezTo>
                <a:cubicBezTo>
                  <a:pt x="2914877" y="3219797"/>
                  <a:pt x="2714859" y="4244793"/>
                  <a:pt x="2312781" y="5001172"/>
                </a:cubicBezTo>
                <a:lnTo>
                  <a:pt x="24" y="4999573"/>
                </a:lnTo>
                <a:cubicBezTo>
                  <a:pt x="-585" y="4946937"/>
                  <a:pt x="10367" y="401371"/>
                  <a:pt x="8046" y="0"/>
                </a:cubicBezTo>
                <a:lnTo>
                  <a:pt x="2315371" y="6957"/>
                </a:lnTo>
                <a:close/>
              </a:path>
            </a:pathLst>
          </a:custGeom>
          <a:pattFill prst="divot">
            <a:fgClr>
              <a:schemeClr val="accent1"/>
            </a:fgClr>
            <a:bgClr>
              <a:schemeClr val="bg1"/>
            </a:bgClr>
          </a:pattFill>
        </p:spPr>
        <p:txBody>
          <a:bodyPr wrap="square" anchor="ctr">
            <a:noAutofit/>
          </a:bodyPr>
          <a:lstStyle>
            <a:lvl1pPr marL="0" indent="0" algn="ctr">
              <a:buFontTx/>
              <a:buNone/>
              <a:defRPr lang="en-US" sz="3219" baseline="-25000" dirty="0"/>
            </a:lvl1pPr>
          </a:lstStyle>
          <a:p>
            <a:r>
              <a:rPr lang="pl-PL"/>
              <a:t>Wstaw obraz</a:t>
            </a:r>
          </a:p>
        </p:txBody>
      </p:sp>
    </p:spTree>
    <p:extLst>
      <p:ext uri="{BB962C8B-B14F-4D97-AF65-F5344CB8AC3E}">
        <p14:creationId xmlns:p14="http://schemas.microsoft.com/office/powerpoint/2010/main" val="1232610196"/>
      </p:ext>
    </p:extLst>
  </p:cSld>
  <p:clrMapOvr>
    <a:masterClrMapping/>
  </p:clrMapOvr>
  <p:extLst>
    <p:ext uri="{DCECCB84-F9BA-43D5-87BE-67443E8EF086}">
      <p15:sldGuideLst xmlns:p15="http://schemas.microsoft.com/office/powerpoint/2012/main">
        <p15:guide id="1" orient="horz" pos="4320">
          <p15:clr>
            <a:srgbClr val="FBAE40"/>
          </p15:clr>
        </p15:guide>
        <p15:guide id="2" pos="6160">
          <p15:clr>
            <a:srgbClr val="FBAE40"/>
          </p15:clr>
        </p15:guide>
        <p15:guide id="3" pos="7204">
          <p15:clr>
            <a:srgbClr val="FBAE40"/>
          </p15:clr>
        </p15:guide>
        <p15:guide id="4">
          <p15:clr>
            <a:srgbClr val="FBAE40"/>
          </p15:clr>
        </p15:guide>
        <p15:guide id="5" orient="horz">
          <p15:clr>
            <a:srgbClr val="FBAE40"/>
          </p15:clr>
        </p15:guide>
        <p15:guide id="6" orient="horz" pos="8640">
          <p15:clr>
            <a:srgbClr val="FBAE40"/>
          </p15:clr>
        </p15:guide>
        <p15:guide id="7" pos="679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Slajd Zdjęcie + tekst">
    <p:bg>
      <p:bgPr>
        <a:solidFill>
          <a:srgbClr val="FFFFFF"/>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C2AE3B83-7122-495B-B456-52C86E55B53E}" type="slidenum">
              <a:rPr lang="pl-PL" smtClean="0"/>
              <a:pPr/>
              <a:t>‹#›</a:t>
            </a:fld>
            <a:endParaRPr lang="pl-PL"/>
          </a:p>
        </p:txBody>
      </p:sp>
      <p:pic>
        <p:nvPicPr>
          <p:cNvPr id="10" name="Grafika 9">
            <a:extLst>
              <a:ext uri="{FF2B5EF4-FFF2-40B4-BE49-F238E27FC236}">
                <a16:creationId xmlns:a16="http://schemas.microsoft.com/office/drawing/2014/main" id="{F95546DD-52FE-4638-84E8-CE406C6810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301012" y="1029888"/>
            <a:ext cx="1810728" cy="1435624"/>
          </a:xfrm>
          <a:prstGeom prst="rect">
            <a:avLst/>
          </a:prstGeom>
        </p:spPr>
      </p:pic>
      <p:sp>
        <p:nvSpPr>
          <p:cNvPr id="16" name="Picture Placeholder 8">
            <a:extLst>
              <a:ext uri="{FF2B5EF4-FFF2-40B4-BE49-F238E27FC236}">
                <a16:creationId xmlns:a16="http://schemas.microsoft.com/office/drawing/2014/main" id="{15382DFB-C038-4E81-BCF5-9BC13D339AFC}"/>
              </a:ext>
            </a:extLst>
          </p:cNvPr>
          <p:cNvSpPr>
            <a:spLocks noGrp="1"/>
          </p:cNvSpPr>
          <p:nvPr>
            <p:ph type="pic" sz="quarter" idx="19" hasCustomPrompt="1"/>
          </p:nvPr>
        </p:nvSpPr>
        <p:spPr>
          <a:xfrm>
            <a:off x="-13356" y="-8630"/>
            <a:ext cx="17721949" cy="13724630"/>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 name="connsiteX0" fmla="*/ 2556077 w 5051627"/>
              <a:gd name="connsiteY0" fmla="*/ 98906 h 5090006"/>
              <a:gd name="connsiteX1" fmla="*/ 5051627 w 5051627"/>
              <a:gd name="connsiteY1" fmla="*/ 2594456 h 5090006"/>
              <a:gd name="connsiteX2" fmla="*/ 2556077 w 5051627"/>
              <a:gd name="connsiteY2" fmla="*/ 5090006 h 5090006"/>
              <a:gd name="connsiteX3" fmla="*/ 60527 w 5051627"/>
              <a:gd name="connsiteY3" fmla="*/ 2594456 h 5090006"/>
              <a:gd name="connsiteX4" fmla="*/ 918325 w 5051627"/>
              <a:gd name="connsiteY4" fmla="*/ 702656 h 5090006"/>
              <a:gd name="connsiteX5" fmla="*/ 2556077 w 5051627"/>
              <a:gd name="connsiteY5" fmla="*/ 98906 h 5090006"/>
              <a:gd name="connsiteX0" fmla="*/ 2556077 w 5051627"/>
              <a:gd name="connsiteY0" fmla="*/ 66699 h 5057799"/>
              <a:gd name="connsiteX1" fmla="*/ 5051627 w 5051627"/>
              <a:gd name="connsiteY1" fmla="*/ 2562249 h 5057799"/>
              <a:gd name="connsiteX2" fmla="*/ 2556077 w 5051627"/>
              <a:gd name="connsiteY2" fmla="*/ 5057799 h 5057799"/>
              <a:gd name="connsiteX3" fmla="*/ 60527 w 5051627"/>
              <a:gd name="connsiteY3" fmla="*/ 2562249 h 5057799"/>
              <a:gd name="connsiteX4" fmla="*/ 918325 w 5051627"/>
              <a:gd name="connsiteY4" fmla="*/ 670449 h 5057799"/>
              <a:gd name="connsiteX5" fmla="*/ 2556077 w 5051627"/>
              <a:gd name="connsiteY5" fmla="*/ 66699 h 5057799"/>
              <a:gd name="connsiteX0" fmla="*/ 2537735 w 5033285"/>
              <a:gd name="connsiteY0" fmla="*/ 66699 h 5057799"/>
              <a:gd name="connsiteX1" fmla="*/ 5033285 w 5033285"/>
              <a:gd name="connsiteY1" fmla="*/ 2562249 h 5057799"/>
              <a:gd name="connsiteX2" fmla="*/ 2537735 w 5033285"/>
              <a:gd name="connsiteY2" fmla="*/ 5057799 h 5057799"/>
              <a:gd name="connsiteX3" fmla="*/ 42185 w 5033285"/>
              <a:gd name="connsiteY3" fmla="*/ 2562249 h 5057799"/>
              <a:gd name="connsiteX4" fmla="*/ 899983 w 5033285"/>
              <a:gd name="connsiteY4" fmla="*/ 670449 h 5057799"/>
              <a:gd name="connsiteX5" fmla="*/ 2537735 w 5033285"/>
              <a:gd name="connsiteY5" fmla="*/ 66699 h 5057799"/>
              <a:gd name="connsiteX0" fmla="*/ 2544874 w 5040424"/>
              <a:gd name="connsiteY0" fmla="*/ 72218 h 5063318"/>
              <a:gd name="connsiteX1" fmla="*/ 5040424 w 5040424"/>
              <a:gd name="connsiteY1" fmla="*/ 2567768 h 5063318"/>
              <a:gd name="connsiteX2" fmla="*/ 2544874 w 5040424"/>
              <a:gd name="connsiteY2" fmla="*/ 5063318 h 5063318"/>
              <a:gd name="connsiteX3" fmla="*/ 49324 w 5040424"/>
              <a:gd name="connsiteY3" fmla="*/ 2567768 h 5063318"/>
              <a:gd name="connsiteX4" fmla="*/ 817538 w 5040424"/>
              <a:gd name="connsiteY4" fmla="*/ 629043 h 5063318"/>
              <a:gd name="connsiteX5" fmla="*/ 2544874 w 5040424"/>
              <a:gd name="connsiteY5" fmla="*/ 72218 h 5063318"/>
              <a:gd name="connsiteX0" fmla="*/ 2536481 w 5032031"/>
              <a:gd name="connsiteY0" fmla="*/ 184577 h 5175677"/>
              <a:gd name="connsiteX1" fmla="*/ 5032031 w 5032031"/>
              <a:gd name="connsiteY1" fmla="*/ 2680127 h 5175677"/>
              <a:gd name="connsiteX2" fmla="*/ 2536481 w 5032031"/>
              <a:gd name="connsiteY2" fmla="*/ 5175677 h 5175677"/>
              <a:gd name="connsiteX3" fmla="*/ 40931 w 5032031"/>
              <a:gd name="connsiteY3" fmla="*/ 2680127 h 5175677"/>
              <a:gd name="connsiteX4" fmla="*/ 915793 w 5032031"/>
              <a:gd name="connsiteY4" fmla="*/ 195367 h 5175677"/>
              <a:gd name="connsiteX5" fmla="*/ 2536481 w 5032031"/>
              <a:gd name="connsiteY5" fmla="*/ 184577 h 5175677"/>
              <a:gd name="connsiteX0" fmla="*/ 2425155 w 4920705"/>
              <a:gd name="connsiteY0" fmla="*/ 184577 h 5175677"/>
              <a:gd name="connsiteX1" fmla="*/ 4920705 w 4920705"/>
              <a:gd name="connsiteY1" fmla="*/ 2680127 h 5175677"/>
              <a:gd name="connsiteX2" fmla="*/ 2425155 w 4920705"/>
              <a:gd name="connsiteY2" fmla="*/ 5175677 h 5175677"/>
              <a:gd name="connsiteX3" fmla="*/ 44785 w 4920705"/>
              <a:gd name="connsiteY3" fmla="*/ 2948879 h 5175677"/>
              <a:gd name="connsiteX4" fmla="*/ 804467 w 4920705"/>
              <a:gd name="connsiteY4" fmla="*/ 195367 h 5175677"/>
              <a:gd name="connsiteX5" fmla="*/ 2425155 w 4920705"/>
              <a:gd name="connsiteY5" fmla="*/ 184577 h 5175677"/>
              <a:gd name="connsiteX0" fmla="*/ 2382093 w 4877643"/>
              <a:gd name="connsiteY0" fmla="*/ 184577 h 5175677"/>
              <a:gd name="connsiteX1" fmla="*/ 4877643 w 4877643"/>
              <a:gd name="connsiteY1" fmla="*/ 2680127 h 5175677"/>
              <a:gd name="connsiteX2" fmla="*/ 2382093 w 4877643"/>
              <a:gd name="connsiteY2" fmla="*/ 5175677 h 5175677"/>
              <a:gd name="connsiteX3" fmla="*/ 1723 w 4877643"/>
              <a:gd name="connsiteY3" fmla="*/ 2948879 h 5175677"/>
              <a:gd name="connsiteX4" fmla="*/ 761405 w 4877643"/>
              <a:gd name="connsiteY4" fmla="*/ 195367 h 5175677"/>
              <a:gd name="connsiteX5" fmla="*/ 2382093 w 4877643"/>
              <a:gd name="connsiteY5" fmla="*/ 184577 h 5175677"/>
              <a:gd name="connsiteX0" fmla="*/ 2381077 w 4876627"/>
              <a:gd name="connsiteY0" fmla="*/ 184577 h 5272880"/>
              <a:gd name="connsiteX1" fmla="*/ 4876627 w 4876627"/>
              <a:gd name="connsiteY1" fmla="*/ 2680127 h 5272880"/>
              <a:gd name="connsiteX2" fmla="*/ 2381077 w 4876627"/>
              <a:gd name="connsiteY2" fmla="*/ 5175677 h 5272880"/>
              <a:gd name="connsiteX3" fmla="*/ 926759 w 4876627"/>
              <a:gd name="connsiteY3" fmla="*/ 4589242 h 5272880"/>
              <a:gd name="connsiteX4" fmla="*/ 707 w 4876627"/>
              <a:gd name="connsiteY4" fmla="*/ 2948879 h 5272880"/>
              <a:gd name="connsiteX5" fmla="*/ 760389 w 4876627"/>
              <a:gd name="connsiteY5" fmla="*/ 195367 h 5272880"/>
              <a:gd name="connsiteX6" fmla="*/ 2381077 w 4876627"/>
              <a:gd name="connsiteY6" fmla="*/ 184577 h 5272880"/>
              <a:gd name="connsiteX0" fmla="*/ 1745966 w 4241516"/>
              <a:gd name="connsiteY0" fmla="*/ 432225 h 5597532"/>
              <a:gd name="connsiteX1" fmla="*/ 4241516 w 4241516"/>
              <a:gd name="connsiteY1" fmla="*/ 2927775 h 5597532"/>
              <a:gd name="connsiteX2" fmla="*/ 1745966 w 4241516"/>
              <a:gd name="connsiteY2" fmla="*/ 5423325 h 5597532"/>
              <a:gd name="connsiteX3" fmla="*/ 291648 w 4241516"/>
              <a:gd name="connsiteY3" fmla="*/ 4836890 h 5597532"/>
              <a:gd name="connsiteX4" fmla="*/ 125278 w 4241516"/>
              <a:gd name="connsiteY4" fmla="*/ 443015 h 5597532"/>
              <a:gd name="connsiteX5" fmla="*/ 1745966 w 4241516"/>
              <a:gd name="connsiteY5" fmla="*/ 432225 h 5597532"/>
              <a:gd name="connsiteX0" fmla="*/ 1822104 w 4317654"/>
              <a:gd name="connsiteY0" fmla="*/ 432225 h 5677384"/>
              <a:gd name="connsiteX1" fmla="*/ 4317654 w 4317654"/>
              <a:gd name="connsiteY1" fmla="*/ 2927775 h 5677384"/>
              <a:gd name="connsiteX2" fmla="*/ 1822104 w 4317654"/>
              <a:gd name="connsiteY2" fmla="*/ 5423325 h 5677384"/>
              <a:gd name="connsiteX3" fmla="*/ 184353 w 4317654"/>
              <a:gd name="connsiteY3" fmla="*/ 5062983 h 5677384"/>
              <a:gd name="connsiteX4" fmla="*/ 201416 w 4317654"/>
              <a:gd name="connsiteY4" fmla="*/ 443015 h 5677384"/>
              <a:gd name="connsiteX5" fmla="*/ 1822104 w 4317654"/>
              <a:gd name="connsiteY5" fmla="*/ 432225 h 5677384"/>
              <a:gd name="connsiteX0" fmla="*/ 1730344 w 4225894"/>
              <a:gd name="connsiteY0" fmla="*/ 432225 h 5677384"/>
              <a:gd name="connsiteX1" fmla="*/ 4225894 w 4225894"/>
              <a:gd name="connsiteY1" fmla="*/ 2927775 h 5677384"/>
              <a:gd name="connsiteX2" fmla="*/ 1730344 w 4225894"/>
              <a:gd name="connsiteY2" fmla="*/ 5423325 h 5677384"/>
              <a:gd name="connsiteX3" fmla="*/ 92593 w 4225894"/>
              <a:gd name="connsiteY3" fmla="*/ 5062983 h 5677384"/>
              <a:gd name="connsiteX4" fmla="*/ 109656 w 4225894"/>
              <a:gd name="connsiteY4" fmla="*/ 443015 h 5677384"/>
              <a:gd name="connsiteX5" fmla="*/ 1730344 w 4225894"/>
              <a:gd name="connsiteY5" fmla="*/ 432225 h 5677384"/>
              <a:gd name="connsiteX0" fmla="*/ 1730344 w 4225894"/>
              <a:gd name="connsiteY0" fmla="*/ 432225 h 5508454"/>
              <a:gd name="connsiteX1" fmla="*/ 4225894 w 4225894"/>
              <a:gd name="connsiteY1" fmla="*/ 2927775 h 5508454"/>
              <a:gd name="connsiteX2" fmla="*/ 1730344 w 4225894"/>
              <a:gd name="connsiteY2" fmla="*/ 5423325 h 5508454"/>
              <a:gd name="connsiteX3" fmla="*/ 92593 w 4225894"/>
              <a:gd name="connsiteY3" fmla="*/ 5062983 h 5508454"/>
              <a:gd name="connsiteX4" fmla="*/ 109656 w 4225894"/>
              <a:gd name="connsiteY4" fmla="*/ 443015 h 5508454"/>
              <a:gd name="connsiteX5" fmla="*/ 1730344 w 4225894"/>
              <a:gd name="connsiteY5" fmla="*/ 432225 h 5508454"/>
              <a:gd name="connsiteX0" fmla="*/ 1730344 w 4225894"/>
              <a:gd name="connsiteY0" fmla="*/ 432225 h 5423325"/>
              <a:gd name="connsiteX1" fmla="*/ 4225894 w 4225894"/>
              <a:gd name="connsiteY1" fmla="*/ 2927775 h 5423325"/>
              <a:gd name="connsiteX2" fmla="*/ 1730344 w 4225894"/>
              <a:gd name="connsiteY2" fmla="*/ 5423325 h 5423325"/>
              <a:gd name="connsiteX3" fmla="*/ 92593 w 4225894"/>
              <a:gd name="connsiteY3" fmla="*/ 5062983 h 5423325"/>
              <a:gd name="connsiteX4" fmla="*/ 109656 w 4225894"/>
              <a:gd name="connsiteY4" fmla="*/ 443015 h 5423325"/>
              <a:gd name="connsiteX5" fmla="*/ 1730344 w 4225894"/>
              <a:gd name="connsiteY5" fmla="*/ 432225 h 5423325"/>
              <a:gd name="connsiteX0" fmla="*/ 1730344 w 4226194"/>
              <a:gd name="connsiteY0" fmla="*/ 432225 h 5082053"/>
              <a:gd name="connsiteX1" fmla="*/ 4225894 w 4226194"/>
              <a:gd name="connsiteY1" fmla="*/ 2927775 h 5082053"/>
              <a:gd name="connsiteX2" fmla="*/ 1888182 w 4226194"/>
              <a:gd name="connsiteY2" fmla="*/ 5082053 h 5082053"/>
              <a:gd name="connsiteX3" fmla="*/ 92593 w 4226194"/>
              <a:gd name="connsiteY3" fmla="*/ 5062983 h 5082053"/>
              <a:gd name="connsiteX4" fmla="*/ 109656 w 4226194"/>
              <a:gd name="connsiteY4" fmla="*/ 443015 h 5082053"/>
              <a:gd name="connsiteX5" fmla="*/ 1730344 w 4226194"/>
              <a:gd name="connsiteY5" fmla="*/ 432225 h 5082053"/>
              <a:gd name="connsiteX0" fmla="*/ 1730344 w 4226194"/>
              <a:gd name="connsiteY0" fmla="*/ 184188 h 4834016"/>
              <a:gd name="connsiteX1" fmla="*/ 4225894 w 4226194"/>
              <a:gd name="connsiteY1" fmla="*/ 2679738 h 4834016"/>
              <a:gd name="connsiteX2" fmla="*/ 1888182 w 4226194"/>
              <a:gd name="connsiteY2" fmla="*/ 4834016 h 4834016"/>
              <a:gd name="connsiteX3" fmla="*/ 92593 w 4226194"/>
              <a:gd name="connsiteY3" fmla="*/ 4814946 h 4834016"/>
              <a:gd name="connsiteX4" fmla="*/ 109656 w 4226194"/>
              <a:gd name="connsiteY4" fmla="*/ 194978 h 4834016"/>
              <a:gd name="connsiteX5" fmla="*/ 1730344 w 4226194"/>
              <a:gd name="connsiteY5" fmla="*/ 184188 h 4834016"/>
              <a:gd name="connsiteX0" fmla="*/ 1637751 w 4133601"/>
              <a:gd name="connsiteY0" fmla="*/ 184188 h 4834016"/>
              <a:gd name="connsiteX1" fmla="*/ 4133301 w 4133601"/>
              <a:gd name="connsiteY1" fmla="*/ 2679738 h 4834016"/>
              <a:gd name="connsiteX2" fmla="*/ 1795589 w 4133601"/>
              <a:gd name="connsiteY2" fmla="*/ 4834016 h 4834016"/>
              <a:gd name="connsiteX3" fmla="*/ 0 w 4133601"/>
              <a:gd name="connsiteY3" fmla="*/ 4814946 h 4834016"/>
              <a:gd name="connsiteX4" fmla="*/ 17063 w 4133601"/>
              <a:gd name="connsiteY4" fmla="*/ 194978 h 4834016"/>
              <a:gd name="connsiteX5" fmla="*/ 1637751 w 4133601"/>
              <a:gd name="connsiteY5" fmla="*/ 184188 h 4834016"/>
              <a:gd name="connsiteX0" fmla="*/ 1637751 w 4133601"/>
              <a:gd name="connsiteY0" fmla="*/ 72327 h 4722155"/>
              <a:gd name="connsiteX1" fmla="*/ 4133301 w 4133601"/>
              <a:gd name="connsiteY1" fmla="*/ 2567877 h 4722155"/>
              <a:gd name="connsiteX2" fmla="*/ 1795589 w 4133601"/>
              <a:gd name="connsiteY2" fmla="*/ 4722155 h 4722155"/>
              <a:gd name="connsiteX3" fmla="*/ 0 w 4133601"/>
              <a:gd name="connsiteY3" fmla="*/ 4703085 h 4722155"/>
              <a:gd name="connsiteX4" fmla="*/ 17063 w 4133601"/>
              <a:gd name="connsiteY4" fmla="*/ 83117 h 4722155"/>
              <a:gd name="connsiteX5" fmla="*/ 1637751 w 4133601"/>
              <a:gd name="connsiteY5" fmla="*/ 72327 h 4722155"/>
              <a:gd name="connsiteX0" fmla="*/ 1637751 w 4133601"/>
              <a:gd name="connsiteY0" fmla="*/ 189579 h 4839407"/>
              <a:gd name="connsiteX1" fmla="*/ 4133301 w 4133601"/>
              <a:gd name="connsiteY1" fmla="*/ 2685129 h 4839407"/>
              <a:gd name="connsiteX2" fmla="*/ 1795589 w 4133601"/>
              <a:gd name="connsiteY2" fmla="*/ 4839407 h 4839407"/>
              <a:gd name="connsiteX3" fmla="*/ 0 w 4133601"/>
              <a:gd name="connsiteY3" fmla="*/ 4820337 h 4839407"/>
              <a:gd name="connsiteX4" fmla="*/ 8627 w 4133601"/>
              <a:gd name="connsiteY4" fmla="*/ 184435 h 4839407"/>
              <a:gd name="connsiteX5" fmla="*/ 1637751 w 4133601"/>
              <a:gd name="connsiteY5" fmla="*/ 189579 h 4839407"/>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29315 w 4125165"/>
              <a:gd name="connsiteY0" fmla="*/ 186381 h 4836209"/>
              <a:gd name="connsiteX1" fmla="*/ 4124865 w 4125165"/>
              <a:gd name="connsiteY1" fmla="*/ 2681931 h 4836209"/>
              <a:gd name="connsiteX2" fmla="*/ 1787153 w 4125165"/>
              <a:gd name="connsiteY2" fmla="*/ 4836209 h 4836209"/>
              <a:gd name="connsiteX3" fmla="*/ 0 w 4125165"/>
              <a:gd name="connsiteY3" fmla="*/ 4820889 h 4836209"/>
              <a:gd name="connsiteX4" fmla="*/ 191 w 4125165"/>
              <a:gd name="connsiteY4" fmla="*/ 181237 h 4836209"/>
              <a:gd name="connsiteX5" fmla="*/ 1629315 w 4125165"/>
              <a:gd name="connsiteY5" fmla="*/ 186381 h 483620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3564541 w 4210682"/>
              <a:gd name="connsiteY0" fmla="*/ 191091 h 4809347"/>
              <a:gd name="connsiteX1" fmla="*/ 4124945 w 4210682"/>
              <a:gd name="connsiteY1" fmla="*/ 2669129 h 4809347"/>
              <a:gd name="connsiteX2" fmla="*/ 2519261 w 4210682"/>
              <a:gd name="connsiteY2" fmla="*/ 4809347 h 4809347"/>
              <a:gd name="connsiteX3" fmla="*/ 80 w 4210682"/>
              <a:gd name="connsiteY3" fmla="*/ 4808087 h 4809347"/>
              <a:gd name="connsiteX4" fmla="*/ 271 w 4210682"/>
              <a:gd name="connsiteY4" fmla="*/ 168435 h 4809347"/>
              <a:gd name="connsiteX5" fmla="*/ 3564541 w 4210682"/>
              <a:gd name="connsiteY5" fmla="*/ 191091 h 4809347"/>
              <a:gd name="connsiteX0" fmla="*/ 3564541 w 4208999"/>
              <a:gd name="connsiteY0" fmla="*/ 22656 h 4640912"/>
              <a:gd name="connsiteX1" fmla="*/ 4124945 w 4208999"/>
              <a:gd name="connsiteY1" fmla="*/ 2500694 h 4640912"/>
              <a:gd name="connsiteX2" fmla="*/ 2519261 w 4208999"/>
              <a:gd name="connsiteY2" fmla="*/ 4640912 h 4640912"/>
              <a:gd name="connsiteX3" fmla="*/ 80 w 4208999"/>
              <a:gd name="connsiteY3" fmla="*/ 4639652 h 4640912"/>
              <a:gd name="connsiteX4" fmla="*/ 271 w 4208999"/>
              <a:gd name="connsiteY4" fmla="*/ 0 h 4640912"/>
              <a:gd name="connsiteX5" fmla="*/ 3564541 w 4208999"/>
              <a:gd name="connsiteY5" fmla="*/ 22656 h 4640912"/>
              <a:gd name="connsiteX0" fmla="*/ 3564541 w 4177750"/>
              <a:gd name="connsiteY0" fmla="*/ 350480 h 4968736"/>
              <a:gd name="connsiteX1" fmla="*/ 4124945 w 4177750"/>
              <a:gd name="connsiteY1" fmla="*/ 2828518 h 4968736"/>
              <a:gd name="connsiteX2" fmla="*/ 2519261 w 4177750"/>
              <a:gd name="connsiteY2" fmla="*/ 4968736 h 4968736"/>
              <a:gd name="connsiteX3" fmla="*/ 80 w 4177750"/>
              <a:gd name="connsiteY3" fmla="*/ 4967476 h 4968736"/>
              <a:gd name="connsiteX4" fmla="*/ 271 w 4177750"/>
              <a:gd name="connsiteY4" fmla="*/ 327824 h 4968736"/>
              <a:gd name="connsiteX5" fmla="*/ 3564541 w 4177750"/>
              <a:gd name="connsiteY5" fmla="*/ 350480 h 4968736"/>
              <a:gd name="connsiteX0" fmla="*/ 3564541 w 4307285"/>
              <a:gd name="connsiteY0" fmla="*/ 22656 h 4640912"/>
              <a:gd name="connsiteX1" fmla="*/ 4124945 w 4307285"/>
              <a:gd name="connsiteY1" fmla="*/ 2500694 h 4640912"/>
              <a:gd name="connsiteX2" fmla="*/ 2519261 w 4307285"/>
              <a:gd name="connsiteY2" fmla="*/ 4640912 h 4640912"/>
              <a:gd name="connsiteX3" fmla="*/ 80 w 4307285"/>
              <a:gd name="connsiteY3" fmla="*/ 4639652 h 4640912"/>
              <a:gd name="connsiteX4" fmla="*/ 271 w 4307285"/>
              <a:gd name="connsiteY4" fmla="*/ 0 h 4640912"/>
              <a:gd name="connsiteX5" fmla="*/ 3564541 w 4307285"/>
              <a:gd name="connsiteY5" fmla="*/ 22656 h 4640912"/>
              <a:gd name="connsiteX0" fmla="*/ 3564541 w 4172027"/>
              <a:gd name="connsiteY0" fmla="*/ 22656 h 4640912"/>
              <a:gd name="connsiteX1" fmla="*/ 4124945 w 4172027"/>
              <a:gd name="connsiteY1" fmla="*/ 2500694 h 4640912"/>
              <a:gd name="connsiteX2" fmla="*/ 2519261 w 4172027"/>
              <a:gd name="connsiteY2" fmla="*/ 4640912 h 4640912"/>
              <a:gd name="connsiteX3" fmla="*/ 80 w 4172027"/>
              <a:gd name="connsiteY3" fmla="*/ 4639652 h 4640912"/>
              <a:gd name="connsiteX4" fmla="*/ 271 w 4172027"/>
              <a:gd name="connsiteY4" fmla="*/ 0 h 4640912"/>
              <a:gd name="connsiteX5" fmla="*/ 3564541 w 4172027"/>
              <a:gd name="connsiteY5" fmla="*/ 22656 h 4640912"/>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73239 w 4133901"/>
              <a:gd name="connsiteY0" fmla="*/ 22656 h 5007417"/>
              <a:gd name="connsiteX1" fmla="*/ 4133643 w 4133901"/>
              <a:gd name="connsiteY1" fmla="*/ 2500694 h 5007417"/>
              <a:gd name="connsiteX2" fmla="*/ 3526179 w 4133901"/>
              <a:gd name="connsiteY2" fmla="*/ 4649668 h 5007417"/>
              <a:gd name="connsiteX3" fmla="*/ 22 w 4133901"/>
              <a:gd name="connsiteY3" fmla="*/ 5007417 h 5007417"/>
              <a:gd name="connsiteX4" fmla="*/ 8969 w 4133901"/>
              <a:gd name="connsiteY4" fmla="*/ 0 h 5007417"/>
              <a:gd name="connsiteX5" fmla="*/ 3573239 w 4133901"/>
              <a:gd name="connsiteY5" fmla="*/ 22656 h 5007417"/>
              <a:gd name="connsiteX0" fmla="*/ 3573239 w 4133755"/>
              <a:gd name="connsiteY0" fmla="*/ 22656 h 5008677"/>
              <a:gd name="connsiteX1" fmla="*/ 4133643 w 4133755"/>
              <a:gd name="connsiteY1" fmla="*/ 2500694 h 5008677"/>
              <a:gd name="connsiteX2" fmla="*/ 3587473 w 4133755"/>
              <a:gd name="connsiteY2" fmla="*/ 5008677 h 5008677"/>
              <a:gd name="connsiteX3" fmla="*/ 22 w 4133755"/>
              <a:gd name="connsiteY3" fmla="*/ 5007417 h 5008677"/>
              <a:gd name="connsiteX4" fmla="*/ 8969 w 4133755"/>
              <a:gd name="connsiteY4" fmla="*/ 0 h 5008677"/>
              <a:gd name="connsiteX5" fmla="*/ 3573239 w 4133755"/>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824"/>
              <a:gd name="connsiteY0" fmla="*/ 22656 h 4993197"/>
              <a:gd name="connsiteX1" fmla="*/ 4124674 w 4124824"/>
              <a:gd name="connsiteY1" fmla="*/ 2500694 h 4993197"/>
              <a:gd name="connsiteX2" fmla="*/ 3528735 w 4124824"/>
              <a:gd name="connsiteY2" fmla="*/ 4991614 h 4993197"/>
              <a:gd name="connsiteX3" fmla="*/ 2428 w 4124824"/>
              <a:gd name="connsiteY3" fmla="*/ 4993197 h 4993197"/>
              <a:gd name="connsiteX4" fmla="*/ 0 w 4124824"/>
              <a:gd name="connsiteY4" fmla="*/ 0 h 4993197"/>
              <a:gd name="connsiteX5" fmla="*/ 3564270 w 4124824"/>
              <a:gd name="connsiteY5" fmla="*/ 22656 h 4993197"/>
              <a:gd name="connsiteX0" fmla="*/ 3560975 w 4124796"/>
              <a:gd name="connsiteY0" fmla="*/ 6184 h 4993197"/>
              <a:gd name="connsiteX1" fmla="*/ 4124674 w 4124796"/>
              <a:gd name="connsiteY1" fmla="*/ 2500694 h 4993197"/>
              <a:gd name="connsiteX2" fmla="*/ 3528735 w 4124796"/>
              <a:gd name="connsiteY2" fmla="*/ 4991614 h 4993197"/>
              <a:gd name="connsiteX3" fmla="*/ 2428 w 4124796"/>
              <a:gd name="connsiteY3" fmla="*/ 4993197 h 4993197"/>
              <a:gd name="connsiteX4" fmla="*/ 0 w 4124796"/>
              <a:gd name="connsiteY4" fmla="*/ 0 h 4993197"/>
              <a:gd name="connsiteX5" fmla="*/ 3560975 w 4124796"/>
              <a:gd name="connsiteY5" fmla="*/ 6184 h 4993197"/>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24736 w 4125036"/>
              <a:gd name="connsiteY0" fmla="*/ 5086 h 5004792"/>
              <a:gd name="connsiteX1" fmla="*/ 4124674 w 4125036"/>
              <a:gd name="connsiteY1" fmla="*/ 2500694 h 5004792"/>
              <a:gd name="connsiteX2" fmla="*/ 3558385 w 4125036"/>
              <a:gd name="connsiteY2" fmla="*/ 5004792 h 5004792"/>
              <a:gd name="connsiteX3" fmla="*/ 2428 w 4125036"/>
              <a:gd name="connsiteY3" fmla="*/ 4993197 h 5004792"/>
              <a:gd name="connsiteX4" fmla="*/ 0 w 4125036"/>
              <a:gd name="connsiteY4" fmla="*/ 0 h 5004792"/>
              <a:gd name="connsiteX5" fmla="*/ 3524736 w 4125036"/>
              <a:gd name="connsiteY5" fmla="*/ 5086 h 5004792"/>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55100 w 4155038"/>
              <a:gd name="connsiteY0" fmla="*/ 25 h 4994240"/>
              <a:gd name="connsiteX1" fmla="*/ 4155038 w 4155038"/>
              <a:gd name="connsiteY1" fmla="*/ 2495633 h 4994240"/>
              <a:gd name="connsiteX2" fmla="*/ 3552510 w 4155038"/>
              <a:gd name="connsiteY2" fmla="*/ 4994240 h 4994240"/>
              <a:gd name="connsiteX3" fmla="*/ 32792 w 4155038"/>
              <a:gd name="connsiteY3" fmla="*/ 4988136 h 4994240"/>
              <a:gd name="connsiteX4" fmla="*/ 0 w 4155038"/>
              <a:gd name="connsiteY4" fmla="*/ 0 h 4994240"/>
              <a:gd name="connsiteX5" fmla="*/ 3555100 w 4155038"/>
              <a:gd name="connsiteY5" fmla="*/ 25 h 4994240"/>
              <a:gd name="connsiteX0" fmla="*/ 3555285 w 4155223"/>
              <a:gd name="connsiteY0" fmla="*/ 25 h 4994240"/>
              <a:gd name="connsiteX1" fmla="*/ 4155223 w 4155223"/>
              <a:gd name="connsiteY1" fmla="*/ 2495633 h 4994240"/>
              <a:gd name="connsiteX2" fmla="*/ 3552695 w 4155223"/>
              <a:gd name="connsiteY2" fmla="*/ 4994240 h 4994240"/>
              <a:gd name="connsiteX3" fmla="*/ 82 w 4155223"/>
              <a:gd name="connsiteY3" fmla="*/ 4990666 h 4994240"/>
              <a:gd name="connsiteX4" fmla="*/ 185 w 4155223"/>
              <a:gd name="connsiteY4" fmla="*/ 0 h 4994240"/>
              <a:gd name="connsiteX5" fmla="*/ 3555285 w 4155223"/>
              <a:gd name="connsiteY5" fmla="*/ 25 h 4994240"/>
              <a:gd name="connsiteX0" fmla="*/ 5827643 w 6427581"/>
              <a:gd name="connsiteY0" fmla="*/ 7104 h 5001319"/>
              <a:gd name="connsiteX1" fmla="*/ 6427581 w 6427581"/>
              <a:gd name="connsiteY1" fmla="*/ 2502712 h 5001319"/>
              <a:gd name="connsiteX2" fmla="*/ 5825053 w 6427581"/>
              <a:gd name="connsiteY2" fmla="*/ 5001319 h 5001319"/>
              <a:gd name="connsiteX3" fmla="*/ 2272440 w 6427581"/>
              <a:gd name="connsiteY3" fmla="*/ 4997745 h 5001319"/>
              <a:gd name="connsiteX4" fmla="*/ 0 w 6427581"/>
              <a:gd name="connsiteY4" fmla="*/ 0 h 5001319"/>
              <a:gd name="connsiteX5" fmla="*/ 5827643 w 6427581"/>
              <a:gd name="connsiteY5" fmla="*/ 7104 h 5001319"/>
              <a:gd name="connsiteX0" fmla="*/ 5827643 w 6427581"/>
              <a:gd name="connsiteY0" fmla="*/ 7104 h 5001319"/>
              <a:gd name="connsiteX1" fmla="*/ 6427581 w 6427581"/>
              <a:gd name="connsiteY1" fmla="*/ 2502712 h 5001319"/>
              <a:gd name="connsiteX2" fmla="*/ 5825053 w 6427581"/>
              <a:gd name="connsiteY2" fmla="*/ 5001319 h 5001319"/>
              <a:gd name="connsiteX3" fmla="*/ 2272440 w 6427581"/>
              <a:gd name="connsiteY3" fmla="*/ 4997745 h 5001319"/>
              <a:gd name="connsiteX4" fmla="*/ 0 w 6427581"/>
              <a:gd name="connsiteY4" fmla="*/ 0 h 5001319"/>
              <a:gd name="connsiteX5" fmla="*/ 5827643 w 6427581"/>
              <a:gd name="connsiteY5" fmla="*/ 7104 h 5001319"/>
              <a:gd name="connsiteX0" fmla="*/ 5848882 w 6448820"/>
              <a:gd name="connsiteY0" fmla="*/ 25 h 4994240"/>
              <a:gd name="connsiteX1" fmla="*/ 6448820 w 6448820"/>
              <a:gd name="connsiteY1" fmla="*/ 2495633 h 4994240"/>
              <a:gd name="connsiteX2" fmla="*/ 5846292 w 6448820"/>
              <a:gd name="connsiteY2" fmla="*/ 4994240 h 4994240"/>
              <a:gd name="connsiteX3" fmla="*/ 2293679 w 6448820"/>
              <a:gd name="connsiteY3" fmla="*/ 4990666 h 4994240"/>
              <a:gd name="connsiteX4" fmla="*/ 0 w 6448820"/>
              <a:gd name="connsiteY4" fmla="*/ 0 h 4994240"/>
              <a:gd name="connsiteX5" fmla="*/ 5848882 w 6448820"/>
              <a:gd name="connsiteY5" fmla="*/ 25 h 4994240"/>
              <a:gd name="connsiteX0" fmla="*/ 5849067 w 6449005"/>
              <a:gd name="connsiteY0" fmla="*/ 25 h 5011905"/>
              <a:gd name="connsiteX1" fmla="*/ 6449005 w 6449005"/>
              <a:gd name="connsiteY1" fmla="*/ 2495633 h 5011905"/>
              <a:gd name="connsiteX2" fmla="*/ 5846477 w 6449005"/>
              <a:gd name="connsiteY2" fmla="*/ 4994240 h 5011905"/>
              <a:gd name="connsiteX3" fmla="*/ 82 w 6449005"/>
              <a:gd name="connsiteY3" fmla="*/ 5011905 h 5011905"/>
              <a:gd name="connsiteX4" fmla="*/ 185 w 6449005"/>
              <a:gd name="connsiteY4" fmla="*/ 0 h 5011905"/>
              <a:gd name="connsiteX5" fmla="*/ 5849067 w 6449005"/>
              <a:gd name="connsiteY5" fmla="*/ 25 h 5011905"/>
              <a:gd name="connsiteX0" fmla="*/ 5848882 w 6448820"/>
              <a:gd name="connsiteY0" fmla="*/ 25 h 5006168"/>
              <a:gd name="connsiteX1" fmla="*/ 6448820 w 6448820"/>
              <a:gd name="connsiteY1" fmla="*/ 2495633 h 5006168"/>
              <a:gd name="connsiteX2" fmla="*/ 5846292 w 6448820"/>
              <a:gd name="connsiteY2" fmla="*/ 4994240 h 5006168"/>
              <a:gd name="connsiteX3" fmla="*/ 5634 w 6448820"/>
              <a:gd name="connsiteY3" fmla="*/ 5006168 h 5006168"/>
              <a:gd name="connsiteX4" fmla="*/ 0 w 6448820"/>
              <a:gd name="connsiteY4" fmla="*/ 0 h 5006168"/>
              <a:gd name="connsiteX5" fmla="*/ 5848882 w 6448820"/>
              <a:gd name="connsiteY5" fmla="*/ 25 h 500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8820" h="5006168">
                <a:moveTo>
                  <a:pt x="5848882" y="25"/>
                </a:moveTo>
                <a:cubicBezTo>
                  <a:pt x="6236966" y="753842"/>
                  <a:pt x="6449252" y="1778401"/>
                  <a:pt x="6448820" y="2495633"/>
                </a:cubicBezTo>
                <a:cubicBezTo>
                  <a:pt x="6448388" y="3212865"/>
                  <a:pt x="6248370" y="4237861"/>
                  <a:pt x="5846292" y="4994240"/>
                </a:cubicBezTo>
                <a:lnTo>
                  <a:pt x="5634" y="5006168"/>
                </a:lnTo>
                <a:cubicBezTo>
                  <a:pt x="5025" y="4953532"/>
                  <a:pt x="2321" y="401371"/>
                  <a:pt x="0" y="0"/>
                </a:cubicBezTo>
                <a:lnTo>
                  <a:pt x="5848882" y="25"/>
                </a:lnTo>
                <a:close/>
              </a:path>
            </a:pathLst>
          </a:custGeom>
          <a:pattFill prst="divot">
            <a:fgClr>
              <a:schemeClr val="accent1"/>
            </a:fgClr>
            <a:bgClr>
              <a:schemeClr val="bg1"/>
            </a:bgClr>
          </a:pattFill>
        </p:spPr>
        <p:txBody>
          <a:bodyPr wrap="square" anchor="ctr">
            <a:noAutofit/>
          </a:bodyPr>
          <a:lstStyle>
            <a:lvl1pPr marL="0" indent="0" algn="ctr">
              <a:buFontTx/>
              <a:buNone/>
              <a:defRPr lang="en-US" sz="3219" dirty="0"/>
            </a:lvl1pPr>
          </a:lstStyle>
          <a:p>
            <a:r>
              <a:rPr lang="pl-PL"/>
              <a:t>Wstaw obraz</a:t>
            </a:r>
          </a:p>
        </p:txBody>
      </p:sp>
    </p:spTree>
    <p:extLst>
      <p:ext uri="{BB962C8B-B14F-4D97-AF65-F5344CB8AC3E}">
        <p14:creationId xmlns:p14="http://schemas.microsoft.com/office/powerpoint/2010/main" val="2792171163"/>
      </p:ext>
    </p:extLst>
  </p:cSld>
  <p:clrMapOvr>
    <a:masterClrMapping/>
  </p:clrMapOvr>
  <p:extLst>
    <p:ext uri="{DCECCB84-F9BA-43D5-87BE-67443E8EF086}">
      <p15:sldGuideLst xmlns:p15="http://schemas.microsoft.com/office/powerpoint/2012/main">
        <p15:guide id="1" orient="horz" pos="4320">
          <p15:clr>
            <a:srgbClr val="FBAE40"/>
          </p15:clr>
        </p15:guide>
        <p15:guide id="2" pos="6160">
          <p15:clr>
            <a:srgbClr val="FBAE40"/>
          </p15:clr>
        </p15:guide>
        <p15:guide id="3" pos="7204">
          <p15:clr>
            <a:srgbClr val="FBAE40"/>
          </p15:clr>
        </p15:guide>
        <p15:guide id="4">
          <p15:clr>
            <a:srgbClr val="FBAE40"/>
          </p15:clr>
        </p15:guide>
        <p15:guide id="5" orient="horz">
          <p15:clr>
            <a:srgbClr val="FBAE40"/>
          </p15:clr>
        </p15:guide>
        <p15:guide id="6" orient="horz" pos="8640">
          <p15:clr>
            <a:srgbClr val="FBAE40"/>
          </p15:clr>
        </p15:guide>
        <p15:guide id="7" pos="679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Slajd z tabelą">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05D33902-A113-4A7A-BEEF-EE9D90F362D7}"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1"/>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Podtytuł slajdu opcjonalny</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282874" y="6065913"/>
            <a:ext cx="5295247" cy="1764196"/>
          </a:xfrm>
        </p:spPr>
        <p:txBody>
          <a:bodyPr>
            <a:noAutofit/>
          </a:bodyPr>
          <a:lstStyle>
            <a:lvl1pPr indent="0" algn="l">
              <a:lnSpc>
                <a:spcPts val="4225"/>
              </a:lnSpc>
              <a:spcBef>
                <a:spcPts val="4225"/>
              </a:spcBef>
              <a:buFontTx/>
              <a:buNone/>
              <a:defRPr sz="2700" b="0" i="0" spc="-10" baseline="0">
                <a:solidFill>
                  <a:schemeClr val="accent2"/>
                </a:solidFill>
                <a:latin typeface="+mn-lt"/>
                <a:ea typeface="Lato Medium" panose="020F0502020204030203" pitchFamily="34" charset="0"/>
                <a:cs typeface="Lato Medium" panose="020F0502020204030203" pitchFamily="34" charset="0"/>
              </a:defRPr>
            </a:lvl1pPr>
            <a:lvl2pPr marL="0" indent="0" algn="l">
              <a:lnSpc>
                <a:spcPts val="4225"/>
              </a:lnSpc>
              <a:spcBef>
                <a:spcPts val="0"/>
              </a:spcBef>
              <a:buClr>
                <a:schemeClr val="accent2"/>
              </a:buClr>
              <a:buSzPct val="150000"/>
              <a:buFontTx/>
              <a:buNone/>
              <a:defRPr sz="2700" b="0" i="0" spc="-10" baseline="0">
                <a:solidFill>
                  <a:schemeClr val="accent2"/>
                </a:solidFill>
                <a:latin typeface="+mn-lt"/>
              </a:defRPr>
            </a:lvl2pPr>
            <a:lvl3pPr marL="0" indent="0" algn="l">
              <a:lnSpc>
                <a:spcPts val="4225"/>
              </a:lnSpc>
              <a:spcBef>
                <a:spcPts val="0"/>
              </a:spcBef>
              <a:buClr>
                <a:schemeClr val="tx2"/>
              </a:buClr>
              <a:buSzPct val="145000"/>
              <a:buFontTx/>
              <a:buNone/>
              <a:defRPr sz="2700" b="0" i="0" spc="-10" baseline="0">
                <a:solidFill>
                  <a:schemeClr val="accent2"/>
                </a:solidFill>
                <a:latin typeface="+mn-lt"/>
              </a:defRPr>
            </a:lvl3pPr>
            <a:lvl4pPr marL="0" indent="0" algn="l">
              <a:lnSpc>
                <a:spcPts val="4225"/>
              </a:lnSpc>
              <a:spcBef>
                <a:spcPts val="0"/>
              </a:spcBef>
              <a:buClr>
                <a:schemeClr val="tx2"/>
              </a:buClr>
              <a:buSzPct val="150000"/>
              <a:buFontTx/>
              <a:buNone/>
              <a:defRPr sz="2700" b="0" i="0" spc="-10" baseline="0">
                <a:solidFill>
                  <a:schemeClr val="tx1"/>
                </a:solidFill>
                <a:latin typeface="+mn-lt"/>
              </a:defRPr>
            </a:lvl4pPr>
            <a:lvl5pPr marL="0" indent="0" algn="l">
              <a:lnSpc>
                <a:spcPts val="4225"/>
              </a:lnSpc>
              <a:buFontTx/>
              <a:buNone/>
              <a:defRPr sz="2700" b="0" i="0" spc="-10" baseline="0">
                <a:solidFill>
                  <a:schemeClr val="tx1"/>
                </a:solidFill>
                <a:latin typeface="+mn-lt"/>
              </a:defRPr>
            </a:lvl5pPr>
          </a:lstStyle>
          <a:p>
            <a:pPr lvl="0"/>
            <a:r>
              <a:rPr lang="pl-PL"/>
              <a:t>“Wpisz cytat” – poziom pierwszy</a:t>
            </a:r>
          </a:p>
          <a:p>
            <a:pPr lvl="1"/>
            <a:r>
              <a:rPr lang="pl-PL"/>
              <a:t>Drugi poziom</a:t>
            </a:r>
          </a:p>
          <a:p>
            <a:pPr lvl="2"/>
            <a:r>
              <a:rPr lang="pl-PL"/>
              <a:t>Trzeci poziom</a:t>
            </a:r>
          </a:p>
          <a:p>
            <a:pPr lvl="3"/>
            <a:r>
              <a:rPr lang="pl-PL"/>
              <a:t>Czwarty poziom</a:t>
            </a:r>
          </a:p>
          <a:p>
            <a:pPr lvl="4"/>
            <a:r>
              <a:rPr lang="pl-PL"/>
              <a:t>Piąty poziom</a:t>
            </a:r>
          </a:p>
        </p:txBody>
      </p:sp>
      <p:sp>
        <p:nvSpPr>
          <p:cNvPr id="9" name="Symbol zastępczy tekstu 9">
            <a:extLst>
              <a:ext uri="{FF2B5EF4-FFF2-40B4-BE49-F238E27FC236}">
                <a16:creationId xmlns:a16="http://schemas.microsoft.com/office/drawing/2014/main" id="{BABE8054-C596-4300-B3B9-066EE72D1185}"/>
              </a:ext>
            </a:extLst>
          </p:cNvPr>
          <p:cNvSpPr>
            <a:spLocks noGrp="1"/>
          </p:cNvSpPr>
          <p:nvPr>
            <p:ph type="body" sz="quarter" idx="14" hasCustomPrompt="1"/>
          </p:nvPr>
        </p:nvSpPr>
        <p:spPr>
          <a:xfrm>
            <a:off x="1253615" y="8406172"/>
            <a:ext cx="5295247" cy="1764197"/>
          </a:xfrm>
        </p:spPr>
        <p:txBody>
          <a:bodyPr>
            <a:noAutofit/>
          </a:bodyPr>
          <a:lstStyle>
            <a:lvl1pPr indent="0" algn="l">
              <a:lnSpc>
                <a:spcPts val="4225"/>
              </a:lnSpc>
              <a:spcBef>
                <a:spcPts val="4225"/>
              </a:spcBef>
              <a:buFontTx/>
              <a:buNone/>
              <a:defRPr sz="2700" b="0" i="0" spc="-10" baseline="0">
                <a:solidFill>
                  <a:schemeClr val="accent5"/>
                </a:solidFill>
                <a:latin typeface="+mn-lt"/>
                <a:ea typeface="Lato Medium" panose="020F0502020204030203" pitchFamily="34" charset="0"/>
                <a:cs typeface="Lato Medium" panose="020F0502020204030203" pitchFamily="34" charset="0"/>
              </a:defRPr>
            </a:lvl1pPr>
            <a:lvl2pPr marL="0" indent="0" algn="l">
              <a:lnSpc>
                <a:spcPts val="4225"/>
              </a:lnSpc>
              <a:spcBef>
                <a:spcPts val="0"/>
              </a:spcBef>
              <a:buClr>
                <a:schemeClr val="accent2"/>
              </a:buClr>
              <a:buSzPct val="150000"/>
              <a:buFontTx/>
              <a:buNone/>
              <a:defRPr sz="2700" b="0" i="0" spc="-10" baseline="0">
                <a:solidFill>
                  <a:schemeClr val="accent5"/>
                </a:solidFill>
                <a:latin typeface="+mn-lt"/>
              </a:defRPr>
            </a:lvl2pPr>
            <a:lvl3pPr marL="0" indent="0" algn="l">
              <a:lnSpc>
                <a:spcPts val="4225"/>
              </a:lnSpc>
              <a:spcBef>
                <a:spcPts val="0"/>
              </a:spcBef>
              <a:buClr>
                <a:schemeClr val="tx2"/>
              </a:buClr>
              <a:buSzPct val="145000"/>
              <a:buFontTx/>
              <a:buNone/>
              <a:defRPr sz="2700" b="0" i="0" spc="-10" baseline="0">
                <a:solidFill>
                  <a:schemeClr val="accent5"/>
                </a:solidFill>
                <a:latin typeface="+mn-lt"/>
              </a:defRPr>
            </a:lvl3pPr>
            <a:lvl4pPr marL="0" indent="0" algn="l">
              <a:lnSpc>
                <a:spcPts val="4225"/>
              </a:lnSpc>
              <a:spcBef>
                <a:spcPts val="0"/>
              </a:spcBef>
              <a:buClr>
                <a:schemeClr val="tx2"/>
              </a:buClr>
              <a:buSzPct val="150000"/>
              <a:buFontTx/>
              <a:buNone/>
              <a:defRPr sz="2700" b="0" i="0" spc="-10" baseline="0">
                <a:solidFill>
                  <a:schemeClr val="tx1"/>
                </a:solidFill>
                <a:latin typeface="+mn-lt"/>
              </a:defRPr>
            </a:lvl4pPr>
            <a:lvl5pPr marL="0" indent="0" algn="l">
              <a:lnSpc>
                <a:spcPts val="4225"/>
              </a:lnSpc>
              <a:buFontTx/>
              <a:buNone/>
              <a:defRPr sz="2700" b="0" i="0" spc="-10" baseline="0">
                <a:solidFill>
                  <a:schemeClr val="tx1"/>
                </a:solidFill>
                <a:latin typeface="+mn-lt"/>
              </a:defRPr>
            </a:lvl5pPr>
          </a:lstStyle>
          <a:p>
            <a:pPr lvl="0"/>
            <a:r>
              <a:rPr lang="pl-PL"/>
              <a:t>“Wpisz cytat” – poziom pierwszy</a:t>
            </a:r>
          </a:p>
          <a:p>
            <a:pPr lvl="1"/>
            <a:r>
              <a:rPr lang="pl-PL"/>
              <a:t>Drugi poziom</a:t>
            </a:r>
          </a:p>
          <a:p>
            <a:pPr lvl="2"/>
            <a:r>
              <a:rPr lang="pl-PL"/>
              <a:t>Trzeci poziom</a:t>
            </a:r>
          </a:p>
          <a:p>
            <a:pPr lvl="3"/>
            <a:r>
              <a:rPr lang="pl-PL"/>
              <a:t>Czwarty poziom</a:t>
            </a:r>
          </a:p>
          <a:p>
            <a:pPr lvl="4"/>
            <a:r>
              <a:rPr lang="pl-PL"/>
              <a:t>Piąty poziom</a:t>
            </a:r>
          </a:p>
        </p:txBody>
      </p:sp>
      <p:sp>
        <p:nvSpPr>
          <p:cNvPr id="3" name="pole tekstowe 2">
            <a:extLst>
              <a:ext uri="{FF2B5EF4-FFF2-40B4-BE49-F238E27FC236}">
                <a16:creationId xmlns:a16="http://schemas.microsoft.com/office/drawing/2014/main" id="{1A1F3535-AFFD-4E4C-ABC5-71B61E79EA60}"/>
              </a:ext>
            </a:extLst>
          </p:cNvPr>
          <p:cNvSpPr txBox="1"/>
          <p:nvPr userDrawn="1"/>
        </p:nvSpPr>
        <p:spPr>
          <a:xfrm>
            <a:off x="1278000" y="12726000"/>
            <a:ext cx="10909126" cy="346249"/>
          </a:xfrm>
          <a:prstGeom prst="rect">
            <a:avLst/>
          </a:prstGeom>
          <a:noFill/>
        </p:spPr>
        <p:txBody>
          <a:bodyPr wrap="square" lIns="0" tIns="0" rIns="0" bIns="0"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pl-PL" sz="2500" b="0" i="0" u="none" strike="noStrike" kern="0" cap="none" spc="0" normalizeH="0" baseline="0" noProof="0">
                <a:ln>
                  <a:noFill/>
                </a:ln>
                <a:solidFill>
                  <a:schemeClr val="bg1"/>
                </a:solidFill>
                <a:effectLst/>
                <a:uLnTx/>
                <a:uFillTx/>
                <a:latin typeface="Lato Medium" panose="020F0502020204030203" pitchFamily="34" charset="0"/>
                <a:ea typeface="Lato Medium" panose="020F0502020204030203" pitchFamily="34" charset="0"/>
                <a:cs typeface="Lato Medium" panose="020F0502020204030203" pitchFamily="34" charset="0"/>
              </a:rPr>
              <a:t>Hasło </a:t>
            </a:r>
            <a:endParaRPr kumimoji="0" lang="pl-PL" sz="2500" b="0" i="0" u="none" strike="noStrike" kern="0" cap="none" spc="0" normalizeH="0" baseline="0" noProof="0">
              <a:ln>
                <a:noFill/>
              </a:ln>
              <a:solidFill>
                <a:schemeClr val="bg1"/>
              </a:solidFill>
              <a:effectLst/>
              <a:uLnTx/>
              <a:uFillTx/>
              <a:latin typeface="Lato Medium"/>
              <a:ea typeface="+mn-ea"/>
              <a:cs typeface="Lato Medium"/>
            </a:endParaRPr>
          </a:p>
        </p:txBody>
      </p:sp>
    </p:spTree>
    <p:extLst>
      <p:ext uri="{BB962C8B-B14F-4D97-AF65-F5344CB8AC3E}">
        <p14:creationId xmlns:p14="http://schemas.microsoft.com/office/powerpoint/2010/main" val="3856775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Slajd Agenda">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Tytuł slajdu: Spis treści</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5C6E07D4-29B9-4519-BDC6-DE11A7AA71B8}"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0"/>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Podtytuł slajdu opcjonalny</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282873" y="4229709"/>
            <a:ext cx="21826752" cy="8028967"/>
          </a:xfrm>
        </p:spPr>
        <p:txBody>
          <a:bodyPr numCol="2" spcCol="504000">
            <a:noAutofit/>
          </a:bodyPr>
          <a:lstStyle>
            <a:lvl1pPr marL="720000" indent="-720000" algn="l">
              <a:lnSpc>
                <a:spcPts val="4930"/>
              </a:lnSpc>
              <a:spcBef>
                <a:spcPts val="4930"/>
              </a:spcBef>
              <a:buFont typeface="+mj-lt"/>
              <a:buAutoNum type="arabicPeriod"/>
              <a:defRPr sz="3500" spc="-10">
                <a:latin typeface="Lato Medium" panose="020F0502020204030203" pitchFamily="34" charset="0"/>
                <a:ea typeface="Lato Medium" panose="020F0502020204030203" pitchFamily="34" charset="0"/>
                <a:cs typeface="Lato Medium" panose="020F0502020204030203" pitchFamily="34" charset="0"/>
              </a:defRPr>
            </a:lvl1pPr>
            <a:lvl2pPr marL="1512000" indent="-756000" algn="l">
              <a:lnSpc>
                <a:spcPts val="4929"/>
              </a:lnSpc>
              <a:defRPr sz="3500" spc="-10">
                <a:latin typeface="+mn-lt"/>
              </a:defRPr>
            </a:lvl2pPr>
            <a:lvl3pPr marL="1512000" indent="-756000" algn="l">
              <a:lnSpc>
                <a:spcPts val="4930"/>
              </a:lnSpc>
              <a:spcBef>
                <a:spcPts val="0"/>
              </a:spcBef>
              <a:buClr>
                <a:schemeClr val="accent2"/>
              </a:buClr>
              <a:buSzPct val="145000"/>
              <a:buFontTx/>
              <a:buNone/>
              <a:defRPr sz="3500" spc="-10">
                <a:solidFill>
                  <a:schemeClr val="tx1"/>
                </a:solidFill>
                <a:latin typeface="+mn-lt"/>
              </a:defRPr>
            </a:lvl3pPr>
            <a:lvl4pPr marL="1512000" indent="-756000" algn="l">
              <a:lnSpc>
                <a:spcPts val="4930"/>
              </a:lnSpc>
              <a:spcBef>
                <a:spcPts val="0"/>
              </a:spcBef>
              <a:buClr>
                <a:schemeClr val="tx2"/>
              </a:buClr>
              <a:buSzPct val="150000"/>
              <a:buFontTx/>
              <a:buNone/>
              <a:defRPr sz="3500" spc="-10">
                <a:latin typeface="+mn-lt"/>
              </a:defRPr>
            </a:lvl4pPr>
            <a:lvl5pPr marL="1512000" indent="-756000" algn="l">
              <a:lnSpc>
                <a:spcPts val="4930"/>
              </a:lnSpc>
              <a:defRPr sz="3500" spc="-10">
                <a:latin typeface="+mn-lt"/>
              </a:defRPr>
            </a:lvl5pPr>
          </a:lstStyle>
          <a:p>
            <a:pPr lvl="0"/>
            <a:r>
              <a:rPr lang="pl-PL"/>
              <a:t>Wpisz tytuł</a:t>
            </a:r>
          </a:p>
          <a:p>
            <a:pPr lvl="1"/>
            <a:r>
              <a:rPr lang="pl-PL"/>
              <a:t>1.1   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814506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Slajd z wykresami">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05D33902-A113-4A7A-BEEF-EE9D90F362D7}"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1"/>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Wpisz podtytuł</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8036298" y="4212000"/>
            <a:ext cx="5064828" cy="2970036"/>
          </a:xfrm>
        </p:spPr>
        <p:txBody>
          <a:bodyPr>
            <a:noAutofit/>
          </a:bodyPr>
          <a:lstStyle>
            <a:lvl1pPr algn="l">
              <a:lnSpc>
                <a:spcPts val="4225"/>
              </a:lnSpc>
              <a:defRPr sz="2700" spc="-10">
                <a:latin typeface="+mn-lt"/>
                <a:ea typeface="Lato Medium" panose="020F0502020204030203" pitchFamily="34" charset="0"/>
                <a:cs typeface="Lato Medium" panose="020F0502020204030203" pitchFamily="34" charset="0"/>
              </a:defRPr>
            </a:lvl1pPr>
            <a:lvl2pPr marL="760536" indent="-760536" algn="l">
              <a:lnSpc>
                <a:spcPts val="4225"/>
              </a:lnSpc>
              <a:spcBef>
                <a:spcPts val="4225"/>
              </a:spcBef>
              <a:buClr>
                <a:schemeClr val="accent2"/>
              </a:buClr>
              <a:buSzPct val="150000"/>
              <a:buFont typeface="Wingdings" panose="05000000000000000000" pitchFamily="2" charset="2"/>
              <a:buChar char="l"/>
              <a:defRPr sz="2716" spc="-10">
                <a:latin typeface="+mn-lt"/>
              </a:defRPr>
            </a:lvl2pPr>
            <a:lvl3pPr marL="724320" indent="-724320" algn="l">
              <a:lnSpc>
                <a:spcPts val="4225"/>
              </a:lnSpc>
              <a:spcBef>
                <a:spcPts val="4225"/>
              </a:spcBef>
              <a:buClr>
                <a:schemeClr val="tx2"/>
              </a:buClr>
              <a:buSzPct val="145000"/>
              <a:buFont typeface="Wingdings" panose="05000000000000000000" pitchFamily="2" charset="2"/>
              <a:buChar char="l"/>
              <a:defRPr sz="2716" spc="-10">
                <a:solidFill>
                  <a:schemeClr val="tx1"/>
                </a:solidFill>
                <a:latin typeface="+mn-lt"/>
              </a:defRPr>
            </a:lvl3pPr>
            <a:lvl4pPr marL="0" indent="0" algn="l">
              <a:lnSpc>
                <a:spcPts val="4225"/>
              </a:lnSpc>
              <a:spcBef>
                <a:spcPts val="4225"/>
              </a:spcBef>
              <a:buClr>
                <a:schemeClr val="tx2"/>
              </a:buClr>
              <a:buSzPct val="150000"/>
              <a:buFontTx/>
              <a:buNone/>
              <a:defRPr sz="2716" spc="-10">
                <a:latin typeface="+mn-lt"/>
              </a:defRPr>
            </a:lvl4pPr>
            <a:lvl5pPr marL="0" algn="l">
              <a:lnSpc>
                <a:spcPts val="4225"/>
              </a:lnSpc>
              <a:defRPr sz="2716" spc="-10">
                <a:latin typeface="+mn-lt"/>
              </a:defRPr>
            </a:lvl5pPr>
          </a:lstStyle>
          <a:p>
            <a:pPr lvl="0"/>
            <a:r>
              <a:rPr lang="pl-PL"/>
              <a:t>Wpisz tekst</a:t>
            </a:r>
          </a:p>
        </p:txBody>
      </p:sp>
      <p:sp>
        <p:nvSpPr>
          <p:cNvPr id="14" name="Symbol zastępczy tekstu 13">
            <a:extLst>
              <a:ext uri="{FF2B5EF4-FFF2-40B4-BE49-F238E27FC236}">
                <a16:creationId xmlns:a16="http://schemas.microsoft.com/office/drawing/2014/main" id="{5D6F26F5-15E9-4D5A-8534-281FA9EBE865}"/>
              </a:ext>
            </a:extLst>
          </p:cNvPr>
          <p:cNvSpPr>
            <a:spLocks noGrp="1"/>
          </p:cNvSpPr>
          <p:nvPr>
            <p:ph type="body" sz="quarter" idx="13" hasCustomPrompt="1"/>
          </p:nvPr>
        </p:nvSpPr>
        <p:spPr>
          <a:xfrm>
            <a:off x="1249241" y="10314385"/>
            <a:ext cx="5146797" cy="1908287"/>
          </a:xfrm>
        </p:spPr>
        <p:txBody>
          <a:bodyPr>
            <a:noAutofit/>
          </a:bodyPr>
          <a:lstStyle>
            <a:lvl1pPr marL="181080" indent="-181080" algn="l">
              <a:lnSpc>
                <a:spcPts val="4929"/>
              </a:lnSpc>
              <a:defRPr sz="3500" spc="-10" baseline="0">
                <a:solidFill>
                  <a:schemeClr val="accent2"/>
                </a:solidFill>
                <a:latin typeface="Lato Medium" panose="020F0502020204030203" pitchFamily="34" charset="0"/>
                <a:ea typeface="Lato Medium" panose="020F0502020204030203" pitchFamily="34" charset="0"/>
                <a:cs typeface="Lato Medium" panose="020F0502020204030203" pitchFamily="34" charset="0"/>
              </a:defRPr>
            </a:lvl1pPr>
          </a:lstStyle>
          <a:p>
            <a:pPr lvl="0"/>
            <a:r>
              <a:rPr lang="pl-PL">
                <a:latin typeface="Lato Medium" panose="020F0502020204030203" pitchFamily="34" charset="0"/>
                <a:ea typeface="Lato Medium" panose="020F0502020204030203" pitchFamily="34" charset="0"/>
                <a:cs typeface="Lato Medium" panose="020F0502020204030203" pitchFamily="34" charset="0"/>
              </a:rPr>
              <a:t>“Wstaw cytat”</a:t>
            </a:r>
            <a:endParaRPr lang="pl-PL"/>
          </a:p>
        </p:txBody>
      </p:sp>
      <p:sp>
        <p:nvSpPr>
          <p:cNvPr id="4" name="Symbol zastępczy tekstu 3">
            <a:extLst>
              <a:ext uri="{FF2B5EF4-FFF2-40B4-BE49-F238E27FC236}">
                <a16:creationId xmlns:a16="http://schemas.microsoft.com/office/drawing/2014/main" id="{A2F84BDF-9A97-431B-969D-216615DEDC6C}"/>
              </a:ext>
            </a:extLst>
          </p:cNvPr>
          <p:cNvSpPr>
            <a:spLocks noGrp="1"/>
          </p:cNvSpPr>
          <p:nvPr>
            <p:ph type="body" sz="quarter" idx="15" hasCustomPrompt="1"/>
          </p:nvPr>
        </p:nvSpPr>
        <p:spPr>
          <a:xfrm>
            <a:off x="8316974" y="11521896"/>
            <a:ext cx="4086624" cy="260777"/>
          </a:xfrm>
        </p:spPr>
        <p:txBody>
          <a:bodyPr/>
          <a:lstStyle>
            <a:lvl1pPr algn="ctr">
              <a:lnSpc>
                <a:spcPts val="2173"/>
              </a:lnSpc>
              <a:defRPr sz="1800"/>
            </a:lvl1pPr>
          </a:lstStyle>
          <a:p>
            <a:pPr lvl="0"/>
            <a:r>
              <a:rPr lang="pl-PL"/>
              <a:t>Wstaw tytuł wykresu</a:t>
            </a:r>
          </a:p>
        </p:txBody>
      </p:sp>
      <p:sp>
        <p:nvSpPr>
          <p:cNvPr id="17" name="Symbol zastępczy tekstu 3">
            <a:extLst>
              <a:ext uri="{FF2B5EF4-FFF2-40B4-BE49-F238E27FC236}">
                <a16:creationId xmlns:a16="http://schemas.microsoft.com/office/drawing/2014/main" id="{F148A997-FAC8-4145-B35F-1CA7F5E333A3}"/>
              </a:ext>
            </a:extLst>
          </p:cNvPr>
          <p:cNvSpPr>
            <a:spLocks noGrp="1"/>
          </p:cNvSpPr>
          <p:nvPr>
            <p:ph type="body" sz="quarter" idx="16" hasCustomPrompt="1"/>
          </p:nvPr>
        </p:nvSpPr>
        <p:spPr>
          <a:xfrm>
            <a:off x="12777573" y="11529772"/>
            <a:ext cx="4086624" cy="260777"/>
          </a:xfrm>
        </p:spPr>
        <p:txBody>
          <a:bodyPr/>
          <a:lstStyle>
            <a:lvl1pPr algn="ctr">
              <a:lnSpc>
                <a:spcPts val="2173"/>
              </a:lnSpc>
              <a:defRPr sz="1800"/>
            </a:lvl1pPr>
          </a:lstStyle>
          <a:p>
            <a:pPr lvl="0"/>
            <a:r>
              <a:rPr lang="pl-PL"/>
              <a:t>Wstaw tytuł wykresu</a:t>
            </a:r>
          </a:p>
        </p:txBody>
      </p:sp>
      <p:sp>
        <p:nvSpPr>
          <p:cNvPr id="11" name="pole tekstowe 10">
            <a:extLst>
              <a:ext uri="{FF2B5EF4-FFF2-40B4-BE49-F238E27FC236}">
                <a16:creationId xmlns:a16="http://schemas.microsoft.com/office/drawing/2014/main" id="{86D2C04B-8795-4A43-96FA-8679254E01F4}"/>
              </a:ext>
            </a:extLst>
          </p:cNvPr>
          <p:cNvSpPr txBox="1"/>
          <p:nvPr userDrawn="1"/>
        </p:nvSpPr>
        <p:spPr>
          <a:xfrm>
            <a:off x="1278000" y="12726000"/>
            <a:ext cx="10909126" cy="346249"/>
          </a:xfrm>
          <a:prstGeom prst="rect">
            <a:avLst/>
          </a:prstGeom>
          <a:noFill/>
        </p:spPr>
        <p:txBody>
          <a:bodyPr wrap="square" lIns="0" tIns="0" rIns="0" bIns="0"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pl-PL" sz="2500" b="0" i="0" u="none" strike="noStrike" kern="0" cap="none" spc="0" normalizeH="0" baseline="0" noProof="0">
                <a:ln>
                  <a:noFill/>
                </a:ln>
                <a:solidFill>
                  <a:schemeClr val="bg1"/>
                </a:solidFill>
                <a:effectLst/>
                <a:uLnTx/>
                <a:uFillTx/>
                <a:latin typeface="Lato Medium" panose="020F0502020204030203" pitchFamily="34" charset="0"/>
                <a:ea typeface="Lato Medium" panose="020F0502020204030203" pitchFamily="34" charset="0"/>
                <a:cs typeface="Lato Medium" panose="020F0502020204030203" pitchFamily="34" charset="0"/>
              </a:rPr>
              <a:t>Hasło </a:t>
            </a:r>
            <a:endParaRPr kumimoji="0" lang="pl-PL" sz="2500" b="0" i="0" u="none" strike="noStrike" kern="0" cap="none" spc="0" normalizeH="0" baseline="0" noProof="0">
              <a:ln>
                <a:noFill/>
              </a:ln>
              <a:solidFill>
                <a:schemeClr val="bg1"/>
              </a:solidFill>
              <a:effectLst/>
              <a:uLnTx/>
              <a:uFillTx/>
              <a:latin typeface="Lato Medium"/>
              <a:ea typeface="+mn-ea"/>
              <a:cs typeface="Lato Medium"/>
            </a:endParaRPr>
          </a:p>
        </p:txBody>
      </p:sp>
    </p:spTree>
    <p:extLst>
      <p:ext uri="{BB962C8B-B14F-4D97-AF65-F5344CB8AC3E}">
        <p14:creationId xmlns:p14="http://schemas.microsoft.com/office/powerpoint/2010/main" val="3862233017"/>
      </p:ext>
    </p:extLst>
  </p:cSld>
  <p:clrMapOvr>
    <a:masterClrMapping/>
  </p:clrMapOvr>
  <p:extLst>
    <p:ext uri="{DCECCB84-F9BA-43D5-87BE-67443E8EF086}">
      <p15:sldGuideLst xmlns:p15="http://schemas.microsoft.com/office/powerpoint/2012/main">
        <p15:guide id="1" pos="402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ytuł i 2x zawartość">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a:xfrm>
            <a:off x="22791093" y="13187364"/>
            <a:ext cx="1498251" cy="430887"/>
          </a:xfrm>
          <a:prstGeom prst="rect">
            <a:avLst/>
          </a:prstGeom>
        </p:spPr>
        <p:txBody>
          <a:bodyPr/>
          <a:lstStyle>
            <a:lvl1pPr algn="ctr">
              <a:defRPr sz="2800">
                <a:solidFill>
                  <a:schemeClr val="bg1">
                    <a:lumMod val="50000"/>
                  </a:schemeClr>
                </a:solidFill>
              </a:defRPr>
            </a:lvl1pPr>
          </a:lstStyle>
          <a:p>
            <a:fld id="{81382561-DA1C-4162-B7C8-DCD3404CF350}" type="slidenum">
              <a:rPr lang="pl-PL" smtClean="0">
                <a:solidFill>
                  <a:prstClr val="white">
                    <a:lumMod val="50000"/>
                  </a:prstClr>
                </a:solidFill>
              </a:rPr>
              <a:pPr/>
              <a:t>‹#›</a:t>
            </a:fld>
            <a:endParaRPr lang="pl-PL">
              <a:solidFill>
                <a:prstClr val="white">
                  <a:lumMod val="50000"/>
                </a:prstClr>
              </a:solidFill>
            </a:endParaRPr>
          </a:p>
        </p:txBody>
      </p:sp>
      <p:sp>
        <p:nvSpPr>
          <p:cNvPr id="10" name="Symbol zastępczy tekstu 2"/>
          <p:cNvSpPr>
            <a:spLocks noGrp="1"/>
          </p:cNvSpPr>
          <p:nvPr>
            <p:ph type="body" idx="1" hasCustomPrompt="1"/>
          </p:nvPr>
        </p:nvSpPr>
        <p:spPr>
          <a:xfrm>
            <a:off x="1629835" y="809328"/>
            <a:ext cx="21119003" cy="1354217"/>
          </a:xfrm>
        </p:spPr>
        <p:txBody>
          <a:bodyPr wrap="square" anchor="t" anchorCtr="0">
            <a:spAutoFit/>
          </a:bodyPr>
          <a:lstStyle>
            <a:lvl1pPr marL="0" indent="0">
              <a:buNone/>
              <a:defRPr sz="4400" b="1" baseline="0">
                <a:solidFill>
                  <a:schemeClr val="tx1"/>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l-PL"/>
              <a:t>Kliknij aby edytować tytuł</a:t>
            </a:r>
          </a:p>
          <a:p>
            <a:pPr lvl="0"/>
            <a:r>
              <a:rPr lang="pl-PL"/>
              <a:t>2 linijki</a:t>
            </a:r>
          </a:p>
        </p:txBody>
      </p:sp>
      <p:sp>
        <p:nvSpPr>
          <p:cNvPr id="12" name="Symbol zastępczy zawartości 2"/>
          <p:cNvSpPr>
            <a:spLocks noGrp="1"/>
          </p:cNvSpPr>
          <p:nvPr>
            <p:ph sz="half" idx="13"/>
          </p:nvPr>
        </p:nvSpPr>
        <p:spPr>
          <a:xfrm>
            <a:off x="1629835" y="3143252"/>
            <a:ext cx="10273035" cy="677108"/>
          </a:xfrm>
        </p:spPr>
        <p:txBody>
          <a:bodyPr/>
          <a:lstStyle>
            <a:lvl1pPr>
              <a:buClr>
                <a:srgbClr val="18B022"/>
              </a:buClr>
              <a:defRPr sz="4400">
                <a:solidFill>
                  <a:schemeClr val="tx1">
                    <a:lumMod val="75000"/>
                  </a:schemeClr>
                </a:solidFill>
              </a:defRPr>
            </a:lvl1pPr>
            <a:lvl2pPr marL="1485900" indent="-571500">
              <a:buClr>
                <a:srgbClr val="18B022"/>
              </a:buClr>
              <a:buFont typeface="Wingdings" pitchFamily="2" charset="2"/>
              <a:buChar char="§"/>
              <a:defRPr sz="4000">
                <a:solidFill>
                  <a:schemeClr val="tx1">
                    <a:lumMod val="75000"/>
                    <a:lumOff val="25000"/>
                  </a:schemeClr>
                </a:solidFill>
              </a:defRPr>
            </a:lvl2pPr>
            <a:lvl3pPr>
              <a:buClr>
                <a:srgbClr val="18B022"/>
              </a:buClr>
              <a:defRPr sz="3600">
                <a:solidFill>
                  <a:schemeClr val="tx1">
                    <a:lumMod val="75000"/>
                    <a:lumOff val="25000"/>
                  </a:schemeClr>
                </a:solidFill>
              </a:defRPr>
            </a:lvl3pPr>
            <a:lvl4pPr>
              <a:buClr>
                <a:srgbClr val="18B022"/>
              </a:buClr>
              <a:defRPr sz="3200">
                <a:solidFill>
                  <a:schemeClr val="tx1">
                    <a:lumMod val="75000"/>
                    <a:lumOff val="25000"/>
                  </a:schemeClr>
                </a:solidFill>
              </a:defRPr>
            </a:lvl4pPr>
            <a:lvl5pPr>
              <a:buClr>
                <a:srgbClr val="18B022"/>
              </a:buClr>
              <a:defRPr sz="2800">
                <a:solidFill>
                  <a:schemeClr val="tx1">
                    <a:lumMod val="75000"/>
                    <a:lumOff val="25000"/>
                  </a:schemeClr>
                </a:solidFill>
              </a:defRPr>
            </a:lvl5pPr>
            <a:lvl6pPr>
              <a:defRPr sz="3600"/>
            </a:lvl6pPr>
            <a:lvl7pPr>
              <a:defRPr sz="3600"/>
            </a:lvl7pPr>
            <a:lvl8pPr>
              <a:defRPr sz="3600"/>
            </a:lvl8pPr>
            <a:lvl9pPr>
              <a:defRPr sz="3600"/>
            </a:lvl9pPr>
          </a:lstStyle>
          <a:p>
            <a:pPr lvl="0"/>
            <a:r>
              <a:rPr lang="pl-PL"/>
              <a:t>Kliknij, aby edytować style wzorca tekstu</a:t>
            </a:r>
          </a:p>
        </p:txBody>
      </p:sp>
      <p:sp>
        <p:nvSpPr>
          <p:cNvPr id="13" name="Symbol zastępczy zawartości 2"/>
          <p:cNvSpPr>
            <a:spLocks noGrp="1"/>
          </p:cNvSpPr>
          <p:nvPr>
            <p:ph sz="half" idx="14"/>
          </p:nvPr>
        </p:nvSpPr>
        <p:spPr>
          <a:xfrm>
            <a:off x="12480063" y="3143252"/>
            <a:ext cx="10274104" cy="677108"/>
          </a:xfrm>
        </p:spPr>
        <p:txBody>
          <a:bodyPr/>
          <a:lstStyle>
            <a:lvl1pPr>
              <a:buClr>
                <a:srgbClr val="18B022"/>
              </a:buClr>
              <a:defRPr sz="4400">
                <a:solidFill>
                  <a:schemeClr val="tx1">
                    <a:lumMod val="75000"/>
                  </a:schemeClr>
                </a:solidFill>
              </a:defRPr>
            </a:lvl1pPr>
            <a:lvl2pPr marL="1485900" indent="-571500">
              <a:buClr>
                <a:srgbClr val="18B022"/>
              </a:buClr>
              <a:buFont typeface="Wingdings" pitchFamily="2" charset="2"/>
              <a:buChar char="§"/>
              <a:defRPr sz="4000">
                <a:solidFill>
                  <a:schemeClr val="tx1">
                    <a:lumMod val="75000"/>
                    <a:lumOff val="25000"/>
                  </a:schemeClr>
                </a:solidFill>
              </a:defRPr>
            </a:lvl2pPr>
            <a:lvl3pPr>
              <a:buClr>
                <a:srgbClr val="18B022"/>
              </a:buClr>
              <a:defRPr sz="3600">
                <a:solidFill>
                  <a:schemeClr val="tx1">
                    <a:lumMod val="75000"/>
                    <a:lumOff val="25000"/>
                  </a:schemeClr>
                </a:solidFill>
              </a:defRPr>
            </a:lvl3pPr>
            <a:lvl4pPr>
              <a:buClr>
                <a:srgbClr val="18B022"/>
              </a:buClr>
              <a:defRPr sz="3200">
                <a:solidFill>
                  <a:schemeClr val="tx1">
                    <a:lumMod val="75000"/>
                    <a:lumOff val="25000"/>
                  </a:schemeClr>
                </a:solidFill>
              </a:defRPr>
            </a:lvl4pPr>
            <a:lvl5pPr>
              <a:buClr>
                <a:srgbClr val="18B022"/>
              </a:buClr>
              <a:defRPr sz="2800">
                <a:solidFill>
                  <a:schemeClr val="tx1">
                    <a:lumMod val="75000"/>
                    <a:lumOff val="25000"/>
                  </a:schemeClr>
                </a:solidFill>
              </a:defRPr>
            </a:lvl5pPr>
            <a:lvl6pPr>
              <a:defRPr sz="3600"/>
            </a:lvl6pPr>
            <a:lvl7pPr>
              <a:defRPr sz="3600"/>
            </a:lvl7pPr>
            <a:lvl8pPr>
              <a:defRPr sz="3600"/>
            </a:lvl8pPr>
            <a:lvl9pPr>
              <a:defRPr sz="3600"/>
            </a:lvl9pPr>
          </a:lstStyle>
          <a:p>
            <a:pPr lvl="0"/>
            <a:r>
              <a:rPr lang="pl-PL"/>
              <a:t>Kliknij, aby edytować style wzorca tekstu</a:t>
            </a:r>
          </a:p>
        </p:txBody>
      </p:sp>
    </p:spTree>
    <p:extLst>
      <p:ext uri="{BB962C8B-B14F-4D97-AF65-F5344CB8AC3E}">
        <p14:creationId xmlns:p14="http://schemas.microsoft.com/office/powerpoint/2010/main" val="29612849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Slajd tytułowy">
    <p:bg>
      <p:bgPr>
        <a:solidFill>
          <a:schemeClr val="bg1"/>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BA98BAFF-6F2E-461C-8D4F-E4C62AC64A31}"/>
              </a:ext>
            </a:extLst>
          </p:cNvPr>
          <p:cNvSpPr>
            <a:spLocks noGrp="1"/>
          </p:cNvSpPr>
          <p:nvPr>
            <p:ph type="pic" sz="quarter" idx="18" hasCustomPrompt="1"/>
          </p:nvPr>
        </p:nvSpPr>
        <p:spPr>
          <a:xfrm>
            <a:off x="1023453" y="989013"/>
            <a:ext cx="11996452" cy="11637277"/>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1100" h="4991100">
                <a:moveTo>
                  <a:pt x="2495550" y="0"/>
                </a:moveTo>
                <a:cubicBezTo>
                  <a:pt x="3873804" y="0"/>
                  <a:pt x="4991100" y="1117296"/>
                  <a:pt x="4991100" y="2495550"/>
                </a:cubicBezTo>
                <a:cubicBezTo>
                  <a:pt x="4991100" y="3873804"/>
                  <a:pt x="3873804" y="4991100"/>
                  <a:pt x="2495550" y="4991100"/>
                </a:cubicBezTo>
                <a:cubicBezTo>
                  <a:pt x="1117296" y="4991100"/>
                  <a:pt x="0" y="3873804"/>
                  <a:pt x="0" y="2495550"/>
                </a:cubicBezTo>
                <a:cubicBezTo>
                  <a:pt x="0" y="1117296"/>
                  <a:pt x="1117296" y="0"/>
                  <a:pt x="2495550" y="0"/>
                </a:cubicBezTo>
                <a:close/>
              </a:path>
            </a:pathLst>
          </a:custGeom>
          <a:pattFill prst="divot">
            <a:fgClr>
              <a:schemeClr val="accent1"/>
            </a:fgClr>
            <a:bgClr>
              <a:schemeClr val="bg1"/>
            </a:bgClr>
          </a:pattFill>
        </p:spPr>
        <p:txBody>
          <a:bodyPr wrap="square" anchor="ctr">
            <a:noAutofit/>
          </a:bodyPr>
          <a:lstStyle>
            <a:lvl1pPr marL="0" indent="0" algn="ctr">
              <a:buFontTx/>
              <a:buNone/>
              <a:defRPr lang="en-US" sz="3219" dirty="0"/>
            </a:lvl1pPr>
          </a:lstStyle>
          <a:p>
            <a:r>
              <a:rPr lang="pl-PL"/>
              <a:t>Przesuń grafikę z cieniem na spód, </a:t>
            </a:r>
            <a:br>
              <a:rPr lang="pl-PL"/>
            </a:br>
            <a:r>
              <a:rPr lang="pl-PL"/>
              <a:t>wstaw obraz i wykadruj go, </a:t>
            </a:r>
            <a:br>
              <a:rPr lang="pl-PL"/>
            </a:br>
            <a:r>
              <a:rPr lang="pl-PL"/>
              <a:t>a następnie przesuń </a:t>
            </a:r>
            <a:br>
              <a:rPr lang="pl-PL"/>
            </a:br>
            <a:r>
              <a:rPr lang="pl-PL"/>
              <a:t>na spód – pod grafikę.</a:t>
            </a:r>
          </a:p>
        </p:txBody>
      </p:sp>
      <p:sp>
        <p:nvSpPr>
          <p:cNvPr id="10" name="Tytuł 9">
            <a:extLst>
              <a:ext uri="{FF2B5EF4-FFF2-40B4-BE49-F238E27FC236}">
                <a16:creationId xmlns:a16="http://schemas.microsoft.com/office/drawing/2014/main" id="{5C012D13-4D8A-49F9-8B81-E60DF3C7B6AE}"/>
              </a:ext>
            </a:extLst>
          </p:cNvPr>
          <p:cNvSpPr>
            <a:spLocks noGrp="1"/>
          </p:cNvSpPr>
          <p:nvPr>
            <p:ph type="title" hasCustomPrompt="1"/>
          </p:nvPr>
        </p:nvSpPr>
        <p:spPr>
          <a:xfrm>
            <a:off x="13761530" y="7038020"/>
            <a:ext cx="9406202" cy="900246"/>
          </a:xfrm>
        </p:spPr>
        <p:txBody>
          <a:bodyPr/>
          <a:lstStyle>
            <a:lvl1pPr algn="l">
              <a:lnSpc>
                <a:spcPct val="90000"/>
              </a:lnSpc>
              <a:defRPr sz="6500">
                <a:solidFill>
                  <a:schemeClr val="tx2"/>
                </a:solidFill>
              </a:defRPr>
            </a:lvl1pPr>
          </a:lstStyle>
          <a:p>
            <a:r>
              <a:rPr lang="pl-PL"/>
              <a:t>Tytuł</a:t>
            </a:r>
          </a:p>
        </p:txBody>
      </p:sp>
      <p:sp>
        <p:nvSpPr>
          <p:cNvPr id="12" name="Symbol zastępczy tekstu 11">
            <a:extLst>
              <a:ext uri="{FF2B5EF4-FFF2-40B4-BE49-F238E27FC236}">
                <a16:creationId xmlns:a16="http://schemas.microsoft.com/office/drawing/2014/main" id="{393D27AA-38D8-4C34-87AE-ADBC1B110B64}"/>
              </a:ext>
            </a:extLst>
          </p:cNvPr>
          <p:cNvSpPr>
            <a:spLocks noGrp="1"/>
          </p:cNvSpPr>
          <p:nvPr>
            <p:ph type="body" sz="quarter" idx="11" hasCustomPrompt="1"/>
          </p:nvPr>
        </p:nvSpPr>
        <p:spPr>
          <a:xfrm>
            <a:off x="13749399" y="5957900"/>
            <a:ext cx="9355485" cy="900246"/>
          </a:xfrm>
        </p:spPr>
        <p:txBody>
          <a:bodyPr/>
          <a:lstStyle>
            <a:lvl1pPr algn="l">
              <a:lnSpc>
                <a:spcPct val="90000"/>
              </a:lnSpc>
              <a:defRPr sz="65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Prezentacja</a:t>
            </a:r>
          </a:p>
        </p:txBody>
      </p:sp>
      <p:sp>
        <p:nvSpPr>
          <p:cNvPr id="14" name="Symbol zastępczy tekstu 13">
            <a:extLst>
              <a:ext uri="{FF2B5EF4-FFF2-40B4-BE49-F238E27FC236}">
                <a16:creationId xmlns:a16="http://schemas.microsoft.com/office/drawing/2014/main" id="{3B805E61-D86E-4512-AC9A-EFF8C903A434}"/>
              </a:ext>
            </a:extLst>
          </p:cNvPr>
          <p:cNvSpPr>
            <a:spLocks noGrp="1"/>
          </p:cNvSpPr>
          <p:nvPr>
            <p:ph type="body" sz="quarter" idx="12" hasCustomPrompt="1"/>
          </p:nvPr>
        </p:nvSpPr>
        <p:spPr>
          <a:xfrm>
            <a:off x="13807326" y="8442176"/>
            <a:ext cx="9360406" cy="1016304"/>
          </a:xfrm>
        </p:spPr>
        <p:txBody>
          <a:bodyPr/>
          <a:lstStyle>
            <a:lvl1pPr algn="l">
              <a:lnSpc>
                <a:spcPts val="4220"/>
              </a:lnSpc>
              <a:defRPr sz="27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Autor:</a:t>
            </a:r>
          </a:p>
          <a:p>
            <a:pPr lvl="0"/>
            <a:r>
              <a:rPr lang="pl-PL"/>
              <a:t>Miasto, </a:t>
            </a:r>
          </a:p>
        </p:txBody>
      </p:sp>
      <p:sp>
        <p:nvSpPr>
          <p:cNvPr id="17" name="Symbol zastępczy obrazu 16">
            <a:extLst>
              <a:ext uri="{FF2B5EF4-FFF2-40B4-BE49-F238E27FC236}">
                <a16:creationId xmlns:a16="http://schemas.microsoft.com/office/drawing/2014/main" id="{84C66A9A-C164-48A0-A692-11A8FE1B57B0}"/>
              </a:ext>
            </a:extLst>
          </p:cNvPr>
          <p:cNvSpPr>
            <a:spLocks noGrp="1"/>
          </p:cNvSpPr>
          <p:nvPr>
            <p:ph type="pic" sz="quarter" idx="13" hasCustomPrompt="1"/>
          </p:nvPr>
        </p:nvSpPr>
        <p:spPr>
          <a:xfrm>
            <a:off x="13833959" y="11268000"/>
            <a:ext cx="1557226" cy="900000"/>
          </a:xfrm>
        </p:spPr>
        <p:txBody>
          <a:bodyPr anchor="b" anchorCtr="0">
            <a:normAutofit/>
          </a:bodyPr>
          <a:lstStyle>
            <a:lvl1pPr>
              <a:defRPr sz="2414"/>
            </a:lvl1pPr>
          </a:lstStyle>
          <a:p>
            <a:r>
              <a:rPr lang="pl-PL"/>
              <a:t>Logo</a:t>
            </a:r>
          </a:p>
        </p:txBody>
      </p:sp>
      <p:sp>
        <p:nvSpPr>
          <p:cNvPr id="19" name="Symbol zastępczy obrazu 16">
            <a:extLst>
              <a:ext uri="{FF2B5EF4-FFF2-40B4-BE49-F238E27FC236}">
                <a16:creationId xmlns:a16="http://schemas.microsoft.com/office/drawing/2014/main" id="{F91BBE6C-0785-4221-AB9F-0C9666139E40}"/>
              </a:ext>
            </a:extLst>
          </p:cNvPr>
          <p:cNvSpPr>
            <a:spLocks noGrp="1"/>
          </p:cNvSpPr>
          <p:nvPr>
            <p:ph type="pic" sz="quarter" idx="14" hasCustomPrompt="1"/>
          </p:nvPr>
        </p:nvSpPr>
        <p:spPr>
          <a:xfrm>
            <a:off x="15536043" y="11268000"/>
            <a:ext cx="1846942" cy="900000"/>
          </a:xfrm>
        </p:spPr>
        <p:txBody>
          <a:bodyPr anchor="b" anchorCtr="1">
            <a:normAutofit/>
          </a:bodyPr>
          <a:lstStyle>
            <a:lvl1pPr>
              <a:defRPr sz="2414"/>
            </a:lvl1pPr>
          </a:lstStyle>
          <a:p>
            <a:r>
              <a:rPr lang="pl-PL"/>
              <a:t>Logo</a:t>
            </a:r>
          </a:p>
        </p:txBody>
      </p:sp>
      <p:sp>
        <p:nvSpPr>
          <p:cNvPr id="20" name="Symbol zastępczy obrazu 16">
            <a:extLst>
              <a:ext uri="{FF2B5EF4-FFF2-40B4-BE49-F238E27FC236}">
                <a16:creationId xmlns:a16="http://schemas.microsoft.com/office/drawing/2014/main" id="{F312B582-B017-4645-87BB-107CD7674418}"/>
              </a:ext>
            </a:extLst>
          </p:cNvPr>
          <p:cNvSpPr>
            <a:spLocks noGrp="1"/>
          </p:cNvSpPr>
          <p:nvPr>
            <p:ph type="pic" sz="quarter" idx="15" hasCustomPrompt="1"/>
          </p:nvPr>
        </p:nvSpPr>
        <p:spPr>
          <a:xfrm>
            <a:off x="17527843" y="11268000"/>
            <a:ext cx="1846942" cy="900000"/>
          </a:xfrm>
        </p:spPr>
        <p:txBody>
          <a:bodyPr anchor="b" anchorCtr="1">
            <a:normAutofit/>
          </a:bodyPr>
          <a:lstStyle>
            <a:lvl1pPr>
              <a:defRPr sz="2414"/>
            </a:lvl1pPr>
          </a:lstStyle>
          <a:p>
            <a:r>
              <a:rPr lang="pl-PL"/>
              <a:t>Logo</a:t>
            </a:r>
          </a:p>
        </p:txBody>
      </p:sp>
      <p:sp>
        <p:nvSpPr>
          <p:cNvPr id="21" name="Symbol zastępczy obrazu 16">
            <a:extLst>
              <a:ext uri="{FF2B5EF4-FFF2-40B4-BE49-F238E27FC236}">
                <a16:creationId xmlns:a16="http://schemas.microsoft.com/office/drawing/2014/main" id="{FD890085-A01D-4265-97D2-C4D0F151D13C}"/>
              </a:ext>
            </a:extLst>
          </p:cNvPr>
          <p:cNvSpPr>
            <a:spLocks noGrp="1"/>
          </p:cNvSpPr>
          <p:nvPr>
            <p:ph type="pic" sz="quarter" idx="16" hasCustomPrompt="1"/>
          </p:nvPr>
        </p:nvSpPr>
        <p:spPr>
          <a:xfrm>
            <a:off x="19519643" y="11268000"/>
            <a:ext cx="1846942" cy="900000"/>
          </a:xfrm>
        </p:spPr>
        <p:txBody>
          <a:bodyPr anchor="b" anchorCtr="1">
            <a:normAutofit/>
          </a:bodyPr>
          <a:lstStyle>
            <a:lvl1pPr>
              <a:defRPr sz="2414"/>
            </a:lvl1pPr>
          </a:lstStyle>
          <a:p>
            <a:r>
              <a:rPr lang="pl-PL"/>
              <a:t>Logo</a:t>
            </a:r>
          </a:p>
        </p:txBody>
      </p:sp>
      <p:sp>
        <p:nvSpPr>
          <p:cNvPr id="22" name="Symbol zastępczy obrazu 16">
            <a:extLst>
              <a:ext uri="{FF2B5EF4-FFF2-40B4-BE49-F238E27FC236}">
                <a16:creationId xmlns:a16="http://schemas.microsoft.com/office/drawing/2014/main" id="{F55A2B4E-B5CF-4829-B380-0F17857A1FCC}"/>
              </a:ext>
            </a:extLst>
          </p:cNvPr>
          <p:cNvSpPr>
            <a:spLocks noGrp="1"/>
          </p:cNvSpPr>
          <p:nvPr>
            <p:ph type="pic" sz="quarter" idx="17" hasCustomPrompt="1"/>
          </p:nvPr>
        </p:nvSpPr>
        <p:spPr>
          <a:xfrm>
            <a:off x="21547658" y="11268000"/>
            <a:ext cx="1557226" cy="900000"/>
          </a:xfrm>
        </p:spPr>
        <p:txBody>
          <a:bodyPr anchor="b" anchorCtr="0">
            <a:normAutofit/>
          </a:bodyPr>
          <a:lstStyle>
            <a:lvl1pPr algn="r">
              <a:defRPr sz="2414"/>
            </a:lvl1pPr>
          </a:lstStyle>
          <a:p>
            <a:r>
              <a:rPr lang="pl-PL"/>
              <a:t>Logo</a:t>
            </a:r>
          </a:p>
        </p:txBody>
      </p:sp>
    </p:spTree>
    <p:extLst>
      <p:ext uri="{BB962C8B-B14F-4D97-AF65-F5344CB8AC3E}">
        <p14:creationId xmlns:p14="http://schemas.microsoft.com/office/powerpoint/2010/main" val="2214996243"/>
      </p:ext>
    </p:extLst>
  </p:cSld>
  <p:clrMapOvr>
    <a:masterClrMapping/>
  </p:clrMapOvr>
  <p:extLst>
    <p:ext uri="{DCECCB84-F9BA-43D5-87BE-67443E8EF086}">
      <p15:sldGuideLst xmlns:p15="http://schemas.microsoft.com/office/powerpoint/2012/main">
        <p15:guide id="1" pos="8202">
          <p15:clr>
            <a:srgbClr val="FBAE40"/>
          </p15:clr>
        </p15:guide>
        <p15:guide id="2" orient="horz" pos="62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Slajd tytułowy">
    <p:bg>
      <p:bgPr>
        <a:solidFill>
          <a:schemeClr val="bg1"/>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BA98BAFF-6F2E-461C-8D4F-E4C62AC64A31}"/>
              </a:ext>
            </a:extLst>
          </p:cNvPr>
          <p:cNvSpPr>
            <a:spLocks noGrp="1"/>
          </p:cNvSpPr>
          <p:nvPr>
            <p:ph type="pic" sz="quarter" idx="18" hasCustomPrompt="1"/>
          </p:nvPr>
        </p:nvSpPr>
        <p:spPr>
          <a:xfrm>
            <a:off x="13785848" y="4294066"/>
            <a:ext cx="7839200" cy="7604494"/>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1100" h="4991100">
                <a:moveTo>
                  <a:pt x="2495550" y="0"/>
                </a:moveTo>
                <a:cubicBezTo>
                  <a:pt x="3873804" y="0"/>
                  <a:pt x="4991100" y="1117296"/>
                  <a:pt x="4991100" y="2495550"/>
                </a:cubicBezTo>
                <a:cubicBezTo>
                  <a:pt x="4991100" y="3873804"/>
                  <a:pt x="3873804" y="4991100"/>
                  <a:pt x="2495550" y="4991100"/>
                </a:cubicBezTo>
                <a:cubicBezTo>
                  <a:pt x="1117296" y="4991100"/>
                  <a:pt x="0" y="3873804"/>
                  <a:pt x="0" y="2495550"/>
                </a:cubicBezTo>
                <a:cubicBezTo>
                  <a:pt x="0" y="1117296"/>
                  <a:pt x="1117296" y="0"/>
                  <a:pt x="2495550" y="0"/>
                </a:cubicBezTo>
                <a:close/>
              </a:path>
            </a:pathLst>
          </a:custGeom>
          <a:pattFill prst="divot">
            <a:fgClr>
              <a:schemeClr val="accent1"/>
            </a:fgClr>
            <a:bgClr>
              <a:schemeClr val="bg1"/>
            </a:bgClr>
          </a:pattFill>
        </p:spPr>
        <p:txBody>
          <a:bodyPr wrap="square" anchor="ctr">
            <a:noAutofit/>
          </a:bodyPr>
          <a:lstStyle>
            <a:lvl1pPr marL="0" indent="0" algn="ctr">
              <a:buFontTx/>
              <a:buNone/>
              <a:defRPr lang="en-US" sz="3219" dirty="0"/>
            </a:lvl1pPr>
          </a:lstStyle>
          <a:p>
            <a:r>
              <a:rPr lang="pl-PL"/>
              <a:t>Wstaw obraz</a:t>
            </a:r>
          </a:p>
        </p:txBody>
      </p:sp>
      <p:sp>
        <p:nvSpPr>
          <p:cNvPr id="26" name="Holder 2">
            <a:extLst>
              <a:ext uri="{FF2B5EF4-FFF2-40B4-BE49-F238E27FC236}">
                <a16:creationId xmlns:a16="http://schemas.microsoft.com/office/drawing/2014/main" id="{F7417C1B-BD2D-41F7-B593-B2AA9374072C}"/>
              </a:ext>
            </a:extLst>
          </p:cNvPr>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27" name="Symbol zastępczy tekstu 7">
            <a:extLst>
              <a:ext uri="{FF2B5EF4-FFF2-40B4-BE49-F238E27FC236}">
                <a16:creationId xmlns:a16="http://schemas.microsoft.com/office/drawing/2014/main" id="{CFCA0667-075E-4016-83C1-9624B6EDADF6}"/>
              </a:ext>
            </a:extLst>
          </p:cNvPr>
          <p:cNvSpPr>
            <a:spLocks noGrp="1"/>
          </p:cNvSpPr>
          <p:nvPr>
            <p:ph type="body" sz="quarter" idx="10" hasCustomPrompt="1"/>
          </p:nvPr>
        </p:nvSpPr>
        <p:spPr>
          <a:xfrm>
            <a:off x="1267509" y="2124001"/>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Wpisz podtytuł</a:t>
            </a:r>
          </a:p>
        </p:txBody>
      </p:sp>
      <p:sp>
        <p:nvSpPr>
          <p:cNvPr id="28" name="Symbol zastępczy tekstu 9">
            <a:extLst>
              <a:ext uri="{FF2B5EF4-FFF2-40B4-BE49-F238E27FC236}">
                <a16:creationId xmlns:a16="http://schemas.microsoft.com/office/drawing/2014/main" id="{91584D24-CA5E-4A1F-8278-D6ACB0100E28}"/>
              </a:ext>
            </a:extLst>
          </p:cNvPr>
          <p:cNvSpPr>
            <a:spLocks noGrp="1"/>
          </p:cNvSpPr>
          <p:nvPr>
            <p:ph type="body" sz="quarter" idx="11" hasCustomPrompt="1"/>
          </p:nvPr>
        </p:nvSpPr>
        <p:spPr>
          <a:xfrm>
            <a:off x="1282873" y="4212000"/>
            <a:ext cx="10671372" cy="4247958"/>
          </a:xfrm>
        </p:spPr>
        <p:txBody>
          <a:bodyPr/>
          <a:lstStyle>
            <a:lvl1pPr algn="l">
              <a:lnSpc>
                <a:spcPts val="4225"/>
              </a:lnSpc>
              <a:defRPr sz="2700" spc="-10">
                <a:latin typeface="+mn-lt"/>
                <a:ea typeface="Lato Medium" panose="020F0502020204030203" pitchFamily="34" charset="0"/>
                <a:cs typeface="Lato Medium" panose="020F0502020204030203" pitchFamily="34" charset="0"/>
              </a:defRPr>
            </a:lvl1pPr>
            <a:lvl2pPr marL="756000" indent="-630000" algn="l">
              <a:lnSpc>
                <a:spcPts val="4225"/>
              </a:lnSpc>
              <a:spcBef>
                <a:spcPts val="4225"/>
              </a:spcBef>
              <a:buClr>
                <a:schemeClr val="accent2"/>
              </a:buClr>
              <a:buSzPct val="140000"/>
              <a:buFont typeface="Wingdings" panose="05000000000000000000" pitchFamily="2" charset="2"/>
              <a:buChar char="l"/>
              <a:defRPr sz="2700" spc="-10">
                <a:latin typeface="+mn-lt"/>
              </a:defRPr>
            </a:lvl2pPr>
            <a:lvl3pPr marL="756000" indent="-630000" algn="l">
              <a:lnSpc>
                <a:spcPts val="4225"/>
              </a:lnSpc>
              <a:spcBef>
                <a:spcPts val="4225"/>
              </a:spcBef>
              <a:buClr>
                <a:schemeClr val="tx2"/>
              </a:buClr>
              <a:buSzPct val="140000"/>
              <a:buFont typeface="Wingdings" panose="05000000000000000000" pitchFamily="2" charset="2"/>
              <a:buChar char="l"/>
              <a:defRPr sz="2700" spc="-10">
                <a:solidFill>
                  <a:schemeClr val="tx1"/>
                </a:solidFill>
                <a:latin typeface="+mn-lt"/>
              </a:defRPr>
            </a:lvl3pPr>
            <a:lvl4pPr marL="0" indent="0" algn="l">
              <a:lnSpc>
                <a:spcPts val="4225"/>
              </a:lnSpc>
              <a:spcBef>
                <a:spcPts val="4225"/>
              </a:spcBef>
              <a:buClr>
                <a:schemeClr val="tx2"/>
              </a:buClr>
              <a:buSzPct val="150000"/>
              <a:buFontTx/>
              <a:buNone/>
              <a:defRPr sz="2700" spc="-10">
                <a:latin typeface="+mn-lt"/>
              </a:defRPr>
            </a:lvl4pPr>
            <a:lvl5pPr marL="0" algn="l">
              <a:lnSpc>
                <a:spcPts val="4225"/>
              </a:lnSpc>
              <a:defRPr sz="2700" spc="-10">
                <a:latin typeface="+mn-lt"/>
              </a:defRPr>
            </a:lvl5pPr>
          </a:lstStyle>
          <a:p>
            <a:pPr lvl="0"/>
            <a:r>
              <a:rPr lang="pl-PL"/>
              <a:t>Wpisz tekst</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606859918"/>
      </p:ext>
    </p:extLst>
  </p:cSld>
  <p:clrMapOvr>
    <a:masterClrMapping/>
  </p:clrMapOvr>
  <p:extLst>
    <p:ext uri="{DCECCB84-F9BA-43D5-87BE-67443E8EF086}">
      <p15:sldGuideLst xmlns:p15="http://schemas.microsoft.com/office/powerpoint/2012/main">
        <p15:guide id="1" pos="8202">
          <p15:clr>
            <a:srgbClr val="FBAE40"/>
          </p15:clr>
        </p15:guide>
        <p15:guide id="2" orient="horz" pos="623">
          <p15:clr>
            <a:srgbClr val="FBAE40"/>
          </p15:clr>
        </p15:guide>
        <p15:guide id="3" pos="6591">
          <p15:clr>
            <a:srgbClr val="9FCC3B"/>
          </p15:clr>
        </p15:guide>
        <p15:guide id="4" pos="2577">
          <p15:clr>
            <a:srgbClr val="9FCC3B"/>
          </p15:clr>
        </p15:guide>
        <p15:guide id="5" orient="horz" pos="1281">
          <p15:clr>
            <a:srgbClr val="9FCC3B"/>
          </p15:clr>
        </p15:guide>
        <p15:guide id="6" orient="horz" pos="7495">
          <p15:clr>
            <a:srgbClr val="9FCC3B"/>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8_Slajd z wykresami">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05D33902-A113-4A7A-BEEF-EE9D90F362D7}"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1"/>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Wpisz podtytuł</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8036298" y="4212000"/>
            <a:ext cx="5064828" cy="2970036"/>
          </a:xfrm>
        </p:spPr>
        <p:txBody>
          <a:bodyPr>
            <a:noAutofit/>
          </a:bodyPr>
          <a:lstStyle>
            <a:lvl1pPr algn="l">
              <a:lnSpc>
                <a:spcPts val="4225"/>
              </a:lnSpc>
              <a:defRPr sz="2700" spc="-10">
                <a:latin typeface="+mn-lt"/>
                <a:ea typeface="Lato Medium" panose="020F0502020204030203" pitchFamily="34" charset="0"/>
                <a:cs typeface="Lato Medium" panose="020F0502020204030203" pitchFamily="34" charset="0"/>
              </a:defRPr>
            </a:lvl1pPr>
            <a:lvl2pPr marL="760536" indent="-760536" algn="l">
              <a:lnSpc>
                <a:spcPts val="4225"/>
              </a:lnSpc>
              <a:spcBef>
                <a:spcPts val="4225"/>
              </a:spcBef>
              <a:buClr>
                <a:schemeClr val="accent2"/>
              </a:buClr>
              <a:buSzPct val="150000"/>
              <a:buFont typeface="Wingdings" panose="05000000000000000000" pitchFamily="2" charset="2"/>
              <a:buChar char="l"/>
              <a:defRPr sz="2716" spc="-10">
                <a:latin typeface="+mn-lt"/>
              </a:defRPr>
            </a:lvl2pPr>
            <a:lvl3pPr marL="724320" indent="-724320" algn="l">
              <a:lnSpc>
                <a:spcPts val="4225"/>
              </a:lnSpc>
              <a:spcBef>
                <a:spcPts val="4225"/>
              </a:spcBef>
              <a:buClr>
                <a:schemeClr val="tx2"/>
              </a:buClr>
              <a:buSzPct val="145000"/>
              <a:buFont typeface="Wingdings" panose="05000000000000000000" pitchFamily="2" charset="2"/>
              <a:buChar char="l"/>
              <a:defRPr sz="2716" spc="-10">
                <a:solidFill>
                  <a:schemeClr val="tx1"/>
                </a:solidFill>
                <a:latin typeface="+mn-lt"/>
              </a:defRPr>
            </a:lvl3pPr>
            <a:lvl4pPr marL="0" indent="0" algn="l">
              <a:lnSpc>
                <a:spcPts val="4225"/>
              </a:lnSpc>
              <a:spcBef>
                <a:spcPts val="4225"/>
              </a:spcBef>
              <a:buClr>
                <a:schemeClr val="tx2"/>
              </a:buClr>
              <a:buSzPct val="150000"/>
              <a:buFontTx/>
              <a:buNone/>
              <a:defRPr sz="2716" spc="-10">
                <a:latin typeface="+mn-lt"/>
              </a:defRPr>
            </a:lvl4pPr>
            <a:lvl5pPr marL="0" algn="l">
              <a:lnSpc>
                <a:spcPts val="4225"/>
              </a:lnSpc>
              <a:defRPr sz="2716" spc="-10">
                <a:latin typeface="+mn-lt"/>
              </a:defRPr>
            </a:lvl5pPr>
          </a:lstStyle>
          <a:p>
            <a:pPr lvl="0"/>
            <a:r>
              <a:rPr lang="pl-PL"/>
              <a:t>Wpisz tekst</a:t>
            </a:r>
          </a:p>
        </p:txBody>
      </p:sp>
      <p:sp>
        <p:nvSpPr>
          <p:cNvPr id="14" name="Symbol zastępczy tekstu 13">
            <a:extLst>
              <a:ext uri="{FF2B5EF4-FFF2-40B4-BE49-F238E27FC236}">
                <a16:creationId xmlns:a16="http://schemas.microsoft.com/office/drawing/2014/main" id="{5D6F26F5-15E9-4D5A-8534-281FA9EBE865}"/>
              </a:ext>
            </a:extLst>
          </p:cNvPr>
          <p:cNvSpPr>
            <a:spLocks noGrp="1"/>
          </p:cNvSpPr>
          <p:nvPr>
            <p:ph type="body" sz="quarter" idx="13" hasCustomPrompt="1"/>
          </p:nvPr>
        </p:nvSpPr>
        <p:spPr>
          <a:xfrm>
            <a:off x="1249241" y="10314385"/>
            <a:ext cx="5146797" cy="1908287"/>
          </a:xfrm>
        </p:spPr>
        <p:txBody>
          <a:bodyPr>
            <a:noAutofit/>
          </a:bodyPr>
          <a:lstStyle>
            <a:lvl1pPr marL="181080" indent="-181080" algn="l">
              <a:lnSpc>
                <a:spcPts val="4929"/>
              </a:lnSpc>
              <a:defRPr sz="3500" spc="-10" baseline="0">
                <a:solidFill>
                  <a:schemeClr val="accent2"/>
                </a:solidFill>
                <a:latin typeface="Lato Medium" panose="020F0502020204030203" pitchFamily="34" charset="0"/>
                <a:ea typeface="Lato Medium" panose="020F0502020204030203" pitchFamily="34" charset="0"/>
                <a:cs typeface="Lato Medium" panose="020F0502020204030203" pitchFamily="34" charset="0"/>
              </a:defRPr>
            </a:lvl1pPr>
          </a:lstStyle>
          <a:p>
            <a:pPr lvl="0"/>
            <a:r>
              <a:rPr lang="pl-PL">
                <a:latin typeface="Lato Medium" panose="020F0502020204030203" pitchFamily="34" charset="0"/>
                <a:ea typeface="Lato Medium" panose="020F0502020204030203" pitchFamily="34" charset="0"/>
                <a:cs typeface="Lato Medium" panose="020F0502020204030203" pitchFamily="34" charset="0"/>
              </a:rPr>
              <a:t>“Wstaw cytat”</a:t>
            </a:r>
            <a:endParaRPr lang="pl-PL"/>
          </a:p>
        </p:txBody>
      </p:sp>
      <p:sp>
        <p:nvSpPr>
          <p:cNvPr id="4" name="Symbol zastępczy tekstu 3">
            <a:extLst>
              <a:ext uri="{FF2B5EF4-FFF2-40B4-BE49-F238E27FC236}">
                <a16:creationId xmlns:a16="http://schemas.microsoft.com/office/drawing/2014/main" id="{A2F84BDF-9A97-431B-969D-216615DEDC6C}"/>
              </a:ext>
            </a:extLst>
          </p:cNvPr>
          <p:cNvSpPr>
            <a:spLocks noGrp="1"/>
          </p:cNvSpPr>
          <p:nvPr>
            <p:ph type="body" sz="quarter" idx="15" hasCustomPrompt="1"/>
          </p:nvPr>
        </p:nvSpPr>
        <p:spPr>
          <a:xfrm>
            <a:off x="8316974" y="11521896"/>
            <a:ext cx="4086624" cy="260777"/>
          </a:xfrm>
        </p:spPr>
        <p:txBody>
          <a:bodyPr/>
          <a:lstStyle>
            <a:lvl1pPr algn="ctr">
              <a:lnSpc>
                <a:spcPts val="2173"/>
              </a:lnSpc>
              <a:defRPr sz="1800"/>
            </a:lvl1pPr>
          </a:lstStyle>
          <a:p>
            <a:pPr lvl="0"/>
            <a:r>
              <a:rPr lang="pl-PL"/>
              <a:t>Wstaw tytuł wykresu</a:t>
            </a:r>
          </a:p>
        </p:txBody>
      </p:sp>
      <p:sp>
        <p:nvSpPr>
          <p:cNvPr id="17" name="Symbol zastępczy tekstu 3">
            <a:extLst>
              <a:ext uri="{FF2B5EF4-FFF2-40B4-BE49-F238E27FC236}">
                <a16:creationId xmlns:a16="http://schemas.microsoft.com/office/drawing/2014/main" id="{F148A997-FAC8-4145-B35F-1CA7F5E333A3}"/>
              </a:ext>
            </a:extLst>
          </p:cNvPr>
          <p:cNvSpPr>
            <a:spLocks noGrp="1"/>
          </p:cNvSpPr>
          <p:nvPr>
            <p:ph type="body" sz="quarter" idx="16" hasCustomPrompt="1"/>
          </p:nvPr>
        </p:nvSpPr>
        <p:spPr>
          <a:xfrm>
            <a:off x="12777573" y="11529772"/>
            <a:ext cx="4086624" cy="260777"/>
          </a:xfrm>
        </p:spPr>
        <p:txBody>
          <a:bodyPr/>
          <a:lstStyle>
            <a:lvl1pPr algn="ctr">
              <a:lnSpc>
                <a:spcPts val="2173"/>
              </a:lnSpc>
              <a:defRPr sz="1800"/>
            </a:lvl1pPr>
          </a:lstStyle>
          <a:p>
            <a:pPr lvl="0"/>
            <a:r>
              <a:rPr lang="pl-PL"/>
              <a:t>Wstaw tytuł wykresu</a:t>
            </a:r>
          </a:p>
        </p:txBody>
      </p:sp>
      <p:sp>
        <p:nvSpPr>
          <p:cNvPr id="11" name="pole tekstowe 10">
            <a:extLst>
              <a:ext uri="{FF2B5EF4-FFF2-40B4-BE49-F238E27FC236}">
                <a16:creationId xmlns:a16="http://schemas.microsoft.com/office/drawing/2014/main" id="{86D2C04B-8795-4A43-96FA-8679254E01F4}"/>
              </a:ext>
            </a:extLst>
          </p:cNvPr>
          <p:cNvSpPr txBox="1"/>
          <p:nvPr userDrawn="1"/>
        </p:nvSpPr>
        <p:spPr>
          <a:xfrm>
            <a:off x="1278000" y="12726000"/>
            <a:ext cx="10909126" cy="346249"/>
          </a:xfrm>
          <a:prstGeom prst="rect">
            <a:avLst/>
          </a:prstGeom>
          <a:noFill/>
        </p:spPr>
        <p:txBody>
          <a:bodyPr wrap="square" lIns="0" tIns="0" rIns="0" bIns="0"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pl-PL" sz="2500" b="0" i="0" u="none" strike="noStrike" kern="0" cap="none" spc="0" normalizeH="0" baseline="0" noProof="0">
                <a:ln>
                  <a:noFill/>
                </a:ln>
                <a:solidFill>
                  <a:schemeClr val="bg1"/>
                </a:solidFill>
                <a:effectLst/>
                <a:uLnTx/>
                <a:uFillTx/>
                <a:latin typeface="Lato Medium" panose="020F0502020204030203" pitchFamily="34" charset="0"/>
                <a:ea typeface="Lato Medium" panose="020F0502020204030203" pitchFamily="34" charset="0"/>
                <a:cs typeface="Lato Medium" panose="020F0502020204030203" pitchFamily="34" charset="0"/>
              </a:rPr>
              <a:t>Hasło </a:t>
            </a:r>
            <a:endParaRPr kumimoji="0" lang="pl-PL" sz="2500" b="0" i="0" u="none" strike="noStrike" kern="0" cap="none" spc="0" normalizeH="0" baseline="0" noProof="0">
              <a:ln>
                <a:noFill/>
              </a:ln>
              <a:solidFill>
                <a:schemeClr val="bg1"/>
              </a:solidFill>
              <a:effectLst/>
              <a:uLnTx/>
              <a:uFillTx/>
              <a:latin typeface="Lato Medium"/>
              <a:ea typeface="+mn-ea"/>
              <a:cs typeface="Lato Medium"/>
            </a:endParaRPr>
          </a:p>
        </p:txBody>
      </p:sp>
    </p:spTree>
    <p:extLst>
      <p:ext uri="{BB962C8B-B14F-4D97-AF65-F5344CB8AC3E}">
        <p14:creationId xmlns:p14="http://schemas.microsoft.com/office/powerpoint/2010/main" val="405450597"/>
      </p:ext>
    </p:extLst>
  </p:cSld>
  <p:clrMapOvr>
    <a:masterClrMapping/>
  </p:clrMapOvr>
  <p:extLst>
    <p:ext uri="{DCECCB84-F9BA-43D5-87BE-67443E8EF086}">
      <p15:sldGuideLst xmlns:p15="http://schemas.microsoft.com/office/powerpoint/2012/main">
        <p15:guide id="1" pos="402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ytuł i 2x zawartość">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a:xfrm>
            <a:off x="22791093" y="12888001"/>
            <a:ext cx="1498251" cy="730250"/>
          </a:xfrm>
          <a:prstGeom prst="rect">
            <a:avLst/>
          </a:prstGeom>
        </p:spPr>
        <p:txBody>
          <a:bodyPr/>
          <a:lstStyle>
            <a:lvl1pPr algn="ctr">
              <a:defRPr sz="2800">
                <a:solidFill>
                  <a:schemeClr val="bg1">
                    <a:lumMod val="50000"/>
                  </a:schemeClr>
                </a:solidFill>
              </a:defRPr>
            </a:lvl1pPr>
          </a:lstStyle>
          <a:p>
            <a:fld id="{81382561-DA1C-4162-B7C8-DCD3404CF350}" type="slidenum">
              <a:rPr lang="pl-PL" smtClean="0">
                <a:solidFill>
                  <a:prstClr val="white">
                    <a:lumMod val="50000"/>
                  </a:prstClr>
                </a:solidFill>
              </a:rPr>
              <a:pPr/>
              <a:t>‹#›</a:t>
            </a:fld>
            <a:endParaRPr lang="pl-PL">
              <a:solidFill>
                <a:prstClr val="white">
                  <a:lumMod val="50000"/>
                </a:prstClr>
              </a:solidFill>
            </a:endParaRPr>
          </a:p>
        </p:txBody>
      </p:sp>
      <p:sp>
        <p:nvSpPr>
          <p:cNvPr id="10" name="Symbol zastępczy tekstu 2"/>
          <p:cNvSpPr>
            <a:spLocks noGrp="1"/>
          </p:cNvSpPr>
          <p:nvPr>
            <p:ph type="body" idx="1" hasCustomPrompt="1"/>
          </p:nvPr>
        </p:nvSpPr>
        <p:spPr>
          <a:xfrm>
            <a:off x="1629835" y="809328"/>
            <a:ext cx="21119003" cy="1354217"/>
          </a:xfrm>
        </p:spPr>
        <p:txBody>
          <a:bodyPr wrap="square" anchor="t" anchorCtr="0">
            <a:spAutoFit/>
          </a:bodyPr>
          <a:lstStyle>
            <a:lvl1pPr marL="0" indent="0">
              <a:buNone/>
              <a:defRPr sz="4400" b="1" baseline="0">
                <a:solidFill>
                  <a:schemeClr val="tx1"/>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l-PL"/>
              <a:t>Kliknij aby edytować tytuł</a:t>
            </a:r>
          </a:p>
          <a:p>
            <a:pPr lvl="0"/>
            <a:r>
              <a:rPr lang="pl-PL"/>
              <a:t>2 linijki</a:t>
            </a:r>
          </a:p>
        </p:txBody>
      </p:sp>
      <p:sp>
        <p:nvSpPr>
          <p:cNvPr id="12" name="Symbol zastępczy zawartości 2"/>
          <p:cNvSpPr>
            <a:spLocks noGrp="1"/>
          </p:cNvSpPr>
          <p:nvPr>
            <p:ph sz="half" idx="13"/>
          </p:nvPr>
        </p:nvSpPr>
        <p:spPr>
          <a:xfrm>
            <a:off x="1629835" y="3143252"/>
            <a:ext cx="10273035" cy="677108"/>
          </a:xfrm>
        </p:spPr>
        <p:txBody>
          <a:bodyPr/>
          <a:lstStyle>
            <a:lvl1pPr>
              <a:buClr>
                <a:srgbClr val="18B022"/>
              </a:buClr>
              <a:defRPr sz="4400">
                <a:solidFill>
                  <a:schemeClr val="tx1">
                    <a:lumMod val="75000"/>
                  </a:schemeClr>
                </a:solidFill>
              </a:defRPr>
            </a:lvl1pPr>
            <a:lvl2pPr marL="1485900" indent="-571500">
              <a:buClr>
                <a:srgbClr val="18B022"/>
              </a:buClr>
              <a:buFont typeface="Wingdings" pitchFamily="2" charset="2"/>
              <a:buChar char="§"/>
              <a:defRPr sz="4000">
                <a:solidFill>
                  <a:schemeClr val="tx1">
                    <a:lumMod val="75000"/>
                    <a:lumOff val="25000"/>
                  </a:schemeClr>
                </a:solidFill>
              </a:defRPr>
            </a:lvl2pPr>
            <a:lvl3pPr>
              <a:buClr>
                <a:srgbClr val="18B022"/>
              </a:buClr>
              <a:defRPr sz="3600">
                <a:solidFill>
                  <a:schemeClr val="tx1">
                    <a:lumMod val="75000"/>
                    <a:lumOff val="25000"/>
                  </a:schemeClr>
                </a:solidFill>
              </a:defRPr>
            </a:lvl3pPr>
            <a:lvl4pPr>
              <a:buClr>
                <a:srgbClr val="18B022"/>
              </a:buClr>
              <a:defRPr sz="3200">
                <a:solidFill>
                  <a:schemeClr val="tx1">
                    <a:lumMod val="75000"/>
                    <a:lumOff val="25000"/>
                  </a:schemeClr>
                </a:solidFill>
              </a:defRPr>
            </a:lvl4pPr>
            <a:lvl5pPr>
              <a:buClr>
                <a:srgbClr val="18B022"/>
              </a:buClr>
              <a:defRPr sz="2800">
                <a:solidFill>
                  <a:schemeClr val="tx1">
                    <a:lumMod val="75000"/>
                    <a:lumOff val="25000"/>
                  </a:schemeClr>
                </a:solidFill>
              </a:defRPr>
            </a:lvl5pPr>
            <a:lvl6pPr>
              <a:defRPr sz="3600"/>
            </a:lvl6pPr>
            <a:lvl7pPr>
              <a:defRPr sz="3600"/>
            </a:lvl7pPr>
            <a:lvl8pPr>
              <a:defRPr sz="3600"/>
            </a:lvl8pPr>
            <a:lvl9pPr>
              <a:defRPr sz="3600"/>
            </a:lvl9pPr>
          </a:lstStyle>
          <a:p>
            <a:pPr lvl="0"/>
            <a:r>
              <a:rPr lang="pl-PL"/>
              <a:t>Kliknij, aby edytować style wzorca tekstu</a:t>
            </a:r>
          </a:p>
        </p:txBody>
      </p:sp>
      <p:sp>
        <p:nvSpPr>
          <p:cNvPr id="13" name="Symbol zastępczy zawartości 2"/>
          <p:cNvSpPr>
            <a:spLocks noGrp="1"/>
          </p:cNvSpPr>
          <p:nvPr>
            <p:ph sz="half" idx="14"/>
          </p:nvPr>
        </p:nvSpPr>
        <p:spPr>
          <a:xfrm>
            <a:off x="12480063" y="3143252"/>
            <a:ext cx="10274104" cy="677108"/>
          </a:xfrm>
        </p:spPr>
        <p:txBody>
          <a:bodyPr/>
          <a:lstStyle>
            <a:lvl1pPr>
              <a:buClr>
                <a:srgbClr val="18B022"/>
              </a:buClr>
              <a:defRPr sz="4400">
                <a:solidFill>
                  <a:schemeClr val="tx1">
                    <a:lumMod val="75000"/>
                  </a:schemeClr>
                </a:solidFill>
              </a:defRPr>
            </a:lvl1pPr>
            <a:lvl2pPr marL="1485900" indent="-571500">
              <a:buClr>
                <a:srgbClr val="18B022"/>
              </a:buClr>
              <a:buFont typeface="Wingdings" pitchFamily="2" charset="2"/>
              <a:buChar char="§"/>
              <a:defRPr sz="4000">
                <a:solidFill>
                  <a:schemeClr val="tx1">
                    <a:lumMod val="75000"/>
                    <a:lumOff val="25000"/>
                  </a:schemeClr>
                </a:solidFill>
              </a:defRPr>
            </a:lvl2pPr>
            <a:lvl3pPr>
              <a:buClr>
                <a:srgbClr val="18B022"/>
              </a:buClr>
              <a:defRPr sz="3600">
                <a:solidFill>
                  <a:schemeClr val="tx1">
                    <a:lumMod val="75000"/>
                    <a:lumOff val="25000"/>
                  </a:schemeClr>
                </a:solidFill>
              </a:defRPr>
            </a:lvl3pPr>
            <a:lvl4pPr>
              <a:buClr>
                <a:srgbClr val="18B022"/>
              </a:buClr>
              <a:defRPr sz="3200">
                <a:solidFill>
                  <a:schemeClr val="tx1">
                    <a:lumMod val="75000"/>
                    <a:lumOff val="25000"/>
                  </a:schemeClr>
                </a:solidFill>
              </a:defRPr>
            </a:lvl4pPr>
            <a:lvl5pPr>
              <a:buClr>
                <a:srgbClr val="18B022"/>
              </a:buClr>
              <a:defRPr sz="2800">
                <a:solidFill>
                  <a:schemeClr val="tx1">
                    <a:lumMod val="75000"/>
                    <a:lumOff val="25000"/>
                  </a:schemeClr>
                </a:solidFill>
              </a:defRPr>
            </a:lvl5pPr>
            <a:lvl6pPr>
              <a:defRPr sz="3600"/>
            </a:lvl6pPr>
            <a:lvl7pPr>
              <a:defRPr sz="3600"/>
            </a:lvl7pPr>
            <a:lvl8pPr>
              <a:defRPr sz="3600"/>
            </a:lvl8pPr>
            <a:lvl9pPr>
              <a:defRPr sz="3600"/>
            </a:lvl9pPr>
          </a:lstStyle>
          <a:p>
            <a:pPr lvl="0"/>
            <a:r>
              <a:rPr lang="pl-PL"/>
              <a:t>Kliknij, aby edytować style wzorca tekstu</a:t>
            </a:r>
          </a:p>
        </p:txBody>
      </p:sp>
    </p:spTree>
    <p:extLst>
      <p:ext uri="{BB962C8B-B14F-4D97-AF65-F5344CB8AC3E}">
        <p14:creationId xmlns:p14="http://schemas.microsoft.com/office/powerpoint/2010/main" val="36760609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ytuł + fonty">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a:xfrm>
            <a:off x="22791093" y="12888001"/>
            <a:ext cx="1498251" cy="730250"/>
          </a:xfrm>
          <a:prstGeom prst="rect">
            <a:avLst/>
          </a:prstGeom>
        </p:spPr>
        <p:txBody>
          <a:bodyPr/>
          <a:lstStyle>
            <a:lvl1pPr algn="ctr">
              <a:defRPr sz="2800">
                <a:solidFill>
                  <a:schemeClr val="bg1">
                    <a:lumMod val="50000"/>
                  </a:schemeClr>
                </a:solidFill>
              </a:defRPr>
            </a:lvl1pPr>
          </a:lstStyle>
          <a:p>
            <a:fld id="{81382561-DA1C-4162-B7C8-DCD3404CF350}" type="slidenum">
              <a:rPr lang="pl-PL" smtClean="0">
                <a:solidFill>
                  <a:prstClr val="white">
                    <a:lumMod val="50000"/>
                  </a:prstClr>
                </a:solidFill>
              </a:rPr>
              <a:pPr/>
              <a:t>‹#›</a:t>
            </a:fld>
            <a:endParaRPr lang="pl-PL">
              <a:solidFill>
                <a:prstClr val="white">
                  <a:lumMod val="50000"/>
                </a:prstClr>
              </a:solidFill>
            </a:endParaRPr>
          </a:p>
        </p:txBody>
      </p:sp>
      <p:sp>
        <p:nvSpPr>
          <p:cNvPr id="8" name="Tytuł 1"/>
          <p:cNvSpPr>
            <a:spLocks noGrp="1"/>
          </p:cNvSpPr>
          <p:nvPr>
            <p:ph type="title" hasCustomPrompt="1"/>
          </p:nvPr>
        </p:nvSpPr>
        <p:spPr>
          <a:xfrm>
            <a:off x="1629837" y="3113742"/>
            <a:ext cx="21124331" cy="1440000"/>
          </a:xfrm>
        </p:spPr>
        <p:txBody>
          <a:bodyPr anchor="t">
            <a:normAutofit/>
          </a:bodyPr>
          <a:lstStyle>
            <a:lvl1pPr algn="l">
              <a:defRPr sz="4800" b="1" cap="none">
                <a:solidFill>
                  <a:schemeClr val="tx1">
                    <a:lumMod val="75000"/>
                  </a:schemeClr>
                </a:solidFill>
              </a:defRPr>
            </a:lvl1pPr>
          </a:lstStyle>
          <a:p>
            <a:r>
              <a:rPr lang="pl-PL"/>
              <a:t>Ramka </a:t>
            </a:r>
            <a:r>
              <a:rPr lang="pl-PL" err="1"/>
              <a:t>Bold</a:t>
            </a:r>
            <a:endParaRPr lang="pl-PL"/>
          </a:p>
        </p:txBody>
      </p:sp>
      <p:sp>
        <p:nvSpPr>
          <p:cNvPr id="9" name="Symbol zastępczy tekstu 2"/>
          <p:cNvSpPr>
            <a:spLocks noGrp="1"/>
          </p:cNvSpPr>
          <p:nvPr>
            <p:ph type="body" idx="1" hasCustomPrompt="1"/>
          </p:nvPr>
        </p:nvSpPr>
        <p:spPr>
          <a:xfrm>
            <a:off x="1629837" y="809328"/>
            <a:ext cx="21124331" cy="1354217"/>
          </a:xfrm>
        </p:spPr>
        <p:txBody>
          <a:bodyPr wrap="square" anchor="t" anchorCtr="0">
            <a:spAutoFit/>
          </a:bodyPr>
          <a:lstStyle>
            <a:lvl1pPr marL="0" indent="0">
              <a:buNone/>
              <a:defRPr sz="4400" b="1" baseline="0">
                <a:solidFill>
                  <a:schemeClr val="tx1"/>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l-PL"/>
              <a:t>Kliknij aby edytować tytuł</a:t>
            </a:r>
          </a:p>
          <a:p>
            <a:pPr lvl="0"/>
            <a:r>
              <a:rPr lang="pl-PL"/>
              <a:t>2 linijki</a:t>
            </a:r>
          </a:p>
        </p:txBody>
      </p:sp>
      <p:sp>
        <p:nvSpPr>
          <p:cNvPr id="11" name="Podtytuł 2"/>
          <p:cNvSpPr>
            <a:spLocks noGrp="1"/>
          </p:cNvSpPr>
          <p:nvPr>
            <p:ph type="subTitle" idx="10" hasCustomPrompt="1"/>
          </p:nvPr>
        </p:nvSpPr>
        <p:spPr>
          <a:xfrm>
            <a:off x="1629840" y="4697760"/>
            <a:ext cx="21124331" cy="1440000"/>
          </a:xfrm>
        </p:spPr>
        <p:txBody>
          <a:bodyPr>
            <a:normAutofit/>
          </a:bodyPr>
          <a:lstStyle>
            <a:lvl1pPr marL="0" indent="0" algn="l">
              <a:buNone/>
              <a:defRPr sz="4800">
                <a:solidFill>
                  <a:schemeClr val="tx1">
                    <a:lumMod val="75000"/>
                  </a:schemeClr>
                </a:solidFill>
                <a:latin typeface="+mj-lt"/>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pl-PL"/>
              <a:t>Ramka </a:t>
            </a:r>
            <a:r>
              <a:rPr lang="pl-PL" err="1"/>
              <a:t>Regular</a:t>
            </a:r>
            <a:endParaRPr lang="pl-PL"/>
          </a:p>
        </p:txBody>
      </p:sp>
    </p:spTree>
    <p:extLst>
      <p:ext uri="{BB962C8B-B14F-4D97-AF65-F5344CB8AC3E}">
        <p14:creationId xmlns:p14="http://schemas.microsoft.com/office/powerpoint/2010/main" val="22497852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Slajd Agenda">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Tytuł slajdu: Spis treści</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5C6E07D4-29B9-4519-BDC6-DE11A7AA71B8}"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0"/>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Podtytuł slajdu opcjonalny</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282873" y="4229709"/>
            <a:ext cx="21826752" cy="8028967"/>
          </a:xfrm>
        </p:spPr>
        <p:txBody>
          <a:bodyPr numCol="2" spcCol="504000">
            <a:noAutofit/>
          </a:bodyPr>
          <a:lstStyle>
            <a:lvl1pPr marL="720000" indent="-720000" algn="l">
              <a:lnSpc>
                <a:spcPts val="4930"/>
              </a:lnSpc>
              <a:spcBef>
                <a:spcPts val="4930"/>
              </a:spcBef>
              <a:buFont typeface="+mj-lt"/>
              <a:buAutoNum type="arabicPeriod"/>
              <a:defRPr sz="3500" spc="-10">
                <a:latin typeface="Lato Medium" panose="020F0502020204030203" pitchFamily="34" charset="0"/>
                <a:ea typeface="Lato Medium" panose="020F0502020204030203" pitchFamily="34" charset="0"/>
                <a:cs typeface="Lato Medium" panose="020F0502020204030203" pitchFamily="34" charset="0"/>
              </a:defRPr>
            </a:lvl1pPr>
            <a:lvl2pPr marL="1512000" indent="-756000" algn="l">
              <a:lnSpc>
                <a:spcPts val="4929"/>
              </a:lnSpc>
              <a:defRPr sz="3500" spc="-10">
                <a:latin typeface="+mn-lt"/>
              </a:defRPr>
            </a:lvl2pPr>
            <a:lvl3pPr marL="1512000" indent="-756000" algn="l">
              <a:lnSpc>
                <a:spcPts val="4930"/>
              </a:lnSpc>
              <a:spcBef>
                <a:spcPts val="0"/>
              </a:spcBef>
              <a:buClr>
                <a:schemeClr val="accent2"/>
              </a:buClr>
              <a:buSzPct val="145000"/>
              <a:buFontTx/>
              <a:buNone/>
              <a:defRPr sz="3500" spc="-10">
                <a:solidFill>
                  <a:schemeClr val="tx1"/>
                </a:solidFill>
                <a:latin typeface="+mn-lt"/>
              </a:defRPr>
            </a:lvl3pPr>
            <a:lvl4pPr marL="1512000" indent="-756000" algn="l">
              <a:lnSpc>
                <a:spcPts val="4930"/>
              </a:lnSpc>
              <a:spcBef>
                <a:spcPts val="0"/>
              </a:spcBef>
              <a:buClr>
                <a:schemeClr val="tx2"/>
              </a:buClr>
              <a:buSzPct val="150000"/>
              <a:buFontTx/>
              <a:buNone/>
              <a:defRPr sz="3500" spc="-10">
                <a:latin typeface="+mn-lt"/>
              </a:defRPr>
            </a:lvl4pPr>
            <a:lvl5pPr marL="1512000" indent="-756000" algn="l">
              <a:lnSpc>
                <a:spcPts val="4930"/>
              </a:lnSpc>
              <a:defRPr sz="3500" spc="-10">
                <a:latin typeface="+mn-lt"/>
              </a:defRPr>
            </a:lvl5pPr>
          </a:lstStyle>
          <a:p>
            <a:pPr lvl="0"/>
            <a:r>
              <a:rPr lang="pl-PL"/>
              <a:t>Wpisz tytuł</a:t>
            </a:r>
          </a:p>
          <a:p>
            <a:pPr lvl="1"/>
            <a:r>
              <a:rPr lang="pl-PL"/>
              <a:t>1.1   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5679724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Slajd Agenda">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Tytuł slajdu: Spis treści</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5C6E07D4-29B9-4519-BDC6-DE11A7AA71B8}"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0"/>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Podtytuł slajdu opcjonalny</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282873" y="4229709"/>
            <a:ext cx="21826752" cy="8028967"/>
          </a:xfrm>
        </p:spPr>
        <p:txBody>
          <a:bodyPr numCol="2" spcCol="504000">
            <a:noAutofit/>
          </a:bodyPr>
          <a:lstStyle>
            <a:lvl1pPr marL="720000" indent="-720000" algn="l">
              <a:lnSpc>
                <a:spcPts val="4930"/>
              </a:lnSpc>
              <a:spcBef>
                <a:spcPts val="4930"/>
              </a:spcBef>
              <a:buFont typeface="+mj-lt"/>
              <a:buAutoNum type="arabicPeriod"/>
              <a:defRPr sz="3500" spc="-10">
                <a:latin typeface="Lato Medium" panose="020F0502020204030203" pitchFamily="34" charset="0"/>
                <a:ea typeface="Lato Medium" panose="020F0502020204030203" pitchFamily="34" charset="0"/>
                <a:cs typeface="Lato Medium" panose="020F0502020204030203" pitchFamily="34" charset="0"/>
              </a:defRPr>
            </a:lvl1pPr>
            <a:lvl2pPr marL="1512000" indent="-756000" algn="l">
              <a:lnSpc>
                <a:spcPts val="4929"/>
              </a:lnSpc>
              <a:defRPr sz="3500" spc="-10">
                <a:latin typeface="+mn-lt"/>
              </a:defRPr>
            </a:lvl2pPr>
            <a:lvl3pPr marL="1512000" indent="-756000" algn="l">
              <a:lnSpc>
                <a:spcPts val="4930"/>
              </a:lnSpc>
              <a:spcBef>
                <a:spcPts val="0"/>
              </a:spcBef>
              <a:buClr>
                <a:schemeClr val="accent2"/>
              </a:buClr>
              <a:buSzPct val="145000"/>
              <a:buFontTx/>
              <a:buNone/>
              <a:defRPr sz="3500" spc="-10">
                <a:solidFill>
                  <a:schemeClr val="tx1"/>
                </a:solidFill>
                <a:latin typeface="+mn-lt"/>
              </a:defRPr>
            </a:lvl3pPr>
            <a:lvl4pPr marL="1512000" indent="-756000" algn="l">
              <a:lnSpc>
                <a:spcPts val="4930"/>
              </a:lnSpc>
              <a:spcBef>
                <a:spcPts val="0"/>
              </a:spcBef>
              <a:buClr>
                <a:schemeClr val="tx2"/>
              </a:buClr>
              <a:buSzPct val="150000"/>
              <a:buFontTx/>
              <a:buNone/>
              <a:defRPr sz="3500" spc="-10">
                <a:latin typeface="+mn-lt"/>
              </a:defRPr>
            </a:lvl4pPr>
            <a:lvl5pPr marL="1512000" indent="-756000" algn="l">
              <a:lnSpc>
                <a:spcPts val="4930"/>
              </a:lnSpc>
              <a:defRPr sz="3500" spc="-10">
                <a:latin typeface="+mn-lt"/>
              </a:defRPr>
            </a:lvl5pPr>
          </a:lstStyle>
          <a:p>
            <a:pPr lvl="0"/>
            <a:r>
              <a:rPr lang="pl-PL"/>
              <a:t>Wpisz tytuł</a:t>
            </a:r>
          </a:p>
          <a:p>
            <a:pPr lvl="1"/>
            <a:r>
              <a:rPr lang="pl-PL"/>
              <a:t>1.1   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564732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Slajd 2kolumny tekstow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latin typeface="Lato Medium" panose="020F0502020204030203" pitchFamily="34" charset="0"/>
                <a:ea typeface="Lato Medium" panose="020F0502020204030203" pitchFamily="34" charset="0"/>
                <a:cs typeface="Lato Medium" panose="020F0502020204030203" pitchFamily="34" charset="0"/>
              </a:defRPr>
            </a:lvl1pPr>
          </a:lstStyle>
          <a:p>
            <a:fld id="{05D33902-A113-4A7A-BEEF-EE9D90F362D7}"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1"/>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Wpisz podtytuł</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282873" y="4212000"/>
            <a:ext cx="10671372" cy="4247958"/>
          </a:xfrm>
        </p:spPr>
        <p:txBody>
          <a:bodyPr/>
          <a:lstStyle>
            <a:lvl1pPr algn="l">
              <a:lnSpc>
                <a:spcPts val="4225"/>
              </a:lnSpc>
              <a:defRPr sz="2700" spc="-10">
                <a:latin typeface="+mn-lt"/>
                <a:ea typeface="Lato Medium" panose="020F0502020204030203" pitchFamily="34" charset="0"/>
                <a:cs typeface="Lato Medium" panose="020F0502020204030203" pitchFamily="34" charset="0"/>
              </a:defRPr>
            </a:lvl1pPr>
            <a:lvl2pPr marL="756000" indent="-630000" algn="l">
              <a:lnSpc>
                <a:spcPts val="4225"/>
              </a:lnSpc>
              <a:spcBef>
                <a:spcPts val="4225"/>
              </a:spcBef>
              <a:buClr>
                <a:schemeClr val="accent2"/>
              </a:buClr>
              <a:buSzPct val="140000"/>
              <a:buFont typeface="Wingdings" panose="05000000000000000000" pitchFamily="2" charset="2"/>
              <a:buChar char="l"/>
              <a:defRPr sz="2700" spc="-10">
                <a:latin typeface="+mn-lt"/>
              </a:defRPr>
            </a:lvl2pPr>
            <a:lvl3pPr marL="756000" indent="-630000" algn="l">
              <a:lnSpc>
                <a:spcPts val="4225"/>
              </a:lnSpc>
              <a:spcBef>
                <a:spcPts val="4225"/>
              </a:spcBef>
              <a:buClr>
                <a:schemeClr val="tx2"/>
              </a:buClr>
              <a:buSzPct val="140000"/>
              <a:buFont typeface="Wingdings" panose="05000000000000000000" pitchFamily="2" charset="2"/>
              <a:buChar char="l"/>
              <a:defRPr sz="2700" spc="-10">
                <a:solidFill>
                  <a:schemeClr val="tx1"/>
                </a:solidFill>
                <a:latin typeface="+mn-lt"/>
              </a:defRPr>
            </a:lvl3pPr>
            <a:lvl4pPr marL="0" indent="0" algn="l">
              <a:lnSpc>
                <a:spcPts val="4225"/>
              </a:lnSpc>
              <a:spcBef>
                <a:spcPts val="4225"/>
              </a:spcBef>
              <a:buClr>
                <a:schemeClr val="tx2"/>
              </a:buClr>
              <a:buSzPct val="150000"/>
              <a:buFontTx/>
              <a:buNone/>
              <a:defRPr sz="2700" spc="-10">
                <a:latin typeface="+mn-lt"/>
              </a:defRPr>
            </a:lvl4pPr>
            <a:lvl5pPr marL="0" algn="l">
              <a:lnSpc>
                <a:spcPts val="4225"/>
              </a:lnSpc>
              <a:defRPr sz="2700" spc="-10">
                <a:latin typeface="+mn-lt"/>
              </a:defRPr>
            </a:lvl5pPr>
          </a:lstStyle>
          <a:p>
            <a:pPr lvl="0"/>
            <a:r>
              <a:rPr lang="pl-PL"/>
              <a:t>Wpisz tekst</a:t>
            </a:r>
          </a:p>
          <a:p>
            <a:pPr lvl="1"/>
            <a:r>
              <a:rPr lang="pl-PL"/>
              <a:t>Drugi poziom</a:t>
            </a:r>
          </a:p>
          <a:p>
            <a:pPr lvl="2"/>
            <a:r>
              <a:rPr lang="pl-PL"/>
              <a:t>Trzeci poziom</a:t>
            </a:r>
          </a:p>
          <a:p>
            <a:pPr lvl="3"/>
            <a:r>
              <a:rPr lang="pl-PL"/>
              <a:t>Czwarty poziom</a:t>
            </a:r>
          </a:p>
          <a:p>
            <a:pPr lvl="4"/>
            <a:r>
              <a:rPr lang="pl-PL"/>
              <a:t>Piąty poziom</a:t>
            </a:r>
          </a:p>
        </p:txBody>
      </p:sp>
      <p:sp>
        <p:nvSpPr>
          <p:cNvPr id="12" name="Symbol zastępczy tekstu 9">
            <a:extLst>
              <a:ext uri="{FF2B5EF4-FFF2-40B4-BE49-F238E27FC236}">
                <a16:creationId xmlns:a16="http://schemas.microsoft.com/office/drawing/2014/main" id="{198EF655-B8B1-41FF-97B1-B053E635D7D3}"/>
              </a:ext>
            </a:extLst>
          </p:cNvPr>
          <p:cNvSpPr>
            <a:spLocks noGrp="1"/>
          </p:cNvSpPr>
          <p:nvPr>
            <p:ph type="body" sz="quarter" idx="12" hasCustomPrompt="1"/>
          </p:nvPr>
        </p:nvSpPr>
        <p:spPr>
          <a:xfrm>
            <a:off x="12429755" y="4211999"/>
            <a:ext cx="10671372" cy="8316000"/>
          </a:xfrm>
        </p:spPr>
        <p:txBody>
          <a:bodyPr>
            <a:noAutofit/>
          </a:bodyPr>
          <a:lstStyle>
            <a:lvl1pPr algn="l">
              <a:lnSpc>
                <a:spcPts val="4225"/>
              </a:lnSpc>
              <a:defRPr sz="2700" spc="-10">
                <a:latin typeface="+mn-lt"/>
                <a:ea typeface="Lato Medium" panose="020F0502020204030203" pitchFamily="34" charset="0"/>
                <a:cs typeface="Lato Medium" panose="020F0502020204030203" pitchFamily="34" charset="0"/>
              </a:defRPr>
            </a:lvl1pPr>
            <a:lvl2pPr marL="756000" indent="-630000" algn="l">
              <a:lnSpc>
                <a:spcPts val="4225"/>
              </a:lnSpc>
              <a:spcBef>
                <a:spcPts val="4225"/>
              </a:spcBef>
              <a:buClr>
                <a:schemeClr val="accent2"/>
              </a:buClr>
              <a:buSzPct val="140000"/>
              <a:buFont typeface="Wingdings" panose="05000000000000000000" pitchFamily="2" charset="2"/>
              <a:buChar char="l"/>
              <a:defRPr sz="2700" spc="-10">
                <a:latin typeface="+mn-lt"/>
              </a:defRPr>
            </a:lvl2pPr>
            <a:lvl3pPr marL="756000" indent="-630000" algn="l">
              <a:lnSpc>
                <a:spcPts val="4225"/>
              </a:lnSpc>
              <a:spcBef>
                <a:spcPts val="4225"/>
              </a:spcBef>
              <a:buClr>
                <a:schemeClr val="tx2"/>
              </a:buClr>
              <a:buSzPct val="140000"/>
              <a:buFont typeface="Wingdings" panose="05000000000000000000" pitchFamily="2" charset="2"/>
              <a:buChar char="l"/>
              <a:defRPr sz="2700" spc="-10">
                <a:solidFill>
                  <a:schemeClr val="tx1"/>
                </a:solidFill>
                <a:latin typeface="+mn-lt"/>
              </a:defRPr>
            </a:lvl3pPr>
            <a:lvl4pPr marL="0" indent="0" algn="l">
              <a:lnSpc>
                <a:spcPts val="4225"/>
              </a:lnSpc>
              <a:spcBef>
                <a:spcPts val="4225"/>
              </a:spcBef>
              <a:buClr>
                <a:schemeClr val="tx2"/>
              </a:buClr>
              <a:buSzPct val="150000"/>
              <a:buFontTx/>
              <a:buNone/>
              <a:defRPr sz="2700" spc="-10">
                <a:latin typeface="+mn-lt"/>
              </a:defRPr>
            </a:lvl4pPr>
            <a:lvl5pPr marL="0" algn="l">
              <a:lnSpc>
                <a:spcPts val="4225"/>
              </a:lnSpc>
              <a:defRPr sz="2700" spc="-10">
                <a:latin typeface="+mn-lt"/>
              </a:defRPr>
            </a:lvl5pPr>
          </a:lstStyle>
          <a:p>
            <a:pPr lvl="0"/>
            <a:r>
              <a:rPr lang="pl-PL"/>
              <a:t>Wpisz tekst</a:t>
            </a:r>
          </a:p>
          <a:p>
            <a:pPr lvl="1"/>
            <a:r>
              <a:rPr lang="pl-PL"/>
              <a:t>Drugi poziom</a:t>
            </a:r>
          </a:p>
          <a:p>
            <a:pPr lvl="2"/>
            <a:r>
              <a:rPr lang="pl-PL"/>
              <a:t>Trzeci poziom</a:t>
            </a:r>
          </a:p>
          <a:p>
            <a:pPr lvl="3"/>
            <a:r>
              <a:rPr lang="pl-PL"/>
              <a:t>Czwarty poziom</a:t>
            </a:r>
          </a:p>
          <a:p>
            <a:pPr lvl="4"/>
            <a:r>
              <a:rPr lang="pl-PL"/>
              <a:t>Piąty poziom</a:t>
            </a:r>
          </a:p>
        </p:txBody>
      </p:sp>
      <p:sp>
        <p:nvSpPr>
          <p:cNvPr id="14" name="Symbol zastępczy tekstu 13">
            <a:extLst>
              <a:ext uri="{FF2B5EF4-FFF2-40B4-BE49-F238E27FC236}">
                <a16:creationId xmlns:a16="http://schemas.microsoft.com/office/drawing/2014/main" id="{5D6F26F5-15E9-4D5A-8534-281FA9EBE865}"/>
              </a:ext>
            </a:extLst>
          </p:cNvPr>
          <p:cNvSpPr>
            <a:spLocks noGrp="1"/>
          </p:cNvSpPr>
          <p:nvPr>
            <p:ph type="body" sz="quarter" idx="13" hasCustomPrompt="1"/>
          </p:nvPr>
        </p:nvSpPr>
        <p:spPr>
          <a:xfrm>
            <a:off x="2666515" y="9126252"/>
            <a:ext cx="9272367" cy="2952328"/>
          </a:xfrm>
        </p:spPr>
        <p:txBody>
          <a:bodyPr>
            <a:noAutofit/>
          </a:bodyPr>
          <a:lstStyle>
            <a:lvl1pPr marL="0" indent="0" algn="l">
              <a:lnSpc>
                <a:spcPts val="4929"/>
              </a:lnSpc>
              <a:defRPr sz="3500" spc="-10" baseline="0">
                <a:solidFill>
                  <a:schemeClr val="accent2"/>
                </a:solidFill>
                <a:latin typeface="Lato Medium" panose="020F0502020204030203" pitchFamily="34" charset="0"/>
                <a:ea typeface="Lato Medium" panose="020F0502020204030203" pitchFamily="34" charset="0"/>
                <a:cs typeface="Lato Medium" panose="020F0502020204030203" pitchFamily="34" charset="0"/>
              </a:defRPr>
            </a:lvl1pPr>
          </a:lstStyle>
          <a:p>
            <a:pPr lvl="0"/>
            <a:r>
              <a:rPr lang="pl-PL">
                <a:latin typeface="Lato Medium" panose="020F0502020204030203" pitchFamily="34" charset="0"/>
                <a:ea typeface="Lato Medium" panose="020F0502020204030203" pitchFamily="34" charset="0"/>
                <a:cs typeface="Lato Medium" panose="020F0502020204030203" pitchFamily="34" charset="0"/>
              </a:rPr>
              <a:t>“Wstaw cytat</a:t>
            </a:r>
            <a:endParaRPr lang="pl-PL"/>
          </a:p>
        </p:txBody>
      </p:sp>
      <p:sp>
        <p:nvSpPr>
          <p:cNvPr id="7" name="Symbol zastępczy obrazu 6">
            <a:extLst>
              <a:ext uri="{FF2B5EF4-FFF2-40B4-BE49-F238E27FC236}">
                <a16:creationId xmlns:a16="http://schemas.microsoft.com/office/drawing/2014/main" id="{A1486E10-0AF7-4236-ABBB-2E915C23EFAD}"/>
              </a:ext>
            </a:extLst>
          </p:cNvPr>
          <p:cNvSpPr>
            <a:spLocks noGrp="1"/>
          </p:cNvSpPr>
          <p:nvPr>
            <p:ph type="pic" sz="quarter" idx="14" hasCustomPrompt="1"/>
          </p:nvPr>
        </p:nvSpPr>
        <p:spPr>
          <a:xfrm>
            <a:off x="1254125" y="9126539"/>
            <a:ext cx="856755" cy="863810"/>
          </a:xfrm>
        </p:spPr>
        <p:txBody>
          <a:bodyPr anchor="ctr" anchorCtr="0">
            <a:noAutofit/>
          </a:bodyPr>
          <a:lstStyle>
            <a:lvl1pPr algn="ctr">
              <a:defRPr sz="1800"/>
            </a:lvl1pPr>
          </a:lstStyle>
          <a:p>
            <a:r>
              <a:rPr lang="pl-PL"/>
              <a:t>Wstaw ikonę</a:t>
            </a:r>
          </a:p>
        </p:txBody>
      </p:sp>
    </p:spTree>
    <p:extLst>
      <p:ext uri="{BB962C8B-B14F-4D97-AF65-F5344CB8AC3E}">
        <p14:creationId xmlns:p14="http://schemas.microsoft.com/office/powerpoint/2010/main" val="3724010153"/>
      </p:ext>
    </p:extLst>
  </p:cSld>
  <p:clrMapOvr>
    <a:masterClrMapping/>
  </p:clrMapOvr>
  <p:extLst>
    <p:ext uri="{DCECCB84-F9BA-43D5-87BE-67443E8EF086}">
      <p15:sldGuideLst xmlns:p15="http://schemas.microsoft.com/office/powerpoint/2012/main">
        <p15:guide id="1" pos="8292">
          <p15:clr>
            <a:srgbClr val="FBAE40"/>
          </p15:clr>
        </p15:guide>
        <p15:guide id="2" pos="80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lajd Agenda">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Tytuł slajdu: Spis treści</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5C6E07D4-29B9-4519-BDC6-DE11A7AA71B8}"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0"/>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Podtytuł slajdu opcjonalny</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282873" y="4229709"/>
            <a:ext cx="21826752" cy="8028967"/>
          </a:xfrm>
        </p:spPr>
        <p:txBody>
          <a:bodyPr numCol="2" spcCol="504000">
            <a:noAutofit/>
          </a:bodyPr>
          <a:lstStyle>
            <a:lvl1pPr marL="720000" indent="-720000" algn="l">
              <a:lnSpc>
                <a:spcPts val="4930"/>
              </a:lnSpc>
              <a:spcBef>
                <a:spcPts val="4930"/>
              </a:spcBef>
              <a:buFont typeface="+mj-lt"/>
              <a:buAutoNum type="arabicPeriod"/>
              <a:defRPr sz="3500" spc="-10">
                <a:latin typeface="Lato Medium" panose="020F0502020204030203" pitchFamily="34" charset="0"/>
                <a:ea typeface="Lato Medium" panose="020F0502020204030203" pitchFamily="34" charset="0"/>
                <a:cs typeface="Lato Medium" panose="020F0502020204030203" pitchFamily="34" charset="0"/>
              </a:defRPr>
            </a:lvl1pPr>
            <a:lvl2pPr marL="1512000" indent="-756000" algn="l">
              <a:lnSpc>
                <a:spcPts val="4929"/>
              </a:lnSpc>
              <a:defRPr sz="3500" spc="-10">
                <a:latin typeface="+mn-lt"/>
              </a:defRPr>
            </a:lvl2pPr>
            <a:lvl3pPr marL="1512000" indent="-756000" algn="l">
              <a:lnSpc>
                <a:spcPts val="4930"/>
              </a:lnSpc>
              <a:spcBef>
                <a:spcPts val="0"/>
              </a:spcBef>
              <a:buClr>
                <a:schemeClr val="accent2"/>
              </a:buClr>
              <a:buSzPct val="145000"/>
              <a:buFontTx/>
              <a:buNone/>
              <a:defRPr sz="3500" spc="-10">
                <a:solidFill>
                  <a:schemeClr val="tx1"/>
                </a:solidFill>
                <a:latin typeface="+mn-lt"/>
              </a:defRPr>
            </a:lvl3pPr>
            <a:lvl4pPr marL="1512000" indent="-756000" algn="l">
              <a:lnSpc>
                <a:spcPts val="4930"/>
              </a:lnSpc>
              <a:spcBef>
                <a:spcPts val="0"/>
              </a:spcBef>
              <a:buClr>
                <a:schemeClr val="tx2"/>
              </a:buClr>
              <a:buSzPct val="150000"/>
              <a:buFontTx/>
              <a:buNone/>
              <a:defRPr sz="3500" spc="-10">
                <a:latin typeface="+mn-lt"/>
              </a:defRPr>
            </a:lvl4pPr>
            <a:lvl5pPr marL="1512000" indent="-756000" algn="l">
              <a:lnSpc>
                <a:spcPts val="4930"/>
              </a:lnSpc>
              <a:defRPr sz="3500" spc="-10">
                <a:latin typeface="+mn-lt"/>
              </a:defRPr>
            </a:lvl5pPr>
          </a:lstStyle>
          <a:p>
            <a:pPr lvl="0"/>
            <a:r>
              <a:rPr lang="pl-PL"/>
              <a:t>Wpisz tytuł</a:t>
            </a:r>
          </a:p>
          <a:p>
            <a:pPr lvl="1"/>
            <a:r>
              <a:rPr lang="pl-PL"/>
              <a:t>1.1   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0026512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Slajd Zdjęcie + tekst">
    <p:bg>
      <p:bgPr>
        <a:solidFill>
          <a:srgbClr val="FFFFFF"/>
        </a:solidFill>
        <a:effectLst/>
      </p:bgPr>
    </p:bg>
    <p:spTree>
      <p:nvGrpSpPr>
        <p:cNvPr id="1" name=""/>
        <p:cNvGrpSpPr/>
        <p:nvPr/>
      </p:nvGrpSpPr>
      <p:grpSpPr>
        <a:xfrm>
          <a:off x="0" y="0"/>
          <a:ext cx="0" cy="0"/>
          <a:chOff x="0" y="0"/>
          <a:chExt cx="0" cy="0"/>
        </a:xfrm>
      </p:grpSpPr>
      <p:sp>
        <p:nvSpPr>
          <p:cNvPr id="9" name="Symbol zastępczy obrazu 8">
            <a:extLst>
              <a:ext uri="{FF2B5EF4-FFF2-40B4-BE49-F238E27FC236}">
                <a16:creationId xmlns:a16="http://schemas.microsoft.com/office/drawing/2014/main" id="{2DE190BC-4693-404B-B754-B5BE54F37B76}"/>
              </a:ext>
            </a:extLst>
          </p:cNvPr>
          <p:cNvSpPr>
            <a:spLocks noGrp="1"/>
          </p:cNvSpPr>
          <p:nvPr>
            <p:ph type="pic" sz="quarter" idx="13" hasCustomPrompt="1"/>
          </p:nvPr>
        </p:nvSpPr>
        <p:spPr>
          <a:xfrm>
            <a:off x="1" y="0"/>
            <a:ext cx="13604512" cy="13716000"/>
          </a:xfrm>
        </p:spPr>
        <p:txBody>
          <a:bodyPr anchor="ctr" anchorCtr="0">
            <a:noAutofit/>
          </a:bodyPr>
          <a:lstStyle>
            <a:lvl1pPr algn="ctr">
              <a:defRPr sz="3622"/>
            </a:lvl1pPr>
          </a:lstStyle>
          <a:p>
            <a:r>
              <a:rPr lang="pl-PL"/>
              <a:t>Wstaw obraz, wykadruj </a:t>
            </a:r>
            <a:br>
              <a:rPr lang="pl-PL"/>
            </a:br>
            <a:r>
              <a:rPr lang="pl-PL"/>
              <a:t>tak, jak potrzebujesz</a:t>
            </a:r>
            <a:br>
              <a:rPr lang="pl-PL"/>
            </a:br>
            <a:r>
              <a:rPr lang="pl-PL"/>
              <a:t>i przesuń na spód</a:t>
            </a:r>
          </a:p>
        </p:txBody>
      </p:sp>
      <p:pic>
        <p:nvPicPr>
          <p:cNvPr id="8" name="Grafika 7">
            <a:extLst>
              <a:ext uri="{FF2B5EF4-FFF2-40B4-BE49-F238E27FC236}">
                <a16:creationId xmlns:a16="http://schemas.microsoft.com/office/drawing/2014/main" id="{7F41C448-944D-4D62-B139-827C370FE6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56700" y="10344"/>
            <a:ext cx="14717594" cy="13716000"/>
          </a:xfrm>
          <a:prstGeom prst="rect">
            <a:avLst/>
          </a:prstGeom>
        </p:spPr>
      </p:pic>
      <p:sp>
        <p:nvSpPr>
          <p:cNvPr id="2" name="Holder 2"/>
          <p:cNvSpPr>
            <a:spLocks noGrp="1"/>
          </p:cNvSpPr>
          <p:nvPr>
            <p:ph type="ctrTitle" hasCustomPrompt="1"/>
          </p:nvPr>
        </p:nvSpPr>
        <p:spPr>
          <a:xfrm>
            <a:off x="12458638" y="4260050"/>
            <a:ext cx="10671372"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C2AE3B83-7122-495B-B456-52C86E55B53E}" type="slidenum">
              <a:rPr lang="pl-PL" smtClean="0"/>
              <a:pPr/>
              <a:t>‹#›</a:t>
            </a:fld>
            <a:endParaRPr lang="pl-PL"/>
          </a:p>
        </p:txBody>
      </p:sp>
      <p:sp>
        <p:nvSpPr>
          <p:cNvPr id="11" name="Symbol zastępczy tekstu 9">
            <a:extLst>
              <a:ext uri="{FF2B5EF4-FFF2-40B4-BE49-F238E27FC236}">
                <a16:creationId xmlns:a16="http://schemas.microsoft.com/office/drawing/2014/main" id="{63A6BFE8-FEEA-424E-A916-99F6FB4EA214}"/>
              </a:ext>
            </a:extLst>
          </p:cNvPr>
          <p:cNvSpPr>
            <a:spLocks noGrp="1"/>
          </p:cNvSpPr>
          <p:nvPr>
            <p:ph type="body" sz="quarter" idx="12" hasCustomPrompt="1"/>
          </p:nvPr>
        </p:nvSpPr>
        <p:spPr>
          <a:xfrm>
            <a:off x="12457806" y="6173923"/>
            <a:ext cx="10671372" cy="6264000"/>
          </a:xfrm>
        </p:spPr>
        <p:txBody>
          <a:bodyPr>
            <a:noAutofit/>
          </a:bodyPr>
          <a:lstStyle>
            <a:lvl1pPr algn="l">
              <a:lnSpc>
                <a:spcPts val="4930"/>
              </a:lnSpc>
              <a:spcBef>
                <a:spcPts val="4230"/>
              </a:spcBef>
              <a:defRPr sz="3500" spc="-10">
                <a:latin typeface="Lato Medium" panose="020F0502020204030203" pitchFamily="34" charset="0"/>
                <a:ea typeface="Lato Medium" panose="020F0502020204030203" pitchFamily="34" charset="0"/>
                <a:cs typeface="Lato Medium" panose="020F0502020204030203" pitchFamily="34" charset="0"/>
              </a:defRPr>
            </a:lvl1pPr>
            <a:lvl2pPr marL="0" algn="l">
              <a:lnSpc>
                <a:spcPts val="4230"/>
              </a:lnSpc>
              <a:defRPr sz="2700" spc="-10">
                <a:latin typeface="+mn-lt"/>
              </a:defRPr>
            </a:lvl2pPr>
            <a:lvl3pPr marL="756000" indent="-630000" algn="l">
              <a:lnSpc>
                <a:spcPts val="4230"/>
              </a:lnSpc>
              <a:spcBef>
                <a:spcPts val="4230"/>
              </a:spcBef>
              <a:buClr>
                <a:schemeClr val="accent2"/>
              </a:buClr>
              <a:buSzPct val="140000"/>
              <a:buFont typeface="Wingdings" panose="05000000000000000000" pitchFamily="2" charset="2"/>
              <a:buChar char="l"/>
              <a:defRPr sz="2700" spc="-10">
                <a:solidFill>
                  <a:schemeClr val="tx1"/>
                </a:solidFill>
                <a:latin typeface="+mn-lt"/>
              </a:defRPr>
            </a:lvl3pPr>
            <a:lvl4pPr marL="756000" indent="-630000" algn="l">
              <a:lnSpc>
                <a:spcPts val="4230"/>
              </a:lnSpc>
              <a:spcBef>
                <a:spcPts val="4230"/>
              </a:spcBef>
              <a:buClr>
                <a:schemeClr val="tx2"/>
              </a:buClr>
              <a:buSzPct val="140000"/>
              <a:buFont typeface="Wingdings" panose="05000000000000000000" pitchFamily="2" charset="2"/>
              <a:buChar char="l"/>
              <a:defRPr sz="2700" spc="-10" baseline="0">
                <a:latin typeface="+mn-lt"/>
              </a:defRPr>
            </a:lvl4pPr>
            <a:lvl5pPr marL="0" algn="l">
              <a:lnSpc>
                <a:spcPts val="4230"/>
              </a:lnSpc>
              <a:defRPr sz="2700" spc="-10">
                <a:latin typeface="+mn-lt"/>
              </a:defRPr>
            </a:lvl5pPr>
          </a:lstStyle>
          <a:p>
            <a:pPr lvl="0"/>
            <a:r>
              <a:rPr lang="pl-PL"/>
              <a:t>Wpisz śródtytuł – pierwszy poziom</a:t>
            </a:r>
          </a:p>
          <a:p>
            <a:pPr lvl="1"/>
            <a:r>
              <a:rPr lang="pl-PL"/>
              <a:t>Drugi poziom</a:t>
            </a:r>
          </a:p>
          <a:p>
            <a:pPr lvl="2"/>
            <a:r>
              <a:rPr lang="pl-PL"/>
              <a:t>Trzeci poziom</a:t>
            </a:r>
          </a:p>
          <a:p>
            <a:pPr lvl="3"/>
            <a:r>
              <a:rPr lang="pl-PL"/>
              <a:t>Czwarty poziom</a:t>
            </a:r>
          </a:p>
          <a:p>
            <a:pPr lvl="4"/>
            <a:r>
              <a:rPr lang="pl-PL"/>
              <a:t>Piąty poziom</a:t>
            </a:r>
          </a:p>
        </p:txBody>
      </p:sp>
      <p:pic>
        <p:nvPicPr>
          <p:cNvPr id="10" name="Grafika 9">
            <a:extLst>
              <a:ext uri="{FF2B5EF4-FFF2-40B4-BE49-F238E27FC236}">
                <a16:creationId xmlns:a16="http://schemas.microsoft.com/office/drawing/2014/main" id="{F95546DD-52FE-4638-84E8-CE406C6810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301012" y="1029888"/>
            <a:ext cx="1810728" cy="1435624"/>
          </a:xfrm>
          <a:prstGeom prst="rect">
            <a:avLst/>
          </a:prstGeom>
        </p:spPr>
      </p:pic>
    </p:spTree>
    <p:extLst>
      <p:ext uri="{BB962C8B-B14F-4D97-AF65-F5344CB8AC3E}">
        <p14:creationId xmlns:p14="http://schemas.microsoft.com/office/powerpoint/2010/main" val="22934600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Slajd Zdjęcie + tekst">
    <p:bg>
      <p:bgPr>
        <a:solidFill>
          <a:srgbClr val="FFFFFF"/>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458638" y="4260050"/>
            <a:ext cx="10671372"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C2AE3B83-7122-495B-B456-52C86E55B53E}" type="slidenum">
              <a:rPr lang="pl-PL" smtClean="0"/>
              <a:pPr/>
              <a:t>‹#›</a:t>
            </a:fld>
            <a:endParaRPr lang="pl-PL"/>
          </a:p>
        </p:txBody>
      </p:sp>
      <p:sp>
        <p:nvSpPr>
          <p:cNvPr id="11" name="Symbol zastępczy tekstu 9">
            <a:extLst>
              <a:ext uri="{FF2B5EF4-FFF2-40B4-BE49-F238E27FC236}">
                <a16:creationId xmlns:a16="http://schemas.microsoft.com/office/drawing/2014/main" id="{63A6BFE8-FEEA-424E-A916-99F6FB4EA214}"/>
              </a:ext>
            </a:extLst>
          </p:cNvPr>
          <p:cNvSpPr>
            <a:spLocks noGrp="1"/>
          </p:cNvSpPr>
          <p:nvPr>
            <p:ph type="body" sz="quarter" idx="12" hasCustomPrompt="1"/>
          </p:nvPr>
        </p:nvSpPr>
        <p:spPr>
          <a:xfrm>
            <a:off x="12457806" y="6173923"/>
            <a:ext cx="10671372" cy="6264000"/>
          </a:xfrm>
        </p:spPr>
        <p:txBody>
          <a:bodyPr>
            <a:noAutofit/>
          </a:bodyPr>
          <a:lstStyle>
            <a:lvl1pPr algn="l">
              <a:lnSpc>
                <a:spcPts val="4930"/>
              </a:lnSpc>
              <a:spcBef>
                <a:spcPts val="4230"/>
              </a:spcBef>
              <a:defRPr sz="3500" spc="-10">
                <a:latin typeface="Lato Medium" panose="020F0502020204030203" pitchFamily="34" charset="0"/>
                <a:ea typeface="Lato Medium" panose="020F0502020204030203" pitchFamily="34" charset="0"/>
                <a:cs typeface="Lato Medium" panose="020F0502020204030203" pitchFamily="34" charset="0"/>
              </a:defRPr>
            </a:lvl1pPr>
            <a:lvl2pPr marL="0" algn="l">
              <a:lnSpc>
                <a:spcPts val="4230"/>
              </a:lnSpc>
              <a:defRPr sz="2700" spc="-10">
                <a:latin typeface="+mn-lt"/>
              </a:defRPr>
            </a:lvl2pPr>
            <a:lvl3pPr marL="756000" indent="-630000" algn="l">
              <a:lnSpc>
                <a:spcPts val="4230"/>
              </a:lnSpc>
              <a:spcBef>
                <a:spcPts val="4230"/>
              </a:spcBef>
              <a:buClr>
                <a:schemeClr val="accent2"/>
              </a:buClr>
              <a:buSzPct val="140000"/>
              <a:buFont typeface="Wingdings" panose="05000000000000000000" pitchFamily="2" charset="2"/>
              <a:buChar char="l"/>
              <a:defRPr sz="2700" spc="-10">
                <a:solidFill>
                  <a:schemeClr val="tx1"/>
                </a:solidFill>
                <a:latin typeface="+mn-lt"/>
              </a:defRPr>
            </a:lvl3pPr>
            <a:lvl4pPr marL="756000" indent="-630000" algn="l">
              <a:lnSpc>
                <a:spcPts val="4230"/>
              </a:lnSpc>
              <a:spcBef>
                <a:spcPts val="4230"/>
              </a:spcBef>
              <a:buClr>
                <a:schemeClr val="tx2"/>
              </a:buClr>
              <a:buSzPct val="140000"/>
              <a:buFont typeface="Wingdings" panose="05000000000000000000" pitchFamily="2" charset="2"/>
              <a:buChar char="l"/>
              <a:defRPr sz="2700" spc="-10" baseline="0">
                <a:latin typeface="+mn-lt"/>
              </a:defRPr>
            </a:lvl4pPr>
            <a:lvl5pPr marL="0" algn="l">
              <a:lnSpc>
                <a:spcPts val="4230"/>
              </a:lnSpc>
              <a:defRPr sz="2700" spc="-10">
                <a:latin typeface="+mn-lt"/>
              </a:defRPr>
            </a:lvl5pPr>
          </a:lstStyle>
          <a:p>
            <a:pPr lvl="0"/>
            <a:r>
              <a:rPr lang="pl-PL"/>
              <a:t>Wpisz śródtytuł – pierwszy poziom</a:t>
            </a:r>
          </a:p>
          <a:p>
            <a:pPr lvl="1"/>
            <a:r>
              <a:rPr lang="pl-PL"/>
              <a:t>Drugi poziom</a:t>
            </a:r>
          </a:p>
          <a:p>
            <a:pPr lvl="2"/>
            <a:r>
              <a:rPr lang="pl-PL"/>
              <a:t>Trzeci poziom</a:t>
            </a:r>
          </a:p>
          <a:p>
            <a:pPr lvl="3"/>
            <a:r>
              <a:rPr lang="pl-PL"/>
              <a:t>Czwarty poziom</a:t>
            </a:r>
          </a:p>
          <a:p>
            <a:pPr lvl="4"/>
            <a:r>
              <a:rPr lang="pl-PL"/>
              <a:t>Piąty poziom</a:t>
            </a:r>
          </a:p>
        </p:txBody>
      </p:sp>
      <p:pic>
        <p:nvPicPr>
          <p:cNvPr id="10" name="Grafika 9">
            <a:extLst>
              <a:ext uri="{FF2B5EF4-FFF2-40B4-BE49-F238E27FC236}">
                <a16:creationId xmlns:a16="http://schemas.microsoft.com/office/drawing/2014/main" id="{F95546DD-52FE-4638-84E8-CE406C6810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301012" y="1029888"/>
            <a:ext cx="1810728" cy="1435624"/>
          </a:xfrm>
          <a:prstGeom prst="rect">
            <a:avLst/>
          </a:prstGeom>
        </p:spPr>
      </p:pic>
      <p:sp>
        <p:nvSpPr>
          <p:cNvPr id="16" name="Picture Placeholder 8">
            <a:extLst>
              <a:ext uri="{FF2B5EF4-FFF2-40B4-BE49-F238E27FC236}">
                <a16:creationId xmlns:a16="http://schemas.microsoft.com/office/drawing/2014/main" id="{15382DFB-C038-4E81-BCF5-9BC13D339AFC}"/>
              </a:ext>
            </a:extLst>
          </p:cNvPr>
          <p:cNvSpPr>
            <a:spLocks noGrp="1"/>
          </p:cNvSpPr>
          <p:nvPr>
            <p:ph type="pic" sz="quarter" idx="19" hasCustomPrompt="1"/>
          </p:nvPr>
        </p:nvSpPr>
        <p:spPr>
          <a:xfrm>
            <a:off x="-3642" y="-1537"/>
            <a:ext cx="11418934" cy="13724631"/>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 name="connsiteX0" fmla="*/ 2556077 w 5051627"/>
              <a:gd name="connsiteY0" fmla="*/ 98906 h 5090006"/>
              <a:gd name="connsiteX1" fmla="*/ 5051627 w 5051627"/>
              <a:gd name="connsiteY1" fmla="*/ 2594456 h 5090006"/>
              <a:gd name="connsiteX2" fmla="*/ 2556077 w 5051627"/>
              <a:gd name="connsiteY2" fmla="*/ 5090006 h 5090006"/>
              <a:gd name="connsiteX3" fmla="*/ 60527 w 5051627"/>
              <a:gd name="connsiteY3" fmla="*/ 2594456 h 5090006"/>
              <a:gd name="connsiteX4" fmla="*/ 918325 w 5051627"/>
              <a:gd name="connsiteY4" fmla="*/ 702656 h 5090006"/>
              <a:gd name="connsiteX5" fmla="*/ 2556077 w 5051627"/>
              <a:gd name="connsiteY5" fmla="*/ 98906 h 5090006"/>
              <a:gd name="connsiteX0" fmla="*/ 2556077 w 5051627"/>
              <a:gd name="connsiteY0" fmla="*/ 66699 h 5057799"/>
              <a:gd name="connsiteX1" fmla="*/ 5051627 w 5051627"/>
              <a:gd name="connsiteY1" fmla="*/ 2562249 h 5057799"/>
              <a:gd name="connsiteX2" fmla="*/ 2556077 w 5051627"/>
              <a:gd name="connsiteY2" fmla="*/ 5057799 h 5057799"/>
              <a:gd name="connsiteX3" fmla="*/ 60527 w 5051627"/>
              <a:gd name="connsiteY3" fmla="*/ 2562249 h 5057799"/>
              <a:gd name="connsiteX4" fmla="*/ 918325 w 5051627"/>
              <a:gd name="connsiteY4" fmla="*/ 670449 h 5057799"/>
              <a:gd name="connsiteX5" fmla="*/ 2556077 w 5051627"/>
              <a:gd name="connsiteY5" fmla="*/ 66699 h 5057799"/>
              <a:gd name="connsiteX0" fmla="*/ 2537735 w 5033285"/>
              <a:gd name="connsiteY0" fmla="*/ 66699 h 5057799"/>
              <a:gd name="connsiteX1" fmla="*/ 5033285 w 5033285"/>
              <a:gd name="connsiteY1" fmla="*/ 2562249 h 5057799"/>
              <a:gd name="connsiteX2" fmla="*/ 2537735 w 5033285"/>
              <a:gd name="connsiteY2" fmla="*/ 5057799 h 5057799"/>
              <a:gd name="connsiteX3" fmla="*/ 42185 w 5033285"/>
              <a:gd name="connsiteY3" fmla="*/ 2562249 h 5057799"/>
              <a:gd name="connsiteX4" fmla="*/ 899983 w 5033285"/>
              <a:gd name="connsiteY4" fmla="*/ 670449 h 5057799"/>
              <a:gd name="connsiteX5" fmla="*/ 2537735 w 5033285"/>
              <a:gd name="connsiteY5" fmla="*/ 66699 h 5057799"/>
              <a:gd name="connsiteX0" fmla="*/ 2544874 w 5040424"/>
              <a:gd name="connsiteY0" fmla="*/ 72218 h 5063318"/>
              <a:gd name="connsiteX1" fmla="*/ 5040424 w 5040424"/>
              <a:gd name="connsiteY1" fmla="*/ 2567768 h 5063318"/>
              <a:gd name="connsiteX2" fmla="*/ 2544874 w 5040424"/>
              <a:gd name="connsiteY2" fmla="*/ 5063318 h 5063318"/>
              <a:gd name="connsiteX3" fmla="*/ 49324 w 5040424"/>
              <a:gd name="connsiteY3" fmla="*/ 2567768 h 5063318"/>
              <a:gd name="connsiteX4" fmla="*/ 817538 w 5040424"/>
              <a:gd name="connsiteY4" fmla="*/ 629043 h 5063318"/>
              <a:gd name="connsiteX5" fmla="*/ 2544874 w 5040424"/>
              <a:gd name="connsiteY5" fmla="*/ 72218 h 5063318"/>
              <a:gd name="connsiteX0" fmla="*/ 2536481 w 5032031"/>
              <a:gd name="connsiteY0" fmla="*/ 184577 h 5175677"/>
              <a:gd name="connsiteX1" fmla="*/ 5032031 w 5032031"/>
              <a:gd name="connsiteY1" fmla="*/ 2680127 h 5175677"/>
              <a:gd name="connsiteX2" fmla="*/ 2536481 w 5032031"/>
              <a:gd name="connsiteY2" fmla="*/ 5175677 h 5175677"/>
              <a:gd name="connsiteX3" fmla="*/ 40931 w 5032031"/>
              <a:gd name="connsiteY3" fmla="*/ 2680127 h 5175677"/>
              <a:gd name="connsiteX4" fmla="*/ 915793 w 5032031"/>
              <a:gd name="connsiteY4" fmla="*/ 195367 h 5175677"/>
              <a:gd name="connsiteX5" fmla="*/ 2536481 w 5032031"/>
              <a:gd name="connsiteY5" fmla="*/ 184577 h 5175677"/>
              <a:gd name="connsiteX0" fmla="*/ 2425155 w 4920705"/>
              <a:gd name="connsiteY0" fmla="*/ 184577 h 5175677"/>
              <a:gd name="connsiteX1" fmla="*/ 4920705 w 4920705"/>
              <a:gd name="connsiteY1" fmla="*/ 2680127 h 5175677"/>
              <a:gd name="connsiteX2" fmla="*/ 2425155 w 4920705"/>
              <a:gd name="connsiteY2" fmla="*/ 5175677 h 5175677"/>
              <a:gd name="connsiteX3" fmla="*/ 44785 w 4920705"/>
              <a:gd name="connsiteY3" fmla="*/ 2948879 h 5175677"/>
              <a:gd name="connsiteX4" fmla="*/ 804467 w 4920705"/>
              <a:gd name="connsiteY4" fmla="*/ 195367 h 5175677"/>
              <a:gd name="connsiteX5" fmla="*/ 2425155 w 4920705"/>
              <a:gd name="connsiteY5" fmla="*/ 184577 h 5175677"/>
              <a:gd name="connsiteX0" fmla="*/ 2382093 w 4877643"/>
              <a:gd name="connsiteY0" fmla="*/ 184577 h 5175677"/>
              <a:gd name="connsiteX1" fmla="*/ 4877643 w 4877643"/>
              <a:gd name="connsiteY1" fmla="*/ 2680127 h 5175677"/>
              <a:gd name="connsiteX2" fmla="*/ 2382093 w 4877643"/>
              <a:gd name="connsiteY2" fmla="*/ 5175677 h 5175677"/>
              <a:gd name="connsiteX3" fmla="*/ 1723 w 4877643"/>
              <a:gd name="connsiteY3" fmla="*/ 2948879 h 5175677"/>
              <a:gd name="connsiteX4" fmla="*/ 761405 w 4877643"/>
              <a:gd name="connsiteY4" fmla="*/ 195367 h 5175677"/>
              <a:gd name="connsiteX5" fmla="*/ 2382093 w 4877643"/>
              <a:gd name="connsiteY5" fmla="*/ 184577 h 5175677"/>
              <a:gd name="connsiteX0" fmla="*/ 2381077 w 4876627"/>
              <a:gd name="connsiteY0" fmla="*/ 184577 h 5272880"/>
              <a:gd name="connsiteX1" fmla="*/ 4876627 w 4876627"/>
              <a:gd name="connsiteY1" fmla="*/ 2680127 h 5272880"/>
              <a:gd name="connsiteX2" fmla="*/ 2381077 w 4876627"/>
              <a:gd name="connsiteY2" fmla="*/ 5175677 h 5272880"/>
              <a:gd name="connsiteX3" fmla="*/ 926759 w 4876627"/>
              <a:gd name="connsiteY3" fmla="*/ 4589242 h 5272880"/>
              <a:gd name="connsiteX4" fmla="*/ 707 w 4876627"/>
              <a:gd name="connsiteY4" fmla="*/ 2948879 h 5272880"/>
              <a:gd name="connsiteX5" fmla="*/ 760389 w 4876627"/>
              <a:gd name="connsiteY5" fmla="*/ 195367 h 5272880"/>
              <a:gd name="connsiteX6" fmla="*/ 2381077 w 4876627"/>
              <a:gd name="connsiteY6" fmla="*/ 184577 h 5272880"/>
              <a:gd name="connsiteX0" fmla="*/ 1745966 w 4241516"/>
              <a:gd name="connsiteY0" fmla="*/ 432225 h 5597532"/>
              <a:gd name="connsiteX1" fmla="*/ 4241516 w 4241516"/>
              <a:gd name="connsiteY1" fmla="*/ 2927775 h 5597532"/>
              <a:gd name="connsiteX2" fmla="*/ 1745966 w 4241516"/>
              <a:gd name="connsiteY2" fmla="*/ 5423325 h 5597532"/>
              <a:gd name="connsiteX3" fmla="*/ 291648 w 4241516"/>
              <a:gd name="connsiteY3" fmla="*/ 4836890 h 5597532"/>
              <a:gd name="connsiteX4" fmla="*/ 125278 w 4241516"/>
              <a:gd name="connsiteY4" fmla="*/ 443015 h 5597532"/>
              <a:gd name="connsiteX5" fmla="*/ 1745966 w 4241516"/>
              <a:gd name="connsiteY5" fmla="*/ 432225 h 5597532"/>
              <a:gd name="connsiteX0" fmla="*/ 1822104 w 4317654"/>
              <a:gd name="connsiteY0" fmla="*/ 432225 h 5677384"/>
              <a:gd name="connsiteX1" fmla="*/ 4317654 w 4317654"/>
              <a:gd name="connsiteY1" fmla="*/ 2927775 h 5677384"/>
              <a:gd name="connsiteX2" fmla="*/ 1822104 w 4317654"/>
              <a:gd name="connsiteY2" fmla="*/ 5423325 h 5677384"/>
              <a:gd name="connsiteX3" fmla="*/ 184353 w 4317654"/>
              <a:gd name="connsiteY3" fmla="*/ 5062983 h 5677384"/>
              <a:gd name="connsiteX4" fmla="*/ 201416 w 4317654"/>
              <a:gd name="connsiteY4" fmla="*/ 443015 h 5677384"/>
              <a:gd name="connsiteX5" fmla="*/ 1822104 w 4317654"/>
              <a:gd name="connsiteY5" fmla="*/ 432225 h 5677384"/>
              <a:gd name="connsiteX0" fmla="*/ 1730344 w 4225894"/>
              <a:gd name="connsiteY0" fmla="*/ 432225 h 5677384"/>
              <a:gd name="connsiteX1" fmla="*/ 4225894 w 4225894"/>
              <a:gd name="connsiteY1" fmla="*/ 2927775 h 5677384"/>
              <a:gd name="connsiteX2" fmla="*/ 1730344 w 4225894"/>
              <a:gd name="connsiteY2" fmla="*/ 5423325 h 5677384"/>
              <a:gd name="connsiteX3" fmla="*/ 92593 w 4225894"/>
              <a:gd name="connsiteY3" fmla="*/ 5062983 h 5677384"/>
              <a:gd name="connsiteX4" fmla="*/ 109656 w 4225894"/>
              <a:gd name="connsiteY4" fmla="*/ 443015 h 5677384"/>
              <a:gd name="connsiteX5" fmla="*/ 1730344 w 4225894"/>
              <a:gd name="connsiteY5" fmla="*/ 432225 h 5677384"/>
              <a:gd name="connsiteX0" fmla="*/ 1730344 w 4225894"/>
              <a:gd name="connsiteY0" fmla="*/ 432225 h 5508454"/>
              <a:gd name="connsiteX1" fmla="*/ 4225894 w 4225894"/>
              <a:gd name="connsiteY1" fmla="*/ 2927775 h 5508454"/>
              <a:gd name="connsiteX2" fmla="*/ 1730344 w 4225894"/>
              <a:gd name="connsiteY2" fmla="*/ 5423325 h 5508454"/>
              <a:gd name="connsiteX3" fmla="*/ 92593 w 4225894"/>
              <a:gd name="connsiteY3" fmla="*/ 5062983 h 5508454"/>
              <a:gd name="connsiteX4" fmla="*/ 109656 w 4225894"/>
              <a:gd name="connsiteY4" fmla="*/ 443015 h 5508454"/>
              <a:gd name="connsiteX5" fmla="*/ 1730344 w 4225894"/>
              <a:gd name="connsiteY5" fmla="*/ 432225 h 5508454"/>
              <a:gd name="connsiteX0" fmla="*/ 1730344 w 4225894"/>
              <a:gd name="connsiteY0" fmla="*/ 432225 h 5423325"/>
              <a:gd name="connsiteX1" fmla="*/ 4225894 w 4225894"/>
              <a:gd name="connsiteY1" fmla="*/ 2927775 h 5423325"/>
              <a:gd name="connsiteX2" fmla="*/ 1730344 w 4225894"/>
              <a:gd name="connsiteY2" fmla="*/ 5423325 h 5423325"/>
              <a:gd name="connsiteX3" fmla="*/ 92593 w 4225894"/>
              <a:gd name="connsiteY3" fmla="*/ 5062983 h 5423325"/>
              <a:gd name="connsiteX4" fmla="*/ 109656 w 4225894"/>
              <a:gd name="connsiteY4" fmla="*/ 443015 h 5423325"/>
              <a:gd name="connsiteX5" fmla="*/ 1730344 w 4225894"/>
              <a:gd name="connsiteY5" fmla="*/ 432225 h 5423325"/>
              <a:gd name="connsiteX0" fmla="*/ 1730344 w 4226194"/>
              <a:gd name="connsiteY0" fmla="*/ 432225 h 5082053"/>
              <a:gd name="connsiteX1" fmla="*/ 4225894 w 4226194"/>
              <a:gd name="connsiteY1" fmla="*/ 2927775 h 5082053"/>
              <a:gd name="connsiteX2" fmla="*/ 1888182 w 4226194"/>
              <a:gd name="connsiteY2" fmla="*/ 5082053 h 5082053"/>
              <a:gd name="connsiteX3" fmla="*/ 92593 w 4226194"/>
              <a:gd name="connsiteY3" fmla="*/ 5062983 h 5082053"/>
              <a:gd name="connsiteX4" fmla="*/ 109656 w 4226194"/>
              <a:gd name="connsiteY4" fmla="*/ 443015 h 5082053"/>
              <a:gd name="connsiteX5" fmla="*/ 1730344 w 4226194"/>
              <a:gd name="connsiteY5" fmla="*/ 432225 h 5082053"/>
              <a:gd name="connsiteX0" fmla="*/ 1730344 w 4226194"/>
              <a:gd name="connsiteY0" fmla="*/ 184188 h 4834016"/>
              <a:gd name="connsiteX1" fmla="*/ 4225894 w 4226194"/>
              <a:gd name="connsiteY1" fmla="*/ 2679738 h 4834016"/>
              <a:gd name="connsiteX2" fmla="*/ 1888182 w 4226194"/>
              <a:gd name="connsiteY2" fmla="*/ 4834016 h 4834016"/>
              <a:gd name="connsiteX3" fmla="*/ 92593 w 4226194"/>
              <a:gd name="connsiteY3" fmla="*/ 4814946 h 4834016"/>
              <a:gd name="connsiteX4" fmla="*/ 109656 w 4226194"/>
              <a:gd name="connsiteY4" fmla="*/ 194978 h 4834016"/>
              <a:gd name="connsiteX5" fmla="*/ 1730344 w 4226194"/>
              <a:gd name="connsiteY5" fmla="*/ 184188 h 4834016"/>
              <a:gd name="connsiteX0" fmla="*/ 1637751 w 4133601"/>
              <a:gd name="connsiteY0" fmla="*/ 184188 h 4834016"/>
              <a:gd name="connsiteX1" fmla="*/ 4133301 w 4133601"/>
              <a:gd name="connsiteY1" fmla="*/ 2679738 h 4834016"/>
              <a:gd name="connsiteX2" fmla="*/ 1795589 w 4133601"/>
              <a:gd name="connsiteY2" fmla="*/ 4834016 h 4834016"/>
              <a:gd name="connsiteX3" fmla="*/ 0 w 4133601"/>
              <a:gd name="connsiteY3" fmla="*/ 4814946 h 4834016"/>
              <a:gd name="connsiteX4" fmla="*/ 17063 w 4133601"/>
              <a:gd name="connsiteY4" fmla="*/ 194978 h 4834016"/>
              <a:gd name="connsiteX5" fmla="*/ 1637751 w 4133601"/>
              <a:gd name="connsiteY5" fmla="*/ 184188 h 4834016"/>
              <a:gd name="connsiteX0" fmla="*/ 1637751 w 4133601"/>
              <a:gd name="connsiteY0" fmla="*/ 72327 h 4722155"/>
              <a:gd name="connsiteX1" fmla="*/ 4133301 w 4133601"/>
              <a:gd name="connsiteY1" fmla="*/ 2567877 h 4722155"/>
              <a:gd name="connsiteX2" fmla="*/ 1795589 w 4133601"/>
              <a:gd name="connsiteY2" fmla="*/ 4722155 h 4722155"/>
              <a:gd name="connsiteX3" fmla="*/ 0 w 4133601"/>
              <a:gd name="connsiteY3" fmla="*/ 4703085 h 4722155"/>
              <a:gd name="connsiteX4" fmla="*/ 17063 w 4133601"/>
              <a:gd name="connsiteY4" fmla="*/ 83117 h 4722155"/>
              <a:gd name="connsiteX5" fmla="*/ 1637751 w 4133601"/>
              <a:gd name="connsiteY5" fmla="*/ 72327 h 4722155"/>
              <a:gd name="connsiteX0" fmla="*/ 1637751 w 4133601"/>
              <a:gd name="connsiteY0" fmla="*/ 189579 h 4839407"/>
              <a:gd name="connsiteX1" fmla="*/ 4133301 w 4133601"/>
              <a:gd name="connsiteY1" fmla="*/ 2685129 h 4839407"/>
              <a:gd name="connsiteX2" fmla="*/ 1795589 w 4133601"/>
              <a:gd name="connsiteY2" fmla="*/ 4839407 h 4839407"/>
              <a:gd name="connsiteX3" fmla="*/ 0 w 4133601"/>
              <a:gd name="connsiteY3" fmla="*/ 4820337 h 4839407"/>
              <a:gd name="connsiteX4" fmla="*/ 8627 w 4133601"/>
              <a:gd name="connsiteY4" fmla="*/ 184435 h 4839407"/>
              <a:gd name="connsiteX5" fmla="*/ 1637751 w 4133601"/>
              <a:gd name="connsiteY5" fmla="*/ 189579 h 4839407"/>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29315 w 4125165"/>
              <a:gd name="connsiteY0" fmla="*/ 186381 h 4836209"/>
              <a:gd name="connsiteX1" fmla="*/ 4124865 w 4125165"/>
              <a:gd name="connsiteY1" fmla="*/ 2681931 h 4836209"/>
              <a:gd name="connsiteX2" fmla="*/ 1787153 w 4125165"/>
              <a:gd name="connsiteY2" fmla="*/ 4836209 h 4836209"/>
              <a:gd name="connsiteX3" fmla="*/ 0 w 4125165"/>
              <a:gd name="connsiteY3" fmla="*/ 4820889 h 4836209"/>
              <a:gd name="connsiteX4" fmla="*/ 191 w 4125165"/>
              <a:gd name="connsiteY4" fmla="*/ 181237 h 4836209"/>
              <a:gd name="connsiteX5" fmla="*/ 1629315 w 4125165"/>
              <a:gd name="connsiteY5" fmla="*/ 186381 h 483620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3564541 w 4210682"/>
              <a:gd name="connsiteY0" fmla="*/ 191091 h 4809347"/>
              <a:gd name="connsiteX1" fmla="*/ 4124945 w 4210682"/>
              <a:gd name="connsiteY1" fmla="*/ 2669129 h 4809347"/>
              <a:gd name="connsiteX2" fmla="*/ 2519261 w 4210682"/>
              <a:gd name="connsiteY2" fmla="*/ 4809347 h 4809347"/>
              <a:gd name="connsiteX3" fmla="*/ 80 w 4210682"/>
              <a:gd name="connsiteY3" fmla="*/ 4808087 h 4809347"/>
              <a:gd name="connsiteX4" fmla="*/ 271 w 4210682"/>
              <a:gd name="connsiteY4" fmla="*/ 168435 h 4809347"/>
              <a:gd name="connsiteX5" fmla="*/ 3564541 w 4210682"/>
              <a:gd name="connsiteY5" fmla="*/ 191091 h 4809347"/>
              <a:gd name="connsiteX0" fmla="*/ 3564541 w 4208999"/>
              <a:gd name="connsiteY0" fmla="*/ 22656 h 4640912"/>
              <a:gd name="connsiteX1" fmla="*/ 4124945 w 4208999"/>
              <a:gd name="connsiteY1" fmla="*/ 2500694 h 4640912"/>
              <a:gd name="connsiteX2" fmla="*/ 2519261 w 4208999"/>
              <a:gd name="connsiteY2" fmla="*/ 4640912 h 4640912"/>
              <a:gd name="connsiteX3" fmla="*/ 80 w 4208999"/>
              <a:gd name="connsiteY3" fmla="*/ 4639652 h 4640912"/>
              <a:gd name="connsiteX4" fmla="*/ 271 w 4208999"/>
              <a:gd name="connsiteY4" fmla="*/ 0 h 4640912"/>
              <a:gd name="connsiteX5" fmla="*/ 3564541 w 4208999"/>
              <a:gd name="connsiteY5" fmla="*/ 22656 h 4640912"/>
              <a:gd name="connsiteX0" fmla="*/ 3564541 w 4177750"/>
              <a:gd name="connsiteY0" fmla="*/ 350480 h 4968736"/>
              <a:gd name="connsiteX1" fmla="*/ 4124945 w 4177750"/>
              <a:gd name="connsiteY1" fmla="*/ 2828518 h 4968736"/>
              <a:gd name="connsiteX2" fmla="*/ 2519261 w 4177750"/>
              <a:gd name="connsiteY2" fmla="*/ 4968736 h 4968736"/>
              <a:gd name="connsiteX3" fmla="*/ 80 w 4177750"/>
              <a:gd name="connsiteY3" fmla="*/ 4967476 h 4968736"/>
              <a:gd name="connsiteX4" fmla="*/ 271 w 4177750"/>
              <a:gd name="connsiteY4" fmla="*/ 327824 h 4968736"/>
              <a:gd name="connsiteX5" fmla="*/ 3564541 w 4177750"/>
              <a:gd name="connsiteY5" fmla="*/ 350480 h 4968736"/>
              <a:gd name="connsiteX0" fmla="*/ 3564541 w 4307285"/>
              <a:gd name="connsiteY0" fmla="*/ 22656 h 4640912"/>
              <a:gd name="connsiteX1" fmla="*/ 4124945 w 4307285"/>
              <a:gd name="connsiteY1" fmla="*/ 2500694 h 4640912"/>
              <a:gd name="connsiteX2" fmla="*/ 2519261 w 4307285"/>
              <a:gd name="connsiteY2" fmla="*/ 4640912 h 4640912"/>
              <a:gd name="connsiteX3" fmla="*/ 80 w 4307285"/>
              <a:gd name="connsiteY3" fmla="*/ 4639652 h 4640912"/>
              <a:gd name="connsiteX4" fmla="*/ 271 w 4307285"/>
              <a:gd name="connsiteY4" fmla="*/ 0 h 4640912"/>
              <a:gd name="connsiteX5" fmla="*/ 3564541 w 4307285"/>
              <a:gd name="connsiteY5" fmla="*/ 22656 h 4640912"/>
              <a:gd name="connsiteX0" fmla="*/ 3564541 w 4172027"/>
              <a:gd name="connsiteY0" fmla="*/ 22656 h 4640912"/>
              <a:gd name="connsiteX1" fmla="*/ 4124945 w 4172027"/>
              <a:gd name="connsiteY1" fmla="*/ 2500694 h 4640912"/>
              <a:gd name="connsiteX2" fmla="*/ 2519261 w 4172027"/>
              <a:gd name="connsiteY2" fmla="*/ 4640912 h 4640912"/>
              <a:gd name="connsiteX3" fmla="*/ 80 w 4172027"/>
              <a:gd name="connsiteY3" fmla="*/ 4639652 h 4640912"/>
              <a:gd name="connsiteX4" fmla="*/ 271 w 4172027"/>
              <a:gd name="connsiteY4" fmla="*/ 0 h 4640912"/>
              <a:gd name="connsiteX5" fmla="*/ 3564541 w 4172027"/>
              <a:gd name="connsiteY5" fmla="*/ 22656 h 4640912"/>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73239 w 4133901"/>
              <a:gd name="connsiteY0" fmla="*/ 22656 h 5007417"/>
              <a:gd name="connsiteX1" fmla="*/ 4133643 w 4133901"/>
              <a:gd name="connsiteY1" fmla="*/ 2500694 h 5007417"/>
              <a:gd name="connsiteX2" fmla="*/ 3526179 w 4133901"/>
              <a:gd name="connsiteY2" fmla="*/ 4649668 h 5007417"/>
              <a:gd name="connsiteX3" fmla="*/ 22 w 4133901"/>
              <a:gd name="connsiteY3" fmla="*/ 5007417 h 5007417"/>
              <a:gd name="connsiteX4" fmla="*/ 8969 w 4133901"/>
              <a:gd name="connsiteY4" fmla="*/ 0 h 5007417"/>
              <a:gd name="connsiteX5" fmla="*/ 3573239 w 4133901"/>
              <a:gd name="connsiteY5" fmla="*/ 22656 h 5007417"/>
              <a:gd name="connsiteX0" fmla="*/ 3573239 w 4133755"/>
              <a:gd name="connsiteY0" fmla="*/ 22656 h 5008677"/>
              <a:gd name="connsiteX1" fmla="*/ 4133643 w 4133755"/>
              <a:gd name="connsiteY1" fmla="*/ 2500694 h 5008677"/>
              <a:gd name="connsiteX2" fmla="*/ 3587473 w 4133755"/>
              <a:gd name="connsiteY2" fmla="*/ 5008677 h 5008677"/>
              <a:gd name="connsiteX3" fmla="*/ 22 w 4133755"/>
              <a:gd name="connsiteY3" fmla="*/ 5007417 h 5008677"/>
              <a:gd name="connsiteX4" fmla="*/ 8969 w 4133755"/>
              <a:gd name="connsiteY4" fmla="*/ 0 h 5008677"/>
              <a:gd name="connsiteX5" fmla="*/ 3573239 w 4133755"/>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824"/>
              <a:gd name="connsiteY0" fmla="*/ 22656 h 4993197"/>
              <a:gd name="connsiteX1" fmla="*/ 4124674 w 4124824"/>
              <a:gd name="connsiteY1" fmla="*/ 2500694 h 4993197"/>
              <a:gd name="connsiteX2" fmla="*/ 3528735 w 4124824"/>
              <a:gd name="connsiteY2" fmla="*/ 4991614 h 4993197"/>
              <a:gd name="connsiteX3" fmla="*/ 2428 w 4124824"/>
              <a:gd name="connsiteY3" fmla="*/ 4993197 h 4993197"/>
              <a:gd name="connsiteX4" fmla="*/ 0 w 4124824"/>
              <a:gd name="connsiteY4" fmla="*/ 0 h 4993197"/>
              <a:gd name="connsiteX5" fmla="*/ 3564270 w 4124824"/>
              <a:gd name="connsiteY5" fmla="*/ 22656 h 4993197"/>
              <a:gd name="connsiteX0" fmla="*/ 3560975 w 4124796"/>
              <a:gd name="connsiteY0" fmla="*/ 6184 h 4993197"/>
              <a:gd name="connsiteX1" fmla="*/ 4124674 w 4124796"/>
              <a:gd name="connsiteY1" fmla="*/ 2500694 h 4993197"/>
              <a:gd name="connsiteX2" fmla="*/ 3528735 w 4124796"/>
              <a:gd name="connsiteY2" fmla="*/ 4991614 h 4993197"/>
              <a:gd name="connsiteX3" fmla="*/ 2428 w 4124796"/>
              <a:gd name="connsiteY3" fmla="*/ 4993197 h 4993197"/>
              <a:gd name="connsiteX4" fmla="*/ 0 w 4124796"/>
              <a:gd name="connsiteY4" fmla="*/ 0 h 4993197"/>
              <a:gd name="connsiteX5" fmla="*/ 3560975 w 4124796"/>
              <a:gd name="connsiteY5" fmla="*/ 6184 h 4993197"/>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24736 w 4125036"/>
              <a:gd name="connsiteY0" fmla="*/ 5086 h 5004792"/>
              <a:gd name="connsiteX1" fmla="*/ 4124674 w 4125036"/>
              <a:gd name="connsiteY1" fmla="*/ 2500694 h 5004792"/>
              <a:gd name="connsiteX2" fmla="*/ 3558385 w 4125036"/>
              <a:gd name="connsiteY2" fmla="*/ 5004792 h 5004792"/>
              <a:gd name="connsiteX3" fmla="*/ 2428 w 4125036"/>
              <a:gd name="connsiteY3" fmla="*/ 4993197 h 5004792"/>
              <a:gd name="connsiteX4" fmla="*/ 0 w 4125036"/>
              <a:gd name="connsiteY4" fmla="*/ 0 h 5004792"/>
              <a:gd name="connsiteX5" fmla="*/ 3524736 w 4125036"/>
              <a:gd name="connsiteY5" fmla="*/ 5086 h 5004792"/>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55100 w 4155038"/>
              <a:gd name="connsiteY0" fmla="*/ 25 h 4994240"/>
              <a:gd name="connsiteX1" fmla="*/ 4155038 w 4155038"/>
              <a:gd name="connsiteY1" fmla="*/ 2495633 h 4994240"/>
              <a:gd name="connsiteX2" fmla="*/ 3552510 w 4155038"/>
              <a:gd name="connsiteY2" fmla="*/ 4994240 h 4994240"/>
              <a:gd name="connsiteX3" fmla="*/ 32792 w 4155038"/>
              <a:gd name="connsiteY3" fmla="*/ 4988136 h 4994240"/>
              <a:gd name="connsiteX4" fmla="*/ 0 w 4155038"/>
              <a:gd name="connsiteY4" fmla="*/ 0 h 4994240"/>
              <a:gd name="connsiteX5" fmla="*/ 3555100 w 4155038"/>
              <a:gd name="connsiteY5" fmla="*/ 25 h 4994240"/>
              <a:gd name="connsiteX0" fmla="*/ 3555285 w 4155223"/>
              <a:gd name="connsiteY0" fmla="*/ 25 h 4994240"/>
              <a:gd name="connsiteX1" fmla="*/ 4155223 w 4155223"/>
              <a:gd name="connsiteY1" fmla="*/ 2495633 h 4994240"/>
              <a:gd name="connsiteX2" fmla="*/ 3552695 w 4155223"/>
              <a:gd name="connsiteY2" fmla="*/ 4994240 h 4994240"/>
              <a:gd name="connsiteX3" fmla="*/ 82 w 4155223"/>
              <a:gd name="connsiteY3" fmla="*/ 4990666 h 4994240"/>
              <a:gd name="connsiteX4" fmla="*/ 185 w 4155223"/>
              <a:gd name="connsiteY4" fmla="*/ 0 h 4994240"/>
              <a:gd name="connsiteX5" fmla="*/ 3555285 w 4155223"/>
              <a:gd name="connsiteY5" fmla="*/ 25 h 499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5223" h="4994240">
                <a:moveTo>
                  <a:pt x="3555285" y="25"/>
                </a:moveTo>
                <a:cubicBezTo>
                  <a:pt x="3943369" y="753842"/>
                  <a:pt x="4155655" y="1778401"/>
                  <a:pt x="4155223" y="2495633"/>
                </a:cubicBezTo>
                <a:cubicBezTo>
                  <a:pt x="4154791" y="3212865"/>
                  <a:pt x="3954773" y="4237861"/>
                  <a:pt x="3552695" y="4994240"/>
                </a:cubicBezTo>
                <a:lnTo>
                  <a:pt x="82" y="4990666"/>
                </a:lnTo>
                <a:cubicBezTo>
                  <a:pt x="-527" y="4938030"/>
                  <a:pt x="2506" y="401371"/>
                  <a:pt x="185" y="0"/>
                </a:cubicBezTo>
                <a:lnTo>
                  <a:pt x="3555285" y="25"/>
                </a:lnTo>
                <a:close/>
              </a:path>
            </a:pathLst>
          </a:custGeom>
          <a:pattFill prst="divot">
            <a:fgClr>
              <a:schemeClr val="accent1"/>
            </a:fgClr>
            <a:bgClr>
              <a:schemeClr val="bg1"/>
            </a:bgClr>
          </a:pattFill>
        </p:spPr>
        <p:txBody>
          <a:bodyPr wrap="square" anchor="ctr">
            <a:noAutofit/>
          </a:bodyPr>
          <a:lstStyle>
            <a:lvl1pPr marL="0" indent="0" algn="ctr">
              <a:buFontTx/>
              <a:buNone/>
              <a:defRPr lang="en-US" sz="3219" dirty="0"/>
            </a:lvl1pPr>
          </a:lstStyle>
          <a:p>
            <a:r>
              <a:rPr lang="pl-PL"/>
              <a:t>Wstaw obraz</a:t>
            </a:r>
          </a:p>
        </p:txBody>
      </p:sp>
    </p:spTree>
    <p:extLst>
      <p:ext uri="{BB962C8B-B14F-4D97-AF65-F5344CB8AC3E}">
        <p14:creationId xmlns:p14="http://schemas.microsoft.com/office/powerpoint/2010/main" val="1855775500"/>
      </p:ext>
    </p:extLst>
  </p:cSld>
  <p:clrMapOvr>
    <a:masterClrMapping/>
  </p:clrMapOvr>
  <p:extLst>
    <p:ext uri="{DCECCB84-F9BA-43D5-87BE-67443E8EF086}">
      <p15:sldGuideLst xmlns:p15="http://schemas.microsoft.com/office/powerpoint/2012/main">
        <p15:guide id="1" orient="horz" pos="4320">
          <p15:clr>
            <a:srgbClr val="FBAE40"/>
          </p15:clr>
        </p15:guide>
        <p15:guide id="2" pos="6160">
          <p15:clr>
            <a:srgbClr val="FBAE40"/>
          </p15:clr>
        </p15:guide>
        <p15:guide id="3" pos="7204">
          <p15:clr>
            <a:srgbClr val="FBAE40"/>
          </p15:clr>
        </p15:guide>
        <p15:guide id="4">
          <p15:clr>
            <a:srgbClr val="FBAE40"/>
          </p15:clr>
        </p15:guide>
        <p15:guide id="5" orient="horz">
          <p15:clr>
            <a:srgbClr val="FBAE40"/>
          </p15:clr>
        </p15:guide>
        <p15:guide id="6" orient="horz" pos="8640">
          <p15:clr>
            <a:srgbClr val="FBAE40"/>
          </p15:clr>
        </p15:guide>
        <p15:guide id="7" pos="679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Slajd Zdjęcie + tekst">
    <p:bg>
      <p:bgPr>
        <a:solidFill>
          <a:srgbClr val="FFFFFF"/>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519936" y="4944127"/>
            <a:ext cx="10671372"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C2AE3B83-7122-495B-B456-52C86E55B53E}" type="slidenum">
              <a:rPr lang="pl-PL" smtClean="0"/>
              <a:pPr/>
              <a:t>‹#›</a:t>
            </a:fld>
            <a:endParaRPr lang="pl-PL"/>
          </a:p>
        </p:txBody>
      </p:sp>
      <p:sp>
        <p:nvSpPr>
          <p:cNvPr id="11" name="Symbol zastępczy tekstu 9">
            <a:extLst>
              <a:ext uri="{FF2B5EF4-FFF2-40B4-BE49-F238E27FC236}">
                <a16:creationId xmlns:a16="http://schemas.microsoft.com/office/drawing/2014/main" id="{63A6BFE8-FEEA-424E-A916-99F6FB4EA214}"/>
              </a:ext>
            </a:extLst>
          </p:cNvPr>
          <p:cNvSpPr>
            <a:spLocks noGrp="1"/>
          </p:cNvSpPr>
          <p:nvPr>
            <p:ph type="body" sz="quarter" idx="12" hasCustomPrompt="1"/>
          </p:nvPr>
        </p:nvSpPr>
        <p:spPr>
          <a:xfrm>
            <a:off x="1519104" y="6858000"/>
            <a:ext cx="10671372" cy="6264000"/>
          </a:xfrm>
        </p:spPr>
        <p:txBody>
          <a:bodyPr>
            <a:noAutofit/>
          </a:bodyPr>
          <a:lstStyle>
            <a:lvl1pPr algn="l">
              <a:lnSpc>
                <a:spcPts val="4930"/>
              </a:lnSpc>
              <a:spcBef>
                <a:spcPts val="4230"/>
              </a:spcBef>
              <a:defRPr sz="3500" spc="-10">
                <a:latin typeface="Lato Medium" panose="020F0502020204030203" pitchFamily="34" charset="0"/>
                <a:ea typeface="Lato Medium" panose="020F0502020204030203" pitchFamily="34" charset="0"/>
                <a:cs typeface="Lato Medium" panose="020F0502020204030203" pitchFamily="34" charset="0"/>
              </a:defRPr>
            </a:lvl1pPr>
            <a:lvl2pPr marL="0" algn="l">
              <a:lnSpc>
                <a:spcPts val="4230"/>
              </a:lnSpc>
              <a:defRPr sz="2700" spc="-10">
                <a:latin typeface="+mn-lt"/>
              </a:defRPr>
            </a:lvl2pPr>
            <a:lvl3pPr marL="756000" indent="-630000" algn="l">
              <a:lnSpc>
                <a:spcPts val="4230"/>
              </a:lnSpc>
              <a:spcBef>
                <a:spcPts val="4230"/>
              </a:spcBef>
              <a:buClr>
                <a:schemeClr val="accent2"/>
              </a:buClr>
              <a:buSzPct val="140000"/>
              <a:buFont typeface="Wingdings" panose="05000000000000000000" pitchFamily="2" charset="2"/>
              <a:buChar char="l"/>
              <a:defRPr sz="2700" spc="-10">
                <a:solidFill>
                  <a:schemeClr val="tx1"/>
                </a:solidFill>
                <a:latin typeface="+mn-lt"/>
              </a:defRPr>
            </a:lvl3pPr>
            <a:lvl4pPr marL="756000" indent="-630000" algn="l">
              <a:lnSpc>
                <a:spcPts val="4230"/>
              </a:lnSpc>
              <a:spcBef>
                <a:spcPts val="4230"/>
              </a:spcBef>
              <a:buClr>
                <a:schemeClr val="tx2"/>
              </a:buClr>
              <a:buSzPct val="140000"/>
              <a:buFont typeface="Wingdings" panose="05000000000000000000" pitchFamily="2" charset="2"/>
              <a:buChar char="l"/>
              <a:defRPr sz="2700" spc="-10" baseline="0">
                <a:latin typeface="+mn-lt"/>
              </a:defRPr>
            </a:lvl4pPr>
            <a:lvl5pPr marL="0" algn="l">
              <a:lnSpc>
                <a:spcPts val="4230"/>
              </a:lnSpc>
              <a:defRPr sz="2700" spc="-10">
                <a:latin typeface="+mn-lt"/>
              </a:defRPr>
            </a:lvl5pPr>
          </a:lstStyle>
          <a:p>
            <a:pPr lvl="0"/>
            <a:r>
              <a:rPr lang="pl-PL"/>
              <a:t>Wpisz śródtytuł – pierwszy poziom</a:t>
            </a:r>
          </a:p>
          <a:p>
            <a:pPr lvl="1"/>
            <a:r>
              <a:rPr lang="pl-PL"/>
              <a:t>Drugi poziom</a:t>
            </a:r>
          </a:p>
          <a:p>
            <a:pPr lvl="2"/>
            <a:r>
              <a:rPr lang="pl-PL"/>
              <a:t>Trzeci poziom</a:t>
            </a:r>
          </a:p>
          <a:p>
            <a:pPr lvl="3"/>
            <a:r>
              <a:rPr lang="pl-PL"/>
              <a:t>Czwarty poziom</a:t>
            </a:r>
          </a:p>
          <a:p>
            <a:pPr lvl="4"/>
            <a:r>
              <a:rPr lang="pl-PL"/>
              <a:t>Piąty poziom</a:t>
            </a:r>
          </a:p>
        </p:txBody>
      </p:sp>
      <p:pic>
        <p:nvPicPr>
          <p:cNvPr id="10" name="Grafika 9">
            <a:extLst>
              <a:ext uri="{FF2B5EF4-FFF2-40B4-BE49-F238E27FC236}">
                <a16:creationId xmlns:a16="http://schemas.microsoft.com/office/drawing/2014/main" id="{F95546DD-52FE-4638-84E8-CE406C6810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301012" y="1029888"/>
            <a:ext cx="1810728" cy="1435624"/>
          </a:xfrm>
          <a:prstGeom prst="rect">
            <a:avLst/>
          </a:prstGeom>
        </p:spPr>
      </p:pic>
      <p:sp>
        <p:nvSpPr>
          <p:cNvPr id="16" name="Picture Placeholder 8">
            <a:extLst>
              <a:ext uri="{FF2B5EF4-FFF2-40B4-BE49-F238E27FC236}">
                <a16:creationId xmlns:a16="http://schemas.microsoft.com/office/drawing/2014/main" id="{15382DFB-C038-4E81-BCF5-9BC13D339AFC}"/>
              </a:ext>
            </a:extLst>
          </p:cNvPr>
          <p:cNvSpPr>
            <a:spLocks noGrp="1"/>
          </p:cNvSpPr>
          <p:nvPr>
            <p:ph type="pic" sz="quarter" idx="19" hasCustomPrompt="1"/>
          </p:nvPr>
        </p:nvSpPr>
        <p:spPr>
          <a:xfrm flipH="1">
            <a:off x="16372464" y="-18764"/>
            <a:ext cx="8011536" cy="13743681"/>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 name="connsiteX0" fmla="*/ 2556077 w 5051627"/>
              <a:gd name="connsiteY0" fmla="*/ 98906 h 5090006"/>
              <a:gd name="connsiteX1" fmla="*/ 5051627 w 5051627"/>
              <a:gd name="connsiteY1" fmla="*/ 2594456 h 5090006"/>
              <a:gd name="connsiteX2" fmla="*/ 2556077 w 5051627"/>
              <a:gd name="connsiteY2" fmla="*/ 5090006 h 5090006"/>
              <a:gd name="connsiteX3" fmla="*/ 60527 w 5051627"/>
              <a:gd name="connsiteY3" fmla="*/ 2594456 h 5090006"/>
              <a:gd name="connsiteX4" fmla="*/ 918325 w 5051627"/>
              <a:gd name="connsiteY4" fmla="*/ 702656 h 5090006"/>
              <a:gd name="connsiteX5" fmla="*/ 2556077 w 5051627"/>
              <a:gd name="connsiteY5" fmla="*/ 98906 h 5090006"/>
              <a:gd name="connsiteX0" fmla="*/ 2556077 w 5051627"/>
              <a:gd name="connsiteY0" fmla="*/ 66699 h 5057799"/>
              <a:gd name="connsiteX1" fmla="*/ 5051627 w 5051627"/>
              <a:gd name="connsiteY1" fmla="*/ 2562249 h 5057799"/>
              <a:gd name="connsiteX2" fmla="*/ 2556077 w 5051627"/>
              <a:gd name="connsiteY2" fmla="*/ 5057799 h 5057799"/>
              <a:gd name="connsiteX3" fmla="*/ 60527 w 5051627"/>
              <a:gd name="connsiteY3" fmla="*/ 2562249 h 5057799"/>
              <a:gd name="connsiteX4" fmla="*/ 918325 w 5051627"/>
              <a:gd name="connsiteY4" fmla="*/ 670449 h 5057799"/>
              <a:gd name="connsiteX5" fmla="*/ 2556077 w 5051627"/>
              <a:gd name="connsiteY5" fmla="*/ 66699 h 5057799"/>
              <a:gd name="connsiteX0" fmla="*/ 2537735 w 5033285"/>
              <a:gd name="connsiteY0" fmla="*/ 66699 h 5057799"/>
              <a:gd name="connsiteX1" fmla="*/ 5033285 w 5033285"/>
              <a:gd name="connsiteY1" fmla="*/ 2562249 h 5057799"/>
              <a:gd name="connsiteX2" fmla="*/ 2537735 w 5033285"/>
              <a:gd name="connsiteY2" fmla="*/ 5057799 h 5057799"/>
              <a:gd name="connsiteX3" fmla="*/ 42185 w 5033285"/>
              <a:gd name="connsiteY3" fmla="*/ 2562249 h 5057799"/>
              <a:gd name="connsiteX4" fmla="*/ 899983 w 5033285"/>
              <a:gd name="connsiteY4" fmla="*/ 670449 h 5057799"/>
              <a:gd name="connsiteX5" fmla="*/ 2537735 w 5033285"/>
              <a:gd name="connsiteY5" fmla="*/ 66699 h 5057799"/>
              <a:gd name="connsiteX0" fmla="*/ 2544874 w 5040424"/>
              <a:gd name="connsiteY0" fmla="*/ 72218 h 5063318"/>
              <a:gd name="connsiteX1" fmla="*/ 5040424 w 5040424"/>
              <a:gd name="connsiteY1" fmla="*/ 2567768 h 5063318"/>
              <a:gd name="connsiteX2" fmla="*/ 2544874 w 5040424"/>
              <a:gd name="connsiteY2" fmla="*/ 5063318 h 5063318"/>
              <a:gd name="connsiteX3" fmla="*/ 49324 w 5040424"/>
              <a:gd name="connsiteY3" fmla="*/ 2567768 h 5063318"/>
              <a:gd name="connsiteX4" fmla="*/ 817538 w 5040424"/>
              <a:gd name="connsiteY4" fmla="*/ 629043 h 5063318"/>
              <a:gd name="connsiteX5" fmla="*/ 2544874 w 5040424"/>
              <a:gd name="connsiteY5" fmla="*/ 72218 h 5063318"/>
              <a:gd name="connsiteX0" fmla="*/ 2536481 w 5032031"/>
              <a:gd name="connsiteY0" fmla="*/ 184577 h 5175677"/>
              <a:gd name="connsiteX1" fmla="*/ 5032031 w 5032031"/>
              <a:gd name="connsiteY1" fmla="*/ 2680127 h 5175677"/>
              <a:gd name="connsiteX2" fmla="*/ 2536481 w 5032031"/>
              <a:gd name="connsiteY2" fmla="*/ 5175677 h 5175677"/>
              <a:gd name="connsiteX3" fmla="*/ 40931 w 5032031"/>
              <a:gd name="connsiteY3" fmla="*/ 2680127 h 5175677"/>
              <a:gd name="connsiteX4" fmla="*/ 915793 w 5032031"/>
              <a:gd name="connsiteY4" fmla="*/ 195367 h 5175677"/>
              <a:gd name="connsiteX5" fmla="*/ 2536481 w 5032031"/>
              <a:gd name="connsiteY5" fmla="*/ 184577 h 5175677"/>
              <a:gd name="connsiteX0" fmla="*/ 2425155 w 4920705"/>
              <a:gd name="connsiteY0" fmla="*/ 184577 h 5175677"/>
              <a:gd name="connsiteX1" fmla="*/ 4920705 w 4920705"/>
              <a:gd name="connsiteY1" fmla="*/ 2680127 h 5175677"/>
              <a:gd name="connsiteX2" fmla="*/ 2425155 w 4920705"/>
              <a:gd name="connsiteY2" fmla="*/ 5175677 h 5175677"/>
              <a:gd name="connsiteX3" fmla="*/ 44785 w 4920705"/>
              <a:gd name="connsiteY3" fmla="*/ 2948879 h 5175677"/>
              <a:gd name="connsiteX4" fmla="*/ 804467 w 4920705"/>
              <a:gd name="connsiteY4" fmla="*/ 195367 h 5175677"/>
              <a:gd name="connsiteX5" fmla="*/ 2425155 w 4920705"/>
              <a:gd name="connsiteY5" fmla="*/ 184577 h 5175677"/>
              <a:gd name="connsiteX0" fmla="*/ 2382093 w 4877643"/>
              <a:gd name="connsiteY0" fmla="*/ 184577 h 5175677"/>
              <a:gd name="connsiteX1" fmla="*/ 4877643 w 4877643"/>
              <a:gd name="connsiteY1" fmla="*/ 2680127 h 5175677"/>
              <a:gd name="connsiteX2" fmla="*/ 2382093 w 4877643"/>
              <a:gd name="connsiteY2" fmla="*/ 5175677 h 5175677"/>
              <a:gd name="connsiteX3" fmla="*/ 1723 w 4877643"/>
              <a:gd name="connsiteY3" fmla="*/ 2948879 h 5175677"/>
              <a:gd name="connsiteX4" fmla="*/ 761405 w 4877643"/>
              <a:gd name="connsiteY4" fmla="*/ 195367 h 5175677"/>
              <a:gd name="connsiteX5" fmla="*/ 2382093 w 4877643"/>
              <a:gd name="connsiteY5" fmla="*/ 184577 h 5175677"/>
              <a:gd name="connsiteX0" fmla="*/ 2381077 w 4876627"/>
              <a:gd name="connsiteY0" fmla="*/ 184577 h 5272880"/>
              <a:gd name="connsiteX1" fmla="*/ 4876627 w 4876627"/>
              <a:gd name="connsiteY1" fmla="*/ 2680127 h 5272880"/>
              <a:gd name="connsiteX2" fmla="*/ 2381077 w 4876627"/>
              <a:gd name="connsiteY2" fmla="*/ 5175677 h 5272880"/>
              <a:gd name="connsiteX3" fmla="*/ 926759 w 4876627"/>
              <a:gd name="connsiteY3" fmla="*/ 4589242 h 5272880"/>
              <a:gd name="connsiteX4" fmla="*/ 707 w 4876627"/>
              <a:gd name="connsiteY4" fmla="*/ 2948879 h 5272880"/>
              <a:gd name="connsiteX5" fmla="*/ 760389 w 4876627"/>
              <a:gd name="connsiteY5" fmla="*/ 195367 h 5272880"/>
              <a:gd name="connsiteX6" fmla="*/ 2381077 w 4876627"/>
              <a:gd name="connsiteY6" fmla="*/ 184577 h 5272880"/>
              <a:gd name="connsiteX0" fmla="*/ 1745966 w 4241516"/>
              <a:gd name="connsiteY0" fmla="*/ 432225 h 5597532"/>
              <a:gd name="connsiteX1" fmla="*/ 4241516 w 4241516"/>
              <a:gd name="connsiteY1" fmla="*/ 2927775 h 5597532"/>
              <a:gd name="connsiteX2" fmla="*/ 1745966 w 4241516"/>
              <a:gd name="connsiteY2" fmla="*/ 5423325 h 5597532"/>
              <a:gd name="connsiteX3" fmla="*/ 291648 w 4241516"/>
              <a:gd name="connsiteY3" fmla="*/ 4836890 h 5597532"/>
              <a:gd name="connsiteX4" fmla="*/ 125278 w 4241516"/>
              <a:gd name="connsiteY4" fmla="*/ 443015 h 5597532"/>
              <a:gd name="connsiteX5" fmla="*/ 1745966 w 4241516"/>
              <a:gd name="connsiteY5" fmla="*/ 432225 h 5597532"/>
              <a:gd name="connsiteX0" fmla="*/ 1822104 w 4317654"/>
              <a:gd name="connsiteY0" fmla="*/ 432225 h 5677384"/>
              <a:gd name="connsiteX1" fmla="*/ 4317654 w 4317654"/>
              <a:gd name="connsiteY1" fmla="*/ 2927775 h 5677384"/>
              <a:gd name="connsiteX2" fmla="*/ 1822104 w 4317654"/>
              <a:gd name="connsiteY2" fmla="*/ 5423325 h 5677384"/>
              <a:gd name="connsiteX3" fmla="*/ 184353 w 4317654"/>
              <a:gd name="connsiteY3" fmla="*/ 5062983 h 5677384"/>
              <a:gd name="connsiteX4" fmla="*/ 201416 w 4317654"/>
              <a:gd name="connsiteY4" fmla="*/ 443015 h 5677384"/>
              <a:gd name="connsiteX5" fmla="*/ 1822104 w 4317654"/>
              <a:gd name="connsiteY5" fmla="*/ 432225 h 5677384"/>
              <a:gd name="connsiteX0" fmla="*/ 1730344 w 4225894"/>
              <a:gd name="connsiteY0" fmla="*/ 432225 h 5677384"/>
              <a:gd name="connsiteX1" fmla="*/ 4225894 w 4225894"/>
              <a:gd name="connsiteY1" fmla="*/ 2927775 h 5677384"/>
              <a:gd name="connsiteX2" fmla="*/ 1730344 w 4225894"/>
              <a:gd name="connsiteY2" fmla="*/ 5423325 h 5677384"/>
              <a:gd name="connsiteX3" fmla="*/ 92593 w 4225894"/>
              <a:gd name="connsiteY3" fmla="*/ 5062983 h 5677384"/>
              <a:gd name="connsiteX4" fmla="*/ 109656 w 4225894"/>
              <a:gd name="connsiteY4" fmla="*/ 443015 h 5677384"/>
              <a:gd name="connsiteX5" fmla="*/ 1730344 w 4225894"/>
              <a:gd name="connsiteY5" fmla="*/ 432225 h 5677384"/>
              <a:gd name="connsiteX0" fmla="*/ 1730344 w 4225894"/>
              <a:gd name="connsiteY0" fmla="*/ 432225 h 5508454"/>
              <a:gd name="connsiteX1" fmla="*/ 4225894 w 4225894"/>
              <a:gd name="connsiteY1" fmla="*/ 2927775 h 5508454"/>
              <a:gd name="connsiteX2" fmla="*/ 1730344 w 4225894"/>
              <a:gd name="connsiteY2" fmla="*/ 5423325 h 5508454"/>
              <a:gd name="connsiteX3" fmla="*/ 92593 w 4225894"/>
              <a:gd name="connsiteY3" fmla="*/ 5062983 h 5508454"/>
              <a:gd name="connsiteX4" fmla="*/ 109656 w 4225894"/>
              <a:gd name="connsiteY4" fmla="*/ 443015 h 5508454"/>
              <a:gd name="connsiteX5" fmla="*/ 1730344 w 4225894"/>
              <a:gd name="connsiteY5" fmla="*/ 432225 h 5508454"/>
              <a:gd name="connsiteX0" fmla="*/ 1730344 w 4225894"/>
              <a:gd name="connsiteY0" fmla="*/ 432225 h 5423325"/>
              <a:gd name="connsiteX1" fmla="*/ 4225894 w 4225894"/>
              <a:gd name="connsiteY1" fmla="*/ 2927775 h 5423325"/>
              <a:gd name="connsiteX2" fmla="*/ 1730344 w 4225894"/>
              <a:gd name="connsiteY2" fmla="*/ 5423325 h 5423325"/>
              <a:gd name="connsiteX3" fmla="*/ 92593 w 4225894"/>
              <a:gd name="connsiteY3" fmla="*/ 5062983 h 5423325"/>
              <a:gd name="connsiteX4" fmla="*/ 109656 w 4225894"/>
              <a:gd name="connsiteY4" fmla="*/ 443015 h 5423325"/>
              <a:gd name="connsiteX5" fmla="*/ 1730344 w 4225894"/>
              <a:gd name="connsiteY5" fmla="*/ 432225 h 5423325"/>
              <a:gd name="connsiteX0" fmla="*/ 1730344 w 4226194"/>
              <a:gd name="connsiteY0" fmla="*/ 432225 h 5082053"/>
              <a:gd name="connsiteX1" fmla="*/ 4225894 w 4226194"/>
              <a:gd name="connsiteY1" fmla="*/ 2927775 h 5082053"/>
              <a:gd name="connsiteX2" fmla="*/ 1888182 w 4226194"/>
              <a:gd name="connsiteY2" fmla="*/ 5082053 h 5082053"/>
              <a:gd name="connsiteX3" fmla="*/ 92593 w 4226194"/>
              <a:gd name="connsiteY3" fmla="*/ 5062983 h 5082053"/>
              <a:gd name="connsiteX4" fmla="*/ 109656 w 4226194"/>
              <a:gd name="connsiteY4" fmla="*/ 443015 h 5082053"/>
              <a:gd name="connsiteX5" fmla="*/ 1730344 w 4226194"/>
              <a:gd name="connsiteY5" fmla="*/ 432225 h 5082053"/>
              <a:gd name="connsiteX0" fmla="*/ 1730344 w 4226194"/>
              <a:gd name="connsiteY0" fmla="*/ 184188 h 4834016"/>
              <a:gd name="connsiteX1" fmla="*/ 4225894 w 4226194"/>
              <a:gd name="connsiteY1" fmla="*/ 2679738 h 4834016"/>
              <a:gd name="connsiteX2" fmla="*/ 1888182 w 4226194"/>
              <a:gd name="connsiteY2" fmla="*/ 4834016 h 4834016"/>
              <a:gd name="connsiteX3" fmla="*/ 92593 w 4226194"/>
              <a:gd name="connsiteY3" fmla="*/ 4814946 h 4834016"/>
              <a:gd name="connsiteX4" fmla="*/ 109656 w 4226194"/>
              <a:gd name="connsiteY4" fmla="*/ 194978 h 4834016"/>
              <a:gd name="connsiteX5" fmla="*/ 1730344 w 4226194"/>
              <a:gd name="connsiteY5" fmla="*/ 184188 h 4834016"/>
              <a:gd name="connsiteX0" fmla="*/ 1637751 w 4133601"/>
              <a:gd name="connsiteY0" fmla="*/ 184188 h 4834016"/>
              <a:gd name="connsiteX1" fmla="*/ 4133301 w 4133601"/>
              <a:gd name="connsiteY1" fmla="*/ 2679738 h 4834016"/>
              <a:gd name="connsiteX2" fmla="*/ 1795589 w 4133601"/>
              <a:gd name="connsiteY2" fmla="*/ 4834016 h 4834016"/>
              <a:gd name="connsiteX3" fmla="*/ 0 w 4133601"/>
              <a:gd name="connsiteY3" fmla="*/ 4814946 h 4834016"/>
              <a:gd name="connsiteX4" fmla="*/ 17063 w 4133601"/>
              <a:gd name="connsiteY4" fmla="*/ 194978 h 4834016"/>
              <a:gd name="connsiteX5" fmla="*/ 1637751 w 4133601"/>
              <a:gd name="connsiteY5" fmla="*/ 184188 h 4834016"/>
              <a:gd name="connsiteX0" fmla="*/ 1637751 w 4133601"/>
              <a:gd name="connsiteY0" fmla="*/ 72327 h 4722155"/>
              <a:gd name="connsiteX1" fmla="*/ 4133301 w 4133601"/>
              <a:gd name="connsiteY1" fmla="*/ 2567877 h 4722155"/>
              <a:gd name="connsiteX2" fmla="*/ 1795589 w 4133601"/>
              <a:gd name="connsiteY2" fmla="*/ 4722155 h 4722155"/>
              <a:gd name="connsiteX3" fmla="*/ 0 w 4133601"/>
              <a:gd name="connsiteY3" fmla="*/ 4703085 h 4722155"/>
              <a:gd name="connsiteX4" fmla="*/ 17063 w 4133601"/>
              <a:gd name="connsiteY4" fmla="*/ 83117 h 4722155"/>
              <a:gd name="connsiteX5" fmla="*/ 1637751 w 4133601"/>
              <a:gd name="connsiteY5" fmla="*/ 72327 h 4722155"/>
              <a:gd name="connsiteX0" fmla="*/ 1637751 w 4133601"/>
              <a:gd name="connsiteY0" fmla="*/ 189579 h 4839407"/>
              <a:gd name="connsiteX1" fmla="*/ 4133301 w 4133601"/>
              <a:gd name="connsiteY1" fmla="*/ 2685129 h 4839407"/>
              <a:gd name="connsiteX2" fmla="*/ 1795589 w 4133601"/>
              <a:gd name="connsiteY2" fmla="*/ 4839407 h 4839407"/>
              <a:gd name="connsiteX3" fmla="*/ 0 w 4133601"/>
              <a:gd name="connsiteY3" fmla="*/ 4820337 h 4839407"/>
              <a:gd name="connsiteX4" fmla="*/ 8627 w 4133601"/>
              <a:gd name="connsiteY4" fmla="*/ 184435 h 4839407"/>
              <a:gd name="connsiteX5" fmla="*/ 1637751 w 4133601"/>
              <a:gd name="connsiteY5" fmla="*/ 189579 h 4839407"/>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29315 w 4125165"/>
              <a:gd name="connsiteY0" fmla="*/ 186381 h 4836209"/>
              <a:gd name="connsiteX1" fmla="*/ 4124865 w 4125165"/>
              <a:gd name="connsiteY1" fmla="*/ 2681931 h 4836209"/>
              <a:gd name="connsiteX2" fmla="*/ 1787153 w 4125165"/>
              <a:gd name="connsiteY2" fmla="*/ 4836209 h 4836209"/>
              <a:gd name="connsiteX3" fmla="*/ 0 w 4125165"/>
              <a:gd name="connsiteY3" fmla="*/ 4820889 h 4836209"/>
              <a:gd name="connsiteX4" fmla="*/ 191 w 4125165"/>
              <a:gd name="connsiteY4" fmla="*/ 181237 h 4836209"/>
              <a:gd name="connsiteX5" fmla="*/ 1629315 w 4125165"/>
              <a:gd name="connsiteY5" fmla="*/ 186381 h 483620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3564541 w 4210682"/>
              <a:gd name="connsiteY0" fmla="*/ 191091 h 4809347"/>
              <a:gd name="connsiteX1" fmla="*/ 4124945 w 4210682"/>
              <a:gd name="connsiteY1" fmla="*/ 2669129 h 4809347"/>
              <a:gd name="connsiteX2" fmla="*/ 2519261 w 4210682"/>
              <a:gd name="connsiteY2" fmla="*/ 4809347 h 4809347"/>
              <a:gd name="connsiteX3" fmla="*/ 80 w 4210682"/>
              <a:gd name="connsiteY3" fmla="*/ 4808087 h 4809347"/>
              <a:gd name="connsiteX4" fmla="*/ 271 w 4210682"/>
              <a:gd name="connsiteY4" fmla="*/ 168435 h 4809347"/>
              <a:gd name="connsiteX5" fmla="*/ 3564541 w 4210682"/>
              <a:gd name="connsiteY5" fmla="*/ 191091 h 4809347"/>
              <a:gd name="connsiteX0" fmla="*/ 3564541 w 4208999"/>
              <a:gd name="connsiteY0" fmla="*/ 22656 h 4640912"/>
              <a:gd name="connsiteX1" fmla="*/ 4124945 w 4208999"/>
              <a:gd name="connsiteY1" fmla="*/ 2500694 h 4640912"/>
              <a:gd name="connsiteX2" fmla="*/ 2519261 w 4208999"/>
              <a:gd name="connsiteY2" fmla="*/ 4640912 h 4640912"/>
              <a:gd name="connsiteX3" fmla="*/ 80 w 4208999"/>
              <a:gd name="connsiteY3" fmla="*/ 4639652 h 4640912"/>
              <a:gd name="connsiteX4" fmla="*/ 271 w 4208999"/>
              <a:gd name="connsiteY4" fmla="*/ 0 h 4640912"/>
              <a:gd name="connsiteX5" fmla="*/ 3564541 w 4208999"/>
              <a:gd name="connsiteY5" fmla="*/ 22656 h 4640912"/>
              <a:gd name="connsiteX0" fmla="*/ 3564541 w 4177750"/>
              <a:gd name="connsiteY0" fmla="*/ 350480 h 4968736"/>
              <a:gd name="connsiteX1" fmla="*/ 4124945 w 4177750"/>
              <a:gd name="connsiteY1" fmla="*/ 2828518 h 4968736"/>
              <a:gd name="connsiteX2" fmla="*/ 2519261 w 4177750"/>
              <a:gd name="connsiteY2" fmla="*/ 4968736 h 4968736"/>
              <a:gd name="connsiteX3" fmla="*/ 80 w 4177750"/>
              <a:gd name="connsiteY3" fmla="*/ 4967476 h 4968736"/>
              <a:gd name="connsiteX4" fmla="*/ 271 w 4177750"/>
              <a:gd name="connsiteY4" fmla="*/ 327824 h 4968736"/>
              <a:gd name="connsiteX5" fmla="*/ 3564541 w 4177750"/>
              <a:gd name="connsiteY5" fmla="*/ 350480 h 4968736"/>
              <a:gd name="connsiteX0" fmla="*/ 3564541 w 4307285"/>
              <a:gd name="connsiteY0" fmla="*/ 22656 h 4640912"/>
              <a:gd name="connsiteX1" fmla="*/ 4124945 w 4307285"/>
              <a:gd name="connsiteY1" fmla="*/ 2500694 h 4640912"/>
              <a:gd name="connsiteX2" fmla="*/ 2519261 w 4307285"/>
              <a:gd name="connsiteY2" fmla="*/ 4640912 h 4640912"/>
              <a:gd name="connsiteX3" fmla="*/ 80 w 4307285"/>
              <a:gd name="connsiteY3" fmla="*/ 4639652 h 4640912"/>
              <a:gd name="connsiteX4" fmla="*/ 271 w 4307285"/>
              <a:gd name="connsiteY4" fmla="*/ 0 h 4640912"/>
              <a:gd name="connsiteX5" fmla="*/ 3564541 w 4307285"/>
              <a:gd name="connsiteY5" fmla="*/ 22656 h 4640912"/>
              <a:gd name="connsiteX0" fmla="*/ 3564541 w 4172027"/>
              <a:gd name="connsiteY0" fmla="*/ 22656 h 4640912"/>
              <a:gd name="connsiteX1" fmla="*/ 4124945 w 4172027"/>
              <a:gd name="connsiteY1" fmla="*/ 2500694 h 4640912"/>
              <a:gd name="connsiteX2" fmla="*/ 2519261 w 4172027"/>
              <a:gd name="connsiteY2" fmla="*/ 4640912 h 4640912"/>
              <a:gd name="connsiteX3" fmla="*/ 80 w 4172027"/>
              <a:gd name="connsiteY3" fmla="*/ 4639652 h 4640912"/>
              <a:gd name="connsiteX4" fmla="*/ 271 w 4172027"/>
              <a:gd name="connsiteY4" fmla="*/ 0 h 4640912"/>
              <a:gd name="connsiteX5" fmla="*/ 3564541 w 4172027"/>
              <a:gd name="connsiteY5" fmla="*/ 22656 h 4640912"/>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73239 w 4133901"/>
              <a:gd name="connsiteY0" fmla="*/ 22656 h 5007417"/>
              <a:gd name="connsiteX1" fmla="*/ 4133643 w 4133901"/>
              <a:gd name="connsiteY1" fmla="*/ 2500694 h 5007417"/>
              <a:gd name="connsiteX2" fmla="*/ 3526179 w 4133901"/>
              <a:gd name="connsiteY2" fmla="*/ 4649668 h 5007417"/>
              <a:gd name="connsiteX3" fmla="*/ 22 w 4133901"/>
              <a:gd name="connsiteY3" fmla="*/ 5007417 h 5007417"/>
              <a:gd name="connsiteX4" fmla="*/ 8969 w 4133901"/>
              <a:gd name="connsiteY4" fmla="*/ 0 h 5007417"/>
              <a:gd name="connsiteX5" fmla="*/ 3573239 w 4133901"/>
              <a:gd name="connsiteY5" fmla="*/ 22656 h 5007417"/>
              <a:gd name="connsiteX0" fmla="*/ 3573239 w 4133755"/>
              <a:gd name="connsiteY0" fmla="*/ 22656 h 5008677"/>
              <a:gd name="connsiteX1" fmla="*/ 4133643 w 4133755"/>
              <a:gd name="connsiteY1" fmla="*/ 2500694 h 5008677"/>
              <a:gd name="connsiteX2" fmla="*/ 3587473 w 4133755"/>
              <a:gd name="connsiteY2" fmla="*/ 5008677 h 5008677"/>
              <a:gd name="connsiteX3" fmla="*/ 22 w 4133755"/>
              <a:gd name="connsiteY3" fmla="*/ 5007417 h 5008677"/>
              <a:gd name="connsiteX4" fmla="*/ 8969 w 4133755"/>
              <a:gd name="connsiteY4" fmla="*/ 0 h 5008677"/>
              <a:gd name="connsiteX5" fmla="*/ 3573239 w 4133755"/>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824"/>
              <a:gd name="connsiteY0" fmla="*/ 22656 h 4993197"/>
              <a:gd name="connsiteX1" fmla="*/ 4124674 w 4124824"/>
              <a:gd name="connsiteY1" fmla="*/ 2500694 h 4993197"/>
              <a:gd name="connsiteX2" fmla="*/ 3528735 w 4124824"/>
              <a:gd name="connsiteY2" fmla="*/ 4991614 h 4993197"/>
              <a:gd name="connsiteX3" fmla="*/ 2428 w 4124824"/>
              <a:gd name="connsiteY3" fmla="*/ 4993197 h 4993197"/>
              <a:gd name="connsiteX4" fmla="*/ 0 w 4124824"/>
              <a:gd name="connsiteY4" fmla="*/ 0 h 4993197"/>
              <a:gd name="connsiteX5" fmla="*/ 3564270 w 4124824"/>
              <a:gd name="connsiteY5" fmla="*/ 22656 h 4993197"/>
              <a:gd name="connsiteX0" fmla="*/ 3560975 w 4124796"/>
              <a:gd name="connsiteY0" fmla="*/ 6184 h 4993197"/>
              <a:gd name="connsiteX1" fmla="*/ 4124674 w 4124796"/>
              <a:gd name="connsiteY1" fmla="*/ 2500694 h 4993197"/>
              <a:gd name="connsiteX2" fmla="*/ 3528735 w 4124796"/>
              <a:gd name="connsiteY2" fmla="*/ 4991614 h 4993197"/>
              <a:gd name="connsiteX3" fmla="*/ 2428 w 4124796"/>
              <a:gd name="connsiteY3" fmla="*/ 4993197 h 4993197"/>
              <a:gd name="connsiteX4" fmla="*/ 0 w 4124796"/>
              <a:gd name="connsiteY4" fmla="*/ 0 h 4993197"/>
              <a:gd name="connsiteX5" fmla="*/ 3560975 w 4124796"/>
              <a:gd name="connsiteY5" fmla="*/ 6184 h 4993197"/>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24736 w 4125036"/>
              <a:gd name="connsiteY0" fmla="*/ 5086 h 5004792"/>
              <a:gd name="connsiteX1" fmla="*/ 4124674 w 4125036"/>
              <a:gd name="connsiteY1" fmla="*/ 2500694 h 5004792"/>
              <a:gd name="connsiteX2" fmla="*/ 3558385 w 4125036"/>
              <a:gd name="connsiteY2" fmla="*/ 5004792 h 5004792"/>
              <a:gd name="connsiteX3" fmla="*/ 2428 w 4125036"/>
              <a:gd name="connsiteY3" fmla="*/ 4993197 h 5004792"/>
              <a:gd name="connsiteX4" fmla="*/ 0 w 4125036"/>
              <a:gd name="connsiteY4" fmla="*/ 0 h 5004792"/>
              <a:gd name="connsiteX5" fmla="*/ 3524736 w 4125036"/>
              <a:gd name="connsiteY5" fmla="*/ 5086 h 5004792"/>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55100 w 4155038"/>
              <a:gd name="connsiteY0" fmla="*/ 25 h 4994240"/>
              <a:gd name="connsiteX1" fmla="*/ 4155038 w 4155038"/>
              <a:gd name="connsiteY1" fmla="*/ 2495633 h 4994240"/>
              <a:gd name="connsiteX2" fmla="*/ 3552510 w 4155038"/>
              <a:gd name="connsiteY2" fmla="*/ 4994240 h 4994240"/>
              <a:gd name="connsiteX3" fmla="*/ 32792 w 4155038"/>
              <a:gd name="connsiteY3" fmla="*/ 4988136 h 4994240"/>
              <a:gd name="connsiteX4" fmla="*/ 0 w 4155038"/>
              <a:gd name="connsiteY4" fmla="*/ 0 h 4994240"/>
              <a:gd name="connsiteX5" fmla="*/ 3555100 w 4155038"/>
              <a:gd name="connsiteY5" fmla="*/ 25 h 4994240"/>
              <a:gd name="connsiteX0" fmla="*/ 3555285 w 4155223"/>
              <a:gd name="connsiteY0" fmla="*/ 25 h 4994240"/>
              <a:gd name="connsiteX1" fmla="*/ 4155223 w 4155223"/>
              <a:gd name="connsiteY1" fmla="*/ 2495633 h 4994240"/>
              <a:gd name="connsiteX2" fmla="*/ 3552695 w 4155223"/>
              <a:gd name="connsiteY2" fmla="*/ 4994240 h 4994240"/>
              <a:gd name="connsiteX3" fmla="*/ 82 w 4155223"/>
              <a:gd name="connsiteY3" fmla="*/ 4990666 h 4994240"/>
              <a:gd name="connsiteX4" fmla="*/ 185 w 4155223"/>
              <a:gd name="connsiteY4" fmla="*/ 0 h 4994240"/>
              <a:gd name="connsiteX5" fmla="*/ 3555285 w 4155223"/>
              <a:gd name="connsiteY5" fmla="*/ 25 h 4994240"/>
              <a:gd name="connsiteX0" fmla="*/ 3555204 w 4155142"/>
              <a:gd name="connsiteY0" fmla="*/ 6957 h 5001172"/>
              <a:gd name="connsiteX1" fmla="*/ 4155142 w 4155142"/>
              <a:gd name="connsiteY1" fmla="*/ 2502565 h 5001172"/>
              <a:gd name="connsiteX2" fmla="*/ 3552614 w 4155142"/>
              <a:gd name="connsiteY2" fmla="*/ 5001172 h 5001172"/>
              <a:gd name="connsiteX3" fmla="*/ 1 w 4155142"/>
              <a:gd name="connsiteY3" fmla="*/ 4997598 h 5001172"/>
              <a:gd name="connsiteX4" fmla="*/ 1247879 w 4155142"/>
              <a:gd name="connsiteY4" fmla="*/ 0 h 5001172"/>
              <a:gd name="connsiteX5" fmla="*/ 3555204 w 4155142"/>
              <a:gd name="connsiteY5" fmla="*/ 6957 h 5001172"/>
              <a:gd name="connsiteX0" fmla="*/ 2321309 w 2921247"/>
              <a:gd name="connsiteY0" fmla="*/ 6957 h 5001172"/>
              <a:gd name="connsiteX1" fmla="*/ 2921247 w 2921247"/>
              <a:gd name="connsiteY1" fmla="*/ 2502565 h 5001172"/>
              <a:gd name="connsiteX2" fmla="*/ 2318719 w 2921247"/>
              <a:gd name="connsiteY2" fmla="*/ 5001172 h 5001172"/>
              <a:gd name="connsiteX3" fmla="*/ 17 w 2921247"/>
              <a:gd name="connsiteY3" fmla="*/ 4990666 h 5001172"/>
              <a:gd name="connsiteX4" fmla="*/ 13984 w 2921247"/>
              <a:gd name="connsiteY4" fmla="*/ 0 h 5001172"/>
              <a:gd name="connsiteX5" fmla="*/ 2321309 w 2921247"/>
              <a:gd name="connsiteY5" fmla="*/ 6957 h 5001172"/>
              <a:gd name="connsiteX0" fmla="*/ 2314387 w 2914325"/>
              <a:gd name="connsiteY0" fmla="*/ 6957 h 5001172"/>
              <a:gd name="connsiteX1" fmla="*/ 2914325 w 2914325"/>
              <a:gd name="connsiteY1" fmla="*/ 2502565 h 5001172"/>
              <a:gd name="connsiteX2" fmla="*/ 2311797 w 2914325"/>
              <a:gd name="connsiteY2" fmla="*/ 5001172 h 5001172"/>
              <a:gd name="connsiteX3" fmla="*/ 27 w 2914325"/>
              <a:gd name="connsiteY3" fmla="*/ 4997598 h 5001172"/>
              <a:gd name="connsiteX4" fmla="*/ 7062 w 2914325"/>
              <a:gd name="connsiteY4" fmla="*/ 0 h 5001172"/>
              <a:gd name="connsiteX5" fmla="*/ 2314387 w 2914325"/>
              <a:gd name="connsiteY5" fmla="*/ 6957 h 5001172"/>
              <a:gd name="connsiteX0" fmla="*/ 2314387 w 2914325"/>
              <a:gd name="connsiteY0" fmla="*/ 6957 h 5001172"/>
              <a:gd name="connsiteX1" fmla="*/ 2914325 w 2914325"/>
              <a:gd name="connsiteY1" fmla="*/ 2502565 h 5001172"/>
              <a:gd name="connsiteX2" fmla="*/ 2311797 w 2914325"/>
              <a:gd name="connsiteY2" fmla="*/ 5001172 h 5001172"/>
              <a:gd name="connsiteX3" fmla="*/ 27 w 2914325"/>
              <a:gd name="connsiteY3" fmla="*/ 4997598 h 5001172"/>
              <a:gd name="connsiteX4" fmla="*/ 7062 w 2914325"/>
              <a:gd name="connsiteY4" fmla="*/ 0 h 5001172"/>
              <a:gd name="connsiteX5" fmla="*/ 2314387 w 2914325"/>
              <a:gd name="connsiteY5" fmla="*/ 6957 h 5001172"/>
              <a:gd name="connsiteX0" fmla="*/ 2315371 w 2915309"/>
              <a:gd name="connsiteY0" fmla="*/ 6957 h 5001172"/>
              <a:gd name="connsiteX1" fmla="*/ 2915309 w 2915309"/>
              <a:gd name="connsiteY1" fmla="*/ 2502565 h 5001172"/>
              <a:gd name="connsiteX2" fmla="*/ 2312781 w 2915309"/>
              <a:gd name="connsiteY2" fmla="*/ 5001172 h 5001172"/>
              <a:gd name="connsiteX3" fmla="*/ 24 w 2915309"/>
              <a:gd name="connsiteY3" fmla="*/ 4999573 h 5001172"/>
              <a:gd name="connsiteX4" fmla="*/ 8046 w 2915309"/>
              <a:gd name="connsiteY4" fmla="*/ 0 h 5001172"/>
              <a:gd name="connsiteX5" fmla="*/ 2315371 w 2915309"/>
              <a:gd name="connsiteY5" fmla="*/ 6957 h 500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5309" h="5001172">
                <a:moveTo>
                  <a:pt x="2315371" y="6957"/>
                </a:moveTo>
                <a:cubicBezTo>
                  <a:pt x="2703455" y="760774"/>
                  <a:pt x="2915741" y="1785333"/>
                  <a:pt x="2915309" y="2502565"/>
                </a:cubicBezTo>
                <a:cubicBezTo>
                  <a:pt x="2914877" y="3219797"/>
                  <a:pt x="2714859" y="4244793"/>
                  <a:pt x="2312781" y="5001172"/>
                </a:cubicBezTo>
                <a:lnTo>
                  <a:pt x="24" y="4999573"/>
                </a:lnTo>
                <a:cubicBezTo>
                  <a:pt x="-585" y="4946937"/>
                  <a:pt x="10367" y="401371"/>
                  <a:pt x="8046" y="0"/>
                </a:cubicBezTo>
                <a:lnTo>
                  <a:pt x="2315371" y="6957"/>
                </a:lnTo>
                <a:close/>
              </a:path>
            </a:pathLst>
          </a:custGeom>
          <a:pattFill prst="divot">
            <a:fgClr>
              <a:schemeClr val="accent1"/>
            </a:fgClr>
            <a:bgClr>
              <a:schemeClr val="bg1"/>
            </a:bgClr>
          </a:pattFill>
        </p:spPr>
        <p:txBody>
          <a:bodyPr wrap="square" anchor="ctr">
            <a:noAutofit/>
          </a:bodyPr>
          <a:lstStyle>
            <a:lvl1pPr marL="0" indent="0" algn="ctr">
              <a:buFontTx/>
              <a:buNone/>
              <a:defRPr lang="en-US" sz="3219" baseline="-25000" dirty="0"/>
            </a:lvl1pPr>
          </a:lstStyle>
          <a:p>
            <a:r>
              <a:rPr lang="pl-PL"/>
              <a:t>Wstaw obraz</a:t>
            </a:r>
          </a:p>
        </p:txBody>
      </p:sp>
    </p:spTree>
    <p:extLst>
      <p:ext uri="{BB962C8B-B14F-4D97-AF65-F5344CB8AC3E}">
        <p14:creationId xmlns:p14="http://schemas.microsoft.com/office/powerpoint/2010/main" val="2496227253"/>
      </p:ext>
    </p:extLst>
  </p:cSld>
  <p:clrMapOvr>
    <a:masterClrMapping/>
  </p:clrMapOvr>
  <p:extLst>
    <p:ext uri="{DCECCB84-F9BA-43D5-87BE-67443E8EF086}">
      <p15:sldGuideLst xmlns:p15="http://schemas.microsoft.com/office/powerpoint/2012/main">
        <p15:guide id="1" orient="horz" pos="4320">
          <p15:clr>
            <a:srgbClr val="FBAE40"/>
          </p15:clr>
        </p15:guide>
        <p15:guide id="2" pos="6160">
          <p15:clr>
            <a:srgbClr val="FBAE40"/>
          </p15:clr>
        </p15:guide>
        <p15:guide id="3" pos="7204">
          <p15:clr>
            <a:srgbClr val="FBAE40"/>
          </p15:clr>
        </p15:guide>
        <p15:guide id="4">
          <p15:clr>
            <a:srgbClr val="FBAE40"/>
          </p15:clr>
        </p15:guide>
        <p15:guide id="5" orient="horz">
          <p15:clr>
            <a:srgbClr val="FBAE40"/>
          </p15:clr>
        </p15:guide>
        <p15:guide id="6" orient="horz" pos="8640">
          <p15:clr>
            <a:srgbClr val="FBAE40"/>
          </p15:clr>
        </p15:guide>
        <p15:guide id="7" pos="679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Slajd Zdjęcie + tekst">
    <p:bg>
      <p:bgPr>
        <a:solidFill>
          <a:srgbClr val="FFFFFF"/>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C2AE3B83-7122-495B-B456-52C86E55B53E}" type="slidenum">
              <a:rPr lang="pl-PL" smtClean="0"/>
              <a:pPr/>
              <a:t>‹#›</a:t>
            </a:fld>
            <a:endParaRPr lang="pl-PL"/>
          </a:p>
        </p:txBody>
      </p:sp>
      <p:pic>
        <p:nvPicPr>
          <p:cNvPr id="10" name="Grafika 9">
            <a:extLst>
              <a:ext uri="{FF2B5EF4-FFF2-40B4-BE49-F238E27FC236}">
                <a16:creationId xmlns:a16="http://schemas.microsoft.com/office/drawing/2014/main" id="{F95546DD-52FE-4638-84E8-CE406C6810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301012" y="1029888"/>
            <a:ext cx="1810728" cy="1435624"/>
          </a:xfrm>
          <a:prstGeom prst="rect">
            <a:avLst/>
          </a:prstGeom>
        </p:spPr>
      </p:pic>
      <p:sp>
        <p:nvSpPr>
          <p:cNvPr id="16" name="Picture Placeholder 8">
            <a:extLst>
              <a:ext uri="{FF2B5EF4-FFF2-40B4-BE49-F238E27FC236}">
                <a16:creationId xmlns:a16="http://schemas.microsoft.com/office/drawing/2014/main" id="{15382DFB-C038-4E81-BCF5-9BC13D339AFC}"/>
              </a:ext>
            </a:extLst>
          </p:cNvPr>
          <p:cNvSpPr>
            <a:spLocks noGrp="1"/>
          </p:cNvSpPr>
          <p:nvPr>
            <p:ph type="pic" sz="quarter" idx="19" hasCustomPrompt="1"/>
          </p:nvPr>
        </p:nvSpPr>
        <p:spPr>
          <a:xfrm>
            <a:off x="-13356" y="-8630"/>
            <a:ext cx="17721949" cy="13724630"/>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 name="connsiteX0" fmla="*/ 2556077 w 5051627"/>
              <a:gd name="connsiteY0" fmla="*/ 98906 h 5090006"/>
              <a:gd name="connsiteX1" fmla="*/ 5051627 w 5051627"/>
              <a:gd name="connsiteY1" fmla="*/ 2594456 h 5090006"/>
              <a:gd name="connsiteX2" fmla="*/ 2556077 w 5051627"/>
              <a:gd name="connsiteY2" fmla="*/ 5090006 h 5090006"/>
              <a:gd name="connsiteX3" fmla="*/ 60527 w 5051627"/>
              <a:gd name="connsiteY3" fmla="*/ 2594456 h 5090006"/>
              <a:gd name="connsiteX4" fmla="*/ 918325 w 5051627"/>
              <a:gd name="connsiteY4" fmla="*/ 702656 h 5090006"/>
              <a:gd name="connsiteX5" fmla="*/ 2556077 w 5051627"/>
              <a:gd name="connsiteY5" fmla="*/ 98906 h 5090006"/>
              <a:gd name="connsiteX0" fmla="*/ 2556077 w 5051627"/>
              <a:gd name="connsiteY0" fmla="*/ 66699 h 5057799"/>
              <a:gd name="connsiteX1" fmla="*/ 5051627 w 5051627"/>
              <a:gd name="connsiteY1" fmla="*/ 2562249 h 5057799"/>
              <a:gd name="connsiteX2" fmla="*/ 2556077 w 5051627"/>
              <a:gd name="connsiteY2" fmla="*/ 5057799 h 5057799"/>
              <a:gd name="connsiteX3" fmla="*/ 60527 w 5051627"/>
              <a:gd name="connsiteY3" fmla="*/ 2562249 h 5057799"/>
              <a:gd name="connsiteX4" fmla="*/ 918325 w 5051627"/>
              <a:gd name="connsiteY4" fmla="*/ 670449 h 5057799"/>
              <a:gd name="connsiteX5" fmla="*/ 2556077 w 5051627"/>
              <a:gd name="connsiteY5" fmla="*/ 66699 h 5057799"/>
              <a:gd name="connsiteX0" fmla="*/ 2537735 w 5033285"/>
              <a:gd name="connsiteY0" fmla="*/ 66699 h 5057799"/>
              <a:gd name="connsiteX1" fmla="*/ 5033285 w 5033285"/>
              <a:gd name="connsiteY1" fmla="*/ 2562249 h 5057799"/>
              <a:gd name="connsiteX2" fmla="*/ 2537735 w 5033285"/>
              <a:gd name="connsiteY2" fmla="*/ 5057799 h 5057799"/>
              <a:gd name="connsiteX3" fmla="*/ 42185 w 5033285"/>
              <a:gd name="connsiteY3" fmla="*/ 2562249 h 5057799"/>
              <a:gd name="connsiteX4" fmla="*/ 899983 w 5033285"/>
              <a:gd name="connsiteY4" fmla="*/ 670449 h 5057799"/>
              <a:gd name="connsiteX5" fmla="*/ 2537735 w 5033285"/>
              <a:gd name="connsiteY5" fmla="*/ 66699 h 5057799"/>
              <a:gd name="connsiteX0" fmla="*/ 2544874 w 5040424"/>
              <a:gd name="connsiteY0" fmla="*/ 72218 h 5063318"/>
              <a:gd name="connsiteX1" fmla="*/ 5040424 w 5040424"/>
              <a:gd name="connsiteY1" fmla="*/ 2567768 h 5063318"/>
              <a:gd name="connsiteX2" fmla="*/ 2544874 w 5040424"/>
              <a:gd name="connsiteY2" fmla="*/ 5063318 h 5063318"/>
              <a:gd name="connsiteX3" fmla="*/ 49324 w 5040424"/>
              <a:gd name="connsiteY3" fmla="*/ 2567768 h 5063318"/>
              <a:gd name="connsiteX4" fmla="*/ 817538 w 5040424"/>
              <a:gd name="connsiteY4" fmla="*/ 629043 h 5063318"/>
              <a:gd name="connsiteX5" fmla="*/ 2544874 w 5040424"/>
              <a:gd name="connsiteY5" fmla="*/ 72218 h 5063318"/>
              <a:gd name="connsiteX0" fmla="*/ 2536481 w 5032031"/>
              <a:gd name="connsiteY0" fmla="*/ 184577 h 5175677"/>
              <a:gd name="connsiteX1" fmla="*/ 5032031 w 5032031"/>
              <a:gd name="connsiteY1" fmla="*/ 2680127 h 5175677"/>
              <a:gd name="connsiteX2" fmla="*/ 2536481 w 5032031"/>
              <a:gd name="connsiteY2" fmla="*/ 5175677 h 5175677"/>
              <a:gd name="connsiteX3" fmla="*/ 40931 w 5032031"/>
              <a:gd name="connsiteY3" fmla="*/ 2680127 h 5175677"/>
              <a:gd name="connsiteX4" fmla="*/ 915793 w 5032031"/>
              <a:gd name="connsiteY4" fmla="*/ 195367 h 5175677"/>
              <a:gd name="connsiteX5" fmla="*/ 2536481 w 5032031"/>
              <a:gd name="connsiteY5" fmla="*/ 184577 h 5175677"/>
              <a:gd name="connsiteX0" fmla="*/ 2425155 w 4920705"/>
              <a:gd name="connsiteY0" fmla="*/ 184577 h 5175677"/>
              <a:gd name="connsiteX1" fmla="*/ 4920705 w 4920705"/>
              <a:gd name="connsiteY1" fmla="*/ 2680127 h 5175677"/>
              <a:gd name="connsiteX2" fmla="*/ 2425155 w 4920705"/>
              <a:gd name="connsiteY2" fmla="*/ 5175677 h 5175677"/>
              <a:gd name="connsiteX3" fmla="*/ 44785 w 4920705"/>
              <a:gd name="connsiteY3" fmla="*/ 2948879 h 5175677"/>
              <a:gd name="connsiteX4" fmla="*/ 804467 w 4920705"/>
              <a:gd name="connsiteY4" fmla="*/ 195367 h 5175677"/>
              <a:gd name="connsiteX5" fmla="*/ 2425155 w 4920705"/>
              <a:gd name="connsiteY5" fmla="*/ 184577 h 5175677"/>
              <a:gd name="connsiteX0" fmla="*/ 2382093 w 4877643"/>
              <a:gd name="connsiteY0" fmla="*/ 184577 h 5175677"/>
              <a:gd name="connsiteX1" fmla="*/ 4877643 w 4877643"/>
              <a:gd name="connsiteY1" fmla="*/ 2680127 h 5175677"/>
              <a:gd name="connsiteX2" fmla="*/ 2382093 w 4877643"/>
              <a:gd name="connsiteY2" fmla="*/ 5175677 h 5175677"/>
              <a:gd name="connsiteX3" fmla="*/ 1723 w 4877643"/>
              <a:gd name="connsiteY3" fmla="*/ 2948879 h 5175677"/>
              <a:gd name="connsiteX4" fmla="*/ 761405 w 4877643"/>
              <a:gd name="connsiteY4" fmla="*/ 195367 h 5175677"/>
              <a:gd name="connsiteX5" fmla="*/ 2382093 w 4877643"/>
              <a:gd name="connsiteY5" fmla="*/ 184577 h 5175677"/>
              <a:gd name="connsiteX0" fmla="*/ 2381077 w 4876627"/>
              <a:gd name="connsiteY0" fmla="*/ 184577 h 5272880"/>
              <a:gd name="connsiteX1" fmla="*/ 4876627 w 4876627"/>
              <a:gd name="connsiteY1" fmla="*/ 2680127 h 5272880"/>
              <a:gd name="connsiteX2" fmla="*/ 2381077 w 4876627"/>
              <a:gd name="connsiteY2" fmla="*/ 5175677 h 5272880"/>
              <a:gd name="connsiteX3" fmla="*/ 926759 w 4876627"/>
              <a:gd name="connsiteY3" fmla="*/ 4589242 h 5272880"/>
              <a:gd name="connsiteX4" fmla="*/ 707 w 4876627"/>
              <a:gd name="connsiteY4" fmla="*/ 2948879 h 5272880"/>
              <a:gd name="connsiteX5" fmla="*/ 760389 w 4876627"/>
              <a:gd name="connsiteY5" fmla="*/ 195367 h 5272880"/>
              <a:gd name="connsiteX6" fmla="*/ 2381077 w 4876627"/>
              <a:gd name="connsiteY6" fmla="*/ 184577 h 5272880"/>
              <a:gd name="connsiteX0" fmla="*/ 1745966 w 4241516"/>
              <a:gd name="connsiteY0" fmla="*/ 432225 h 5597532"/>
              <a:gd name="connsiteX1" fmla="*/ 4241516 w 4241516"/>
              <a:gd name="connsiteY1" fmla="*/ 2927775 h 5597532"/>
              <a:gd name="connsiteX2" fmla="*/ 1745966 w 4241516"/>
              <a:gd name="connsiteY2" fmla="*/ 5423325 h 5597532"/>
              <a:gd name="connsiteX3" fmla="*/ 291648 w 4241516"/>
              <a:gd name="connsiteY3" fmla="*/ 4836890 h 5597532"/>
              <a:gd name="connsiteX4" fmla="*/ 125278 w 4241516"/>
              <a:gd name="connsiteY4" fmla="*/ 443015 h 5597532"/>
              <a:gd name="connsiteX5" fmla="*/ 1745966 w 4241516"/>
              <a:gd name="connsiteY5" fmla="*/ 432225 h 5597532"/>
              <a:gd name="connsiteX0" fmla="*/ 1822104 w 4317654"/>
              <a:gd name="connsiteY0" fmla="*/ 432225 h 5677384"/>
              <a:gd name="connsiteX1" fmla="*/ 4317654 w 4317654"/>
              <a:gd name="connsiteY1" fmla="*/ 2927775 h 5677384"/>
              <a:gd name="connsiteX2" fmla="*/ 1822104 w 4317654"/>
              <a:gd name="connsiteY2" fmla="*/ 5423325 h 5677384"/>
              <a:gd name="connsiteX3" fmla="*/ 184353 w 4317654"/>
              <a:gd name="connsiteY3" fmla="*/ 5062983 h 5677384"/>
              <a:gd name="connsiteX4" fmla="*/ 201416 w 4317654"/>
              <a:gd name="connsiteY4" fmla="*/ 443015 h 5677384"/>
              <a:gd name="connsiteX5" fmla="*/ 1822104 w 4317654"/>
              <a:gd name="connsiteY5" fmla="*/ 432225 h 5677384"/>
              <a:gd name="connsiteX0" fmla="*/ 1730344 w 4225894"/>
              <a:gd name="connsiteY0" fmla="*/ 432225 h 5677384"/>
              <a:gd name="connsiteX1" fmla="*/ 4225894 w 4225894"/>
              <a:gd name="connsiteY1" fmla="*/ 2927775 h 5677384"/>
              <a:gd name="connsiteX2" fmla="*/ 1730344 w 4225894"/>
              <a:gd name="connsiteY2" fmla="*/ 5423325 h 5677384"/>
              <a:gd name="connsiteX3" fmla="*/ 92593 w 4225894"/>
              <a:gd name="connsiteY3" fmla="*/ 5062983 h 5677384"/>
              <a:gd name="connsiteX4" fmla="*/ 109656 w 4225894"/>
              <a:gd name="connsiteY4" fmla="*/ 443015 h 5677384"/>
              <a:gd name="connsiteX5" fmla="*/ 1730344 w 4225894"/>
              <a:gd name="connsiteY5" fmla="*/ 432225 h 5677384"/>
              <a:gd name="connsiteX0" fmla="*/ 1730344 w 4225894"/>
              <a:gd name="connsiteY0" fmla="*/ 432225 h 5508454"/>
              <a:gd name="connsiteX1" fmla="*/ 4225894 w 4225894"/>
              <a:gd name="connsiteY1" fmla="*/ 2927775 h 5508454"/>
              <a:gd name="connsiteX2" fmla="*/ 1730344 w 4225894"/>
              <a:gd name="connsiteY2" fmla="*/ 5423325 h 5508454"/>
              <a:gd name="connsiteX3" fmla="*/ 92593 w 4225894"/>
              <a:gd name="connsiteY3" fmla="*/ 5062983 h 5508454"/>
              <a:gd name="connsiteX4" fmla="*/ 109656 w 4225894"/>
              <a:gd name="connsiteY4" fmla="*/ 443015 h 5508454"/>
              <a:gd name="connsiteX5" fmla="*/ 1730344 w 4225894"/>
              <a:gd name="connsiteY5" fmla="*/ 432225 h 5508454"/>
              <a:gd name="connsiteX0" fmla="*/ 1730344 w 4225894"/>
              <a:gd name="connsiteY0" fmla="*/ 432225 h 5423325"/>
              <a:gd name="connsiteX1" fmla="*/ 4225894 w 4225894"/>
              <a:gd name="connsiteY1" fmla="*/ 2927775 h 5423325"/>
              <a:gd name="connsiteX2" fmla="*/ 1730344 w 4225894"/>
              <a:gd name="connsiteY2" fmla="*/ 5423325 h 5423325"/>
              <a:gd name="connsiteX3" fmla="*/ 92593 w 4225894"/>
              <a:gd name="connsiteY3" fmla="*/ 5062983 h 5423325"/>
              <a:gd name="connsiteX4" fmla="*/ 109656 w 4225894"/>
              <a:gd name="connsiteY4" fmla="*/ 443015 h 5423325"/>
              <a:gd name="connsiteX5" fmla="*/ 1730344 w 4225894"/>
              <a:gd name="connsiteY5" fmla="*/ 432225 h 5423325"/>
              <a:gd name="connsiteX0" fmla="*/ 1730344 w 4226194"/>
              <a:gd name="connsiteY0" fmla="*/ 432225 h 5082053"/>
              <a:gd name="connsiteX1" fmla="*/ 4225894 w 4226194"/>
              <a:gd name="connsiteY1" fmla="*/ 2927775 h 5082053"/>
              <a:gd name="connsiteX2" fmla="*/ 1888182 w 4226194"/>
              <a:gd name="connsiteY2" fmla="*/ 5082053 h 5082053"/>
              <a:gd name="connsiteX3" fmla="*/ 92593 w 4226194"/>
              <a:gd name="connsiteY3" fmla="*/ 5062983 h 5082053"/>
              <a:gd name="connsiteX4" fmla="*/ 109656 w 4226194"/>
              <a:gd name="connsiteY4" fmla="*/ 443015 h 5082053"/>
              <a:gd name="connsiteX5" fmla="*/ 1730344 w 4226194"/>
              <a:gd name="connsiteY5" fmla="*/ 432225 h 5082053"/>
              <a:gd name="connsiteX0" fmla="*/ 1730344 w 4226194"/>
              <a:gd name="connsiteY0" fmla="*/ 184188 h 4834016"/>
              <a:gd name="connsiteX1" fmla="*/ 4225894 w 4226194"/>
              <a:gd name="connsiteY1" fmla="*/ 2679738 h 4834016"/>
              <a:gd name="connsiteX2" fmla="*/ 1888182 w 4226194"/>
              <a:gd name="connsiteY2" fmla="*/ 4834016 h 4834016"/>
              <a:gd name="connsiteX3" fmla="*/ 92593 w 4226194"/>
              <a:gd name="connsiteY3" fmla="*/ 4814946 h 4834016"/>
              <a:gd name="connsiteX4" fmla="*/ 109656 w 4226194"/>
              <a:gd name="connsiteY4" fmla="*/ 194978 h 4834016"/>
              <a:gd name="connsiteX5" fmla="*/ 1730344 w 4226194"/>
              <a:gd name="connsiteY5" fmla="*/ 184188 h 4834016"/>
              <a:gd name="connsiteX0" fmla="*/ 1637751 w 4133601"/>
              <a:gd name="connsiteY0" fmla="*/ 184188 h 4834016"/>
              <a:gd name="connsiteX1" fmla="*/ 4133301 w 4133601"/>
              <a:gd name="connsiteY1" fmla="*/ 2679738 h 4834016"/>
              <a:gd name="connsiteX2" fmla="*/ 1795589 w 4133601"/>
              <a:gd name="connsiteY2" fmla="*/ 4834016 h 4834016"/>
              <a:gd name="connsiteX3" fmla="*/ 0 w 4133601"/>
              <a:gd name="connsiteY3" fmla="*/ 4814946 h 4834016"/>
              <a:gd name="connsiteX4" fmla="*/ 17063 w 4133601"/>
              <a:gd name="connsiteY4" fmla="*/ 194978 h 4834016"/>
              <a:gd name="connsiteX5" fmla="*/ 1637751 w 4133601"/>
              <a:gd name="connsiteY5" fmla="*/ 184188 h 4834016"/>
              <a:gd name="connsiteX0" fmla="*/ 1637751 w 4133601"/>
              <a:gd name="connsiteY0" fmla="*/ 72327 h 4722155"/>
              <a:gd name="connsiteX1" fmla="*/ 4133301 w 4133601"/>
              <a:gd name="connsiteY1" fmla="*/ 2567877 h 4722155"/>
              <a:gd name="connsiteX2" fmla="*/ 1795589 w 4133601"/>
              <a:gd name="connsiteY2" fmla="*/ 4722155 h 4722155"/>
              <a:gd name="connsiteX3" fmla="*/ 0 w 4133601"/>
              <a:gd name="connsiteY3" fmla="*/ 4703085 h 4722155"/>
              <a:gd name="connsiteX4" fmla="*/ 17063 w 4133601"/>
              <a:gd name="connsiteY4" fmla="*/ 83117 h 4722155"/>
              <a:gd name="connsiteX5" fmla="*/ 1637751 w 4133601"/>
              <a:gd name="connsiteY5" fmla="*/ 72327 h 4722155"/>
              <a:gd name="connsiteX0" fmla="*/ 1637751 w 4133601"/>
              <a:gd name="connsiteY0" fmla="*/ 189579 h 4839407"/>
              <a:gd name="connsiteX1" fmla="*/ 4133301 w 4133601"/>
              <a:gd name="connsiteY1" fmla="*/ 2685129 h 4839407"/>
              <a:gd name="connsiteX2" fmla="*/ 1795589 w 4133601"/>
              <a:gd name="connsiteY2" fmla="*/ 4839407 h 4839407"/>
              <a:gd name="connsiteX3" fmla="*/ 0 w 4133601"/>
              <a:gd name="connsiteY3" fmla="*/ 4820337 h 4839407"/>
              <a:gd name="connsiteX4" fmla="*/ 8627 w 4133601"/>
              <a:gd name="connsiteY4" fmla="*/ 184435 h 4839407"/>
              <a:gd name="connsiteX5" fmla="*/ 1637751 w 4133601"/>
              <a:gd name="connsiteY5" fmla="*/ 189579 h 4839407"/>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29315 w 4125165"/>
              <a:gd name="connsiteY0" fmla="*/ 186381 h 4836209"/>
              <a:gd name="connsiteX1" fmla="*/ 4124865 w 4125165"/>
              <a:gd name="connsiteY1" fmla="*/ 2681931 h 4836209"/>
              <a:gd name="connsiteX2" fmla="*/ 1787153 w 4125165"/>
              <a:gd name="connsiteY2" fmla="*/ 4836209 h 4836209"/>
              <a:gd name="connsiteX3" fmla="*/ 0 w 4125165"/>
              <a:gd name="connsiteY3" fmla="*/ 4820889 h 4836209"/>
              <a:gd name="connsiteX4" fmla="*/ 191 w 4125165"/>
              <a:gd name="connsiteY4" fmla="*/ 181237 h 4836209"/>
              <a:gd name="connsiteX5" fmla="*/ 1629315 w 4125165"/>
              <a:gd name="connsiteY5" fmla="*/ 186381 h 483620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3564541 w 4210682"/>
              <a:gd name="connsiteY0" fmla="*/ 191091 h 4809347"/>
              <a:gd name="connsiteX1" fmla="*/ 4124945 w 4210682"/>
              <a:gd name="connsiteY1" fmla="*/ 2669129 h 4809347"/>
              <a:gd name="connsiteX2" fmla="*/ 2519261 w 4210682"/>
              <a:gd name="connsiteY2" fmla="*/ 4809347 h 4809347"/>
              <a:gd name="connsiteX3" fmla="*/ 80 w 4210682"/>
              <a:gd name="connsiteY3" fmla="*/ 4808087 h 4809347"/>
              <a:gd name="connsiteX4" fmla="*/ 271 w 4210682"/>
              <a:gd name="connsiteY4" fmla="*/ 168435 h 4809347"/>
              <a:gd name="connsiteX5" fmla="*/ 3564541 w 4210682"/>
              <a:gd name="connsiteY5" fmla="*/ 191091 h 4809347"/>
              <a:gd name="connsiteX0" fmla="*/ 3564541 w 4208999"/>
              <a:gd name="connsiteY0" fmla="*/ 22656 h 4640912"/>
              <a:gd name="connsiteX1" fmla="*/ 4124945 w 4208999"/>
              <a:gd name="connsiteY1" fmla="*/ 2500694 h 4640912"/>
              <a:gd name="connsiteX2" fmla="*/ 2519261 w 4208999"/>
              <a:gd name="connsiteY2" fmla="*/ 4640912 h 4640912"/>
              <a:gd name="connsiteX3" fmla="*/ 80 w 4208999"/>
              <a:gd name="connsiteY3" fmla="*/ 4639652 h 4640912"/>
              <a:gd name="connsiteX4" fmla="*/ 271 w 4208999"/>
              <a:gd name="connsiteY4" fmla="*/ 0 h 4640912"/>
              <a:gd name="connsiteX5" fmla="*/ 3564541 w 4208999"/>
              <a:gd name="connsiteY5" fmla="*/ 22656 h 4640912"/>
              <a:gd name="connsiteX0" fmla="*/ 3564541 w 4177750"/>
              <a:gd name="connsiteY0" fmla="*/ 350480 h 4968736"/>
              <a:gd name="connsiteX1" fmla="*/ 4124945 w 4177750"/>
              <a:gd name="connsiteY1" fmla="*/ 2828518 h 4968736"/>
              <a:gd name="connsiteX2" fmla="*/ 2519261 w 4177750"/>
              <a:gd name="connsiteY2" fmla="*/ 4968736 h 4968736"/>
              <a:gd name="connsiteX3" fmla="*/ 80 w 4177750"/>
              <a:gd name="connsiteY3" fmla="*/ 4967476 h 4968736"/>
              <a:gd name="connsiteX4" fmla="*/ 271 w 4177750"/>
              <a:gd name="connsiteY4" fmla="*/ 327824 h 4968736"/>
              <a:gd name="connsiteX5" fmla="*/ 3564541 w 4177750"/>
              <a:gd name="connsiteY5" fmla="*/ 350480 h 4968736"/>
              <a:gd name="connsiteX0" fmla="*/ 3564541 w 4307285"/>
              <a:gd name="connsiteY0" fmla="*/ 22656 h 4640912"/>
              <a:gd name="connsiteX1" fmla="*/ 4124945 w 4307285"/>
              <a:gd name="connsiteY1" fmla="*/ 2500694 h 4640912"/>
              <a:gd name="connsiteX2" fmla="*/ 2519261 w 4307285"/>
              <a:gd name="connsiteY2" fmla="*/ 4640912 h 4640912"/>
              <a:gd name="connsiteX3" fmla="*/ 80 w 4307285"/>
              <a:gd name="connsiteY3" fmla="*/ 4639652 h 4640912"/>
              <a:gd name="connsiteX4" fmla="*/ 271 w 4307285"/>
              <a:gd name="connsiteY4" fmla="*/ 0 h 4640912"/>
              <a:gd name="connsiteX5" fmla="*/ 3564541 w 4307285"/>
              <a:gd name="connsiteY5" fmla="*/ 22656 h 4640912"/>
              <a:gd name="connsiteX0" fmla="*/ 3564541 w 4172027"/>
              <a:gd name="connsiteY0" fmla="*/ 22656 h 4640912"/>
              <a:gd name="connsiteX1" fmla="*/ 4124945 w 4172027"/>
              <a:gd name="connsiteY1" fmla="*/ 2500694 h 4640912"/>
              <a:gd name="connsiteX2" fmla="*/ 2519261 w 4172027"/>
              <a:gd name="connsiteY2" fmla="*/ 4640912 h 4640912"/>
              <a:gd name="connsiteX3" fmla="*/ 80 w 4172027"/>
              <a:gd name="connsiteY3" fmla="*/ 4639652 h 4640912"/>
              <a:gd name="connsiteX4" fmla="*/ 271 w 4172027"/>
              <a:gd name="connsiteY4" fmla="*/ 0 h 4640912"/>
              <a:gd name="connsiteX5" fmla="*/ 3564541 w 4172027"/>
              <a:gd name="connsiteY5" fmla="*/ 22656 h 4640912"/>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73239 w 4133901"/>
              <a:gd name="connsiteY0" fmla="*/ 22656 h 5007417"/>
              <a:gd name="connsiteX1" fmla="*/ 4133643 w 4133901"/>
              <a:gd name="connsiteY1" fmla="*/ 2500694 h 5007417"/>
              <a:gd name="connsiteX2" fmla="*/ 3526179 w 4133901"/>
              <a:gd name="connsiteY2" fmla="*/ 4649668 h 5007417"/>
              <a:gd name="connsiteX3" fmla="*/ 22 w 4133901"/>
              <a:gd name="connsiteY3" fmla="*/ 5007417 h 5007417"/>
              <a:gd name="connsiteX4" fmla="*/ 8969 w 4133901"/>
              <a:gd name="connsiteY4" fmla="*/ 0 h 5007417"/>
              <a:gd name="connsiteX5" fmla="*/ 3573239 w 4133901"/>
              <a:gd name="connsiteY5" fmla="*/ 22656 h 5007417"/>
              <a:gd name="connsiteX0" fmla="*/ 3573239 w 4133755"/>
              <a:gd name="connsiteY0" fmla="*/ 22656 h 5008677"/>
              <a:gd name="connsiteX1" fmla="*/ 4133643 w 4133755"/>
              <a:gd name="connsiteY1" fmla="*/ 2500694 h 5008677"/>
              <a:gd name="connsiteX2" fmla="*/ 3587473 w 4133755"/>
              <a:gd name="connsiteY2" fmla="*/ 5008677 h 5008677"/>
              <a:gd name="connsiteX3" fmla="*/ 22 w 4133755"/>
              <a:gd name="connsiteY3" fmla="*/ 5007417 h 5008677"/>
              <a:gd name="connsiteX4" fmla="*/ 8969 w 4133755"/>
              <a:gd name="connsiteY4" fmla="*/ 0 h 5008677"/>
              <a:gd name="connsiteX5" fmla="*/ 3573239 w 4133755"/>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824"/>
              <a:gd name="connsiteY0" fmla="*/ 22656 h 4993197"/>
              <a:gd name="connsiteX1" fmla="*/ 4124674 w 4124824"/>
              <a:gd name="connsiteY1" fmla="*/ 2500694 h 4993197"/>
              <a:gd name="connsiteX2" fmla="*/ 3528735 w 4124824"/>
              <a:gd name="connsiteY2" fmla="*/ 4991614 h 4993197"/>
              <a:gd name="connsiteX3" fmla="*/ 2428 w 4124824"/>
              <a:gd name="connsiteY3" fmla="*/ 4993197 h 4993197"/>
              <a:gd name="connsiteX4" fmla="*/ 0 w 4124824"/>
              <a:gd name="connsiteY4" fmla="*/ 0 h 4993197"/>
              <a:gd name="connsiteX5" fmla="*/ 3564270 w 4124824"/>
              <a:gd name="connsiteY5" fmla="*/ 22656 h 4993197"/>
              <a:gd name="connsiteX0" fmla="*/ 3560975 w 4124796"/>
              <a:gd name="connsiteY0" fmla="*/ 6184 h 4993197"/>
              <a:gd name="connsiteX1" fmla="*/ 4124674 w 4124796"/>
              <a:gd name="connsiteY1" fmla="*/ 2500694 h 4993197"/>
              <a:gd name="connsiteX2" fmla="*/ 3528735 w 4124796"/>
              <a:gd name="connsiteY2" fmla="*/ 4991614 h 4993197"/>
              <a:gd name="connsiteX3" fmla="*/ 2428 w 4124796"/>
              <a:gd name="connsiteY3" fmla="*/ 4993197 h 4993197"/>
              <a:gd name="connsiteX4" fmla="*/ 0 w 4124796"/>
              <a:gd name="connsiteY4" fmla="*/ 0 h 4993197"/>
              <a:gd name="connsiteX5" fmla="*/ 3560975 w 4124796"/>
              <a:gd name="connsiteY5" fmla="*/ 6184 h 4993197"/>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24736 w 4125036"/>
              <a:gd name="connsiteY0" fmla="*/ 5086 h 5004792"/>
              <a:gd name="connsiteX1" fmla="*/ 4124674 w 4125036"/>
              <a:gd name="connsiteY1" fmla="*/ 2500694 h 5004792"/>
              <a:gd name="connsiteX2" fmla="*/ 3558385 w 4125036"/>
              <a:gd name="connsiteY2" fmla="*/ 5004792 h 5004792"/>
              <a:gd name="connsiteX3" fmla="*/ 2428 w 4125036"/>
              <a:gd name="connsiteY3" fmla="*/ 4993197 h 5004792"/>
              <a:gd name="connsiteX4" fmla="*/ 0 w 4125036"/>
              <a:gd name="connsiteY4" fmla="*/ 0 h 5004792"/>
              <a:gd name="connsiteX5" fmla="*/ 3524736 w 4125036"/>
              <a:gd name="connsiteY5" fmla="*/ 5086 h 5004792"/>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55100 w 4155038"/>
              <a:gd name="connsiteY0" fmla="*/ 25 h 4994240"/>
              <a:gd name="connsiteX1" fmla="*/ 4155038 w 4155038"/>
              <a:gd name="connsiteY1" fmla="*/ 2495633 h 4994240"/>
              <a:gd name="connsiteX2" fmla="*/ 3552510 w 4155038"/>
              <a:gd name="connsiteY2" fmla="*/ 4994240 h 4994240"/>
              <a:gd name="connsiteX3" fmla="*/ 32792 w 4155038"/>
              <a:gd name="connsiteY3" fmla="*/ 4988136 h 4994240"/>
              <a:gd name="connsiteX4" fmla="*/ 0 w 4155038"/>
              <a:gd name="connsiteY4" fmla="*/ 0 h 4994240"/>
              <a:gd name="connsiteX5" fmla="*/ 3555100 w 4155038"/>
              <a:gd name="connsiteY5" fmla="*/ 25 h 4994240"/>
              <a:gd name="connsiteX0" fmla="*/ 3555285 w 4155223"/>
              <a:gd name="connsiteY0" fmla="*/ 25 h 4994240"/>
              <a:gd name="connsiteX1" fmla="*/ 4155223 w 4155223"/>
              <a:gd name="connsiteY1" fmla="*/ 2495633 h 4994240"/>
              <a:gd name="connsiteX2" fmla="*/ 3552695 w 4155223"/>
              <a:gd name="connsiteY2" fmla="*/ 4994240 h 4994240"/>
              <a:gd name="connsiteX3" fmla="*/ 82 w 4155223"/>
              <a:gd name="connsiteY3" fmla="*/ 4990666 h 4994240"/>
              <a:gd name="connsiteX4" fmla="*/ 185 w 4155223"/>
              <a:gd name="connsiteY4" fmla="*/ 0 h 4994240"/>
              <a:gd name="connsiteX5" fmla="*/ 3555285 w 4155223"/>
              <a:gd name="connsiteY5" fmla="*/ 25 h 4994240"/>
              <a:gd name="connsiteX0" fmla="*/ 5827643 w 6427581"/>
              <a:gd name="connsiteY0" fmla="*/ 7104 h 5001319"/>
              <a:gd name="connsiteX1" fmla="*/ 6427581 w 6427581"/>
              <a:gd name="connsiteY1" fmla="*/ 2502712 h 5001319"/>
              <a:gd name="connsiteX2" fmla="*/ 5825053 w 6427581"/>
              <a:gd name="connsiteY2" fmla="*/ 5001319 h 5001319"/>
              <a:gd name="connsiteX3" fmla="*/ 2272440 w 6427581"/>
              <a:gd name="connsiteY3" fmla="*/ 4997745 h 5001319"/>
              <a:gd name="connsiteX4" fmla="*/ 0 w 6427581"/>
              <a:gd name="connsiteY4" fmla="*/ 0 h 5001319"/>
              <a:gd name="connsiteX5" fmla="*/ 5827643 w 6427581"/>
              <a:gd name="connsiteY5" fmla="*/ 7104 h 5001319"/>
              <a:gd name="connsiteX0" fmla="*/ 5827643 w 6427581"/>
              <a:gd name="connsiteY0" fmla="*/ 7104 h 5001319"/>
              <a:gd name="connsiteX1" fmla="*/ 6427581 w 6427581"/>
              <a:gd name="connsiteY1" fmla="*/ 2502712 h 5001319"/>
              <a:gd name="connsiteX2" fmla="*/ 5825053 w 6427581"/>
              <a:gd name="connsiteY2" fmla="*/ 5001319 h 5001319"/>
              <a:gd name="connsiteX3" fmla="*/ 2272440 w 6427581"/>
              <a:gd name="connsiteY3" fmla="*/ 4997745 h 5001319"/>
              <a:gd name="connsiteX4" fmla="*/ 0 w 6427581"/>
              <a:gd name="connsiteY4" fmla="*/ 0 h 5001319"/>
              <a:gd name="connsiteX5" fmla="*/ 5827643 w 6427581"/>
              <a:gd name="connsiteY5" fmla="*/ 7104 h 5001319"/>
              <a:gd name="connsiteX0" fmla="*/ 5848882 w 6448820"/>
              <a:gd name="connsiteY0" fmla="*/ 25 h 4994240"/>
              <a:gd name="connsiteX1" fmla="*/ 6448820 w 6448820"/>
              <a:gd name="connsiteY1" fmla="*/ 2495633 h 4994240"/>
              <a:gd name="connsiteX2" fmla="*/ 5846292 w 6448820"/>
              <a:gd name="connsiteY2" fmla="*/ 4994240 h 4994240"/>
              <a:gd name="connsiteX3" fmla="*/ 2293679 w 6448820"/>
              <a:gd name="connsiteY3" fmla="*/ 4990666 h 4994240"/>
              <a:gd name="connsiteX4" fmla="*/ 0 w 6448820"/>
              <a:gd name="connsiteY4" fmla="*/ 0 h 4994240"/>
              <a:gd name="connsiteX5" fmla="*/ 5848882 w 6448820"/>
              <a:gd name="connsiteY5" fmla="*/ 25 h 4994240"/>
              <a:gd name="connsiteX0" fmla="*/ 5849067 w 6449005"/>
              <a:gd name="connsiteY0" fmla="*/ 25 h 5011905"/>
              <a:gd name="connsiteX1" fmla="*/ 6449005 w 6449005"/>
              <a:gd name="connsiteY1" fmla="*/ 2495633 h 5011905"/>
              <a:gd name="connsiteX2" fmla="*/ 5846477 w 6449005"/>
              <a:gd name="connsiteY2" fmla="*/ 4994240 h 5011905"/>
              <a:gd name="connsiteX3" fmla="*/ 82 w 6449005"/>
              <a:gd name="connsiteY3" fmla="*/ 5011905 h 5011905"/>
              <a:gd name="connsiteX4" fmla="*/ 185 w 6449005"/>
              <a:gd name="connsiteY4" fmla="*/ 0 h 5011905"/>
              <a:gd name="connsiteX5" fmla="*/ 5849067 w 6449005"/>
              <a:gd name="connsiteY5" fmla="*/ 25 h 5011905"/>
              <a:gd name="connsiteX0" fmla="*/ 5848882 w 6448820"/>
              <a:gd name="connsiteY0" fmla="*/ 25 h 5006168"/>
              <a:gd name="connsiteX1" fmla="*/ 6448820 w 6448820"/>
              <a:gd name="connsiteY1" fmla="*/ 2495633 h 5006168"/>
              <a:gd name="connsiteX2" fmla="*/ 5846292 w 6448820"/>
              <a:gd name="connsiteY2" fmla="*/ 4994240 h 5006168"/>
              <a:gd name="connsiteX3" fmla="*/ 5634 w 6448820"/>
              <a:gd name="connsiteY3" fmla="*/ 5006168 h 5006168"/>
              <a:gd name="connsiteX4" fmla="*/ 0 w 6448820"/>
              <a:gd name="connsiteY4" fmla="*/ 0 h 5006168"/>
              <a:gd name="connsiteX5" fmla="*/ 5848882 w 6448820"/>
              <a:gd name="connsiteY5" fmla="*/ 25 h 500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8820" h="5006168">
                <a:moveTo>
                  <a:pt x="5848882" y="25"/>
                </a:moveTo>
                <a:cubicBezTo>
                  <a:pt x="6236966" y="753842"/>
                  <a:pt x="6449252" y="1778401"/>
                  <a:pt x="6448820" y="2495633"/>
                </a:cubicBezTo>
                <a:cubicBezTo>
                  <a:pt x="6448388" y="3212865"/>
                  <a:pt x="6248370" y="4237861"/>
                  <a:pt x="5846292" y="4994240"/>
                </a:cubicBezTo>
                <a:lnTo>
                  <a:pt x="5634" y="5006168"/>
                </a:lnTo>
                <a:cubicBezTo>
                  <a:pt x="5025" y="4953532"/>
                  <a:pt x="2321" y="401371"/>
                  <a:pt x="0" y="0"/>
                </a:cubicBezTo>
                <a:lnTo>
                  <a:pt x="5848882" y="25"/>
                </a:lnTo>
                <a:close/>
              </a:path>
            </a:pathLst>
          </a:custGeom>
          <a:pattFill prst="divot">
            <a:fgClr>
              <a:schemeClr val="accent1"/>
            </a:fgClr>
            <a:bgClr>
              <a:schemeClr val="bg1"/>
            </a:bgClr>
          </a:pattFill>
        </p:spPr>
        <p:txBody>
          <a:bodyPr wrap="square" anchor="ctr">
            <a:noAutofit/>
          </a:bodyPr>
          <a:lstStyle>
            <a:lvl1pPr marL="0" indent="0" algn="ctr">
              <a:buFontTx/>
              <a:buNone/>
              <a:defRPr lang="en-US" sz="3219" dirty="0"/>
            </a:lvl1pPr>
          </a:lstStyle>
          <a:p>
            <a:r>
              <a:rPr lang="pl-PL"/>
              <a:t>Wstaw obraz</a:t>
            </a:r>
          </a:p>
        </p:txBody>
      </p:sp>
    </p:spTree>
    <p:extLst>
      <p:ext uri="{BB962C8B-B14F-4D97-AF65-F5344CB8AC3E}">
        <p14:creationId xmlns:p14="http://schemas.microsoft.com/office/powerpoint/2010/main" val="3567063690"/>
      </p:ext>
    </p:extLst>
  </p:cSld>
  <p:clrMapOvr>
    <a:masterClrMapping/>
  </p:clrMapOvr>
  <p:extLst>
    <p:ext uri="{DCECCB84-F9BA-43D5-87BE-67443E8EF086}">
      <p15:sldGuideLst xmlns:p15="http://schemas.microsoft.com/office/powerpoint/2012/main">
        <p15:guide id="1" orient="horz" pos="4320">
          <p15:clr>
            <a:srgbClr val="FBAE40"/>
          </p15:clr>
        </p15:guide>
        <p15:guide id="2" pos="6160">
          <p15:clr>
            <a:srgbClr val="FBAE40"/>
          </p15:clr>
        </p15:guide>
        <p15:guide id="3" pos="7204">
          <p15:clr>
            <a:srgbClr val="FBAE40"/>
          </p15:clr>
        </p15:guide>
        <p15:guide id="4">
          <p15:clr>
            <a:srgbClr val="FBAE40"/>
          </p15:clr>
        </p15:guide>
        <p15:guide id="5" orient="horz">
          <p15:clr>
            <a:srgbClr val="FBAE40"/>
          </p15:clr>
        </p15:guide>
        <p15:guide id="6" orient="horz" pos="8640">
          <p15:clr>
            <a:srgbClr val="FBAE40"/>
          </p15:clr>
        </p15:guide>
        <p15:guide id="7" pos="6795">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Slajd z tabelą">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05D33902-A113-4A7A-BEEF-EE9D90F362D7}"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1"/>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Podtytuł slajdu opcjonalny</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282874" y="6065913"/>
            <a:ext cx="5295247" cy="1764196"/>
          </a:xfrm>
        </p:spPr>
        <p:txBody>
          <a:bodyPr>
            <a:noAutofit/>
          </a:bodyPr>
          <a:lstStyle>
            <a:lvl1pPr indent="0" algn="l">
              <a:lnSpc>
                <a:spcPts val="4225"/>
              </a:lnSpc>
              <a:spcBef>
                <a:spcPts val="4225"/>
              </a:spcBef>
              <a:buFontTx/>
              <a:buNone/>
              <a:defRPr sz="2700" b="0" i="0" spc="-10" baseline="0">
                <a:solidFill>
                  <a:schemeClr val="accent2"/>
                </a:solidFill>
                <a:latin typeface="+mn-lt"/>
                <a:ea typeface="Lato Medium" panose="020F0502020204030203" pitchFamily="34" charset="0"/>
                <a:cs typeface="Lato Medium" panose="020F0502020204030203" pitchFamily="34" charset="0"/>
              </a:defRPr>
            </a:lvl1pPr>
            <a:lvl2pPr marL="0" indent="0" algn="l">
              <a:lnSpc>
                <a:spcPts val="4225"/>
              </a:lnSpc>
              <a:spcBef>
                <a:spcPts val="0"/>
              </a:spcBef>
              <a:buClr>
                <a:schemeClr val="accent2"/>
              </a:buClr>
              <a:buSzPct val="150000"/>
              <a:buFontTx/>
              <a:buNone/>
              <a:defRPr sz="2700" b="0" i="0" spc="-10" baseline="0">
                <a:solidFill>
                  <a:schemeClr val="accent2"/>
                </a:solidFill>
                <a:latin typeface="+mn-lt"/>
              </a:defRPr>
            </a:lvl2pPr>
            <a:lvl3pPr marL="0" indent="0" algn="l">
              <a:lnSpc>
                <a:spcPts val="4225"/>
              </a:lnSpc>
              <a:spcBef>
                <a:spcPts val="0"/>
              </a:spcBef>
              <a:buClr>
                <a:schemeClr val="tx2"/>
              </a:buClr>
              <a:buSzPct val="145000"/>
              <a:buFontTx/>
              <a:buNone/>
              <a:defRPr sz="2700" b="0" i="0" spc="-10" baseline="0">
                <a:solidFill>
                  <a:schemeClr val="accent2"/>
                </a:solidFill>
                <a:latin typeface="+mn-lt"/>
              </a:defRPr>
            </a:lvl3pPr>
            <a:lvl4pPr marL="0" indent="0" algn="l">
              <a:lnSpc>
                <a:spcPts val="4225"/>
              </a:lnSpc>
              <a:spcBef>
                <a:spcPts val="0"/>
              </a:spcBef>
              <a:buClr>
                <a:schemeClr val="tx2"/>
              </a:buClr>
              <a:buSzPct val="150000"/>
              <a:buFontTx/>
              <a:buNone/>
              <a:defRPr sz="2700" b="0" i="0" spc="-10" baseline="0">
                <a:solidFill>
                  <a:schemeClr val="tx1"/>
                </a:solidFill>
                <a:latin typeface="+mn-lt"/>
              </a:defRPr>
            </a:lvl4pPr>
            <a:lvl5pPr marL="0" indent="0" algn="l">
              <a:lnSpc>
                <a:spcPts val="4225"/>
              </a:lnSpc>
              <a:buFontTx/>
              <a:buNone/>
              <a:defRPr sz="2700" b="0" i="0" spc="-10" baseline="0">
                <a:solidFill>
                  <a:schemeClr val="tx1"/>
                </a:solidFill>
                <a:latin typeface="+mn-lt"/>
              </a:defRPr>
            </a:lvl5pPr>
          </a:lstStyle>
          <a:p>
            <a:pPr lvl="0"/>
            <a:r>
              <a:rPr lang="pl-PL"/>
              <a:t>“Wpisz cytat” – poziom pierwszy</a:t>
            </a:r>
          </a:p>
          <a:p>
            <a:pPr lvl="1"/>
            <a:r>
              <a:rPr lang="pl-PL"/>
              <a:t>Drugi poziom</a:t>
            </a:r>
          </a:p>
          <a:p>
            <a:pPr lvl="2"/>
            <a:r>
              <a:rPr lang="pl-PL"/>
              <a:t>Trzeci poziom</a:t>
            </a:r>
          </a:p>
          <a:p>
            <a:pPr lvl="3"/>
            <a:r>
              <a:rPr lang="pl-PL"/>
              <a:t>Czwarty poziom</a:t>
            </a:r>
          </a:p>
          <a:p>
            <a:pPr lvl="4"/>
            <a:r>
              <a:rPr lang="pl-PL"/>
              <a:t>Piąty poziom</a:t>
            </a:r>
          </a:p>
        </p:txBody>
      </p:sp>
      <p:sp>
        <p:nvSpPr>
          <p:cNvPr id="9" name="Symbol zastępczy tekstu 9">
            <a:extLst>
              <a:ext uri="{FF2B5EF4-FFF2-40B4-BE49-F238E27FC236}">
                <a16:creationId xmlns:a16="http://schemas.microsoft.com/office/drawing/2014/main" id="{BABE8054-C596-4300-B3B9-066EE72D1185}"/>
              </a:ext>
            </a:extLst>
          </p:cNvPr>
          <p:cNvSpPr>
            <a:spLocks noGrp="1"/>
          </p:cNvSpPr>
          <p:nvPr>
            <p:ph type="body" sz="quarter" idx="14" hasCustomPrompt="1"/>
          </p:nvPr>
        </p:nvSpPr>
        <p:spPr>
          <a:xfrm>
            <a:off x="1253615" y="8406172"/>
            <a:ext cx="5295247" cy="1764197"/>
          </a:xfrm>
        </p:spPr>
        <p:txBody>
          <a:bodyPr>
            <a:noAutofit/>
          </a:bodyPr>
          <a:lstStyle>
            <a:lvl1pPr indent="0" algn="l">
              <a:lnSpc>
                <a:spcPts val="4225"/>
              </a:lnSpc>
              <a:spcBef>
                <a:spcPts val="4225"/>
              </a:spcBef>
              <a:buFontTx/>
              <a:buNone/>
              <a:defRPr sz="2700" b="0" i="0" spc="-10" baseline="0">
                <a:solidFill>
                  <a:schemeClr val="accent5"/>
                </a:solidFill>
                <a:latin typeface="+mn-lt"/>
                <a:ea typeface="Lato Medium" panose="020F0502020204030203" pitchFamily="34" charset="0"/>
                <a:cs typeface="Lato Medium" panose="020F0502020204030203" pitchFamily="34" charset="0"/>
              </a:defRPr>
            </a:lvl1pPr>
            <a:lvl2pPr marL="0" indent="0" algn="l">
              <a:lnSpc>
                <a:spcPts val="4225"/>
              </a:lnSpc>
              <a:spcBef>
                <a:spcPts val="0"/>
              </a:spcBef>
              <a:buClr>
                <a:schemeClr val="accent2"/>
              </a:buClr>
              <a:buSzPct val="150000"/>
              <a:buFontTx/>
              <a:buNone/>
              <a:defRPr sz="2700" b="0" i="0" spc="-10" baseline="0">
                <a:solidFill>
                  <a:schemeClr val="accent5"/>
                </a:solidFill>
                <a:latin typeface="+mn-lt"/>
              </a:defRPr>
            </a:lvl2pPr>
            <a:lvl3pPr marL="0" indent="0" algn="l">
              <a:lnSpc>
                <a:spcPts val="4225"/>
              </a:lnSpc>
              <a:spcBef>
                <a:spcPts val="0"/>
              </a:spcBef>
              <a:buClr>
                <a:schemeClr val="tx2"/>
              </a:buClr>
              <a:buSzPct val="145000"/>
              <a:buFontTx/>
              <a:buNone/>
              <a:defRPr sz="2700" b="0" i="0" spc="-10" baseline="0">
                <a:solidFill>
                  <a:schemeClr val="accent5"/>
                </a:solidFill>
                <a:latin typeface="+mn-lt"/>
              </a:defRPr>
            </a:lvl3pPr>
            <a:lvl4pPr marL="0" indent="0" algn="l">
              <a:lnSpc>
                <a:spcPts val="4225"/>
              </a:lnSpc>
              <a:spcBef>
                <a:spcPts val="0"/>
              </a:spcBef>
              <a:buClr>
                <a:schemeClr val="tx2"/>
              </a:buClr>
              <a:buSzPct val="150000"/>
              <a:buFontTx/>
              <a:buNone/>
              <a:defRPr sz="2700" b="0" i="0" spc="-10" baseline="0">
                <a:solidFill>
                  <a:schemeClr val="tx1"/>
                </a:solidFill>
                <a:latin typeface="+mn-lt"/>
              </a:defRPr>
            </a:lvl4pPr>
            <a:lvl5pPr marL="0" indent="0" algn="l">
              <a:lnSpc>
                <a:spcPts val="4225"/>
              </a:lnSpc>
              <a:buFontTx/>
              <a:buNone/>
              <a:defRPr sz="2700" b="0" i="0" spc="-10" baseline="0">
                <a:solidFill>
                  <a:schemeClr val="tx1"/>
                </a:solidFill>
                <a:latin typeface="+mn-lt"/>
              </a:defRPr>
            </a:lvl5pPr>
          </a:lstStyle>
          <a:p>
            <a:pPr lvl="0"/>
            <a:r>
              <a:rPr lang="pl-PL"/>
              <a:t>“Wpisz cytat” – poziom pierwszy</a:t>
            </a:r>
          </a:p>
          <a:p>
            <a:pPr lvl="1"/>
            <a:r>
              <a:rPr lang="pl-PL"/>
              <a:t>Drugi poziom</a:t>
            </a:r>
          </a:p>
          <a:p>
            <a:pPr lvl="2"/>
            <a:r>
              <a:rPr lang="pl-PL"/>
              <a:t>Trzeci poziom</a:t>
            </a:r>
          </a:p>
          <a:p>
            <a:pPr lvl="3"/>
            <a:r>
              <a:rPr lang="pl-PL"/>
              <a:t>Czwarty poziom</a:t>
            </a:r>
          </a:p>
          <a:p>
            <a:pPr lvl="4"/>
            <a:r>
              <a:rPr lang="pl-PL"/>
              <a:t>Piąty poziom</a:t>
            </a:r>
          </a:p>
        </p:txBody>
      </p:sp>
      <p:sp>
        <p:nvSpPr>
          <p:cNvPr id="3" name="pole tekstowe 2">
            <a:extLst>
              <a:ext uri="{FF2B5EF4-FFF2-40B4-BE49-F238E27FC236}">
                <a16:creationId xmlns:a16="http://schemas.microsoft.com/office/drawing/2014/main" id="{1A1F3535-AFFD-4E4C-ABC5-71B61E79EA60}"/>
              </a:ext>
            </a:extLst>
          </p:cNvPr>
          <p:cNvSpPr txBox="1"/>
          <p:nvPr userDrawn="1"/>
        </p:nvSpPr>
        <p:spPr>
          <a:xfrm>
            <a:off x="1278000" y="12726000"/>
            <a:ext cx="10909126" cy="346249"/>
          </a:xfrm>
          <a:prstGeom prst="rect">
            <a:avLst/>
          </a:prstGeom>
          <a:noFill/>
        </p:spPr>
        <p:txBody>
          <a:bodyPr wrap="square" lIns="0" tIns="0" rIns="0" bIns="0"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pl-PL" sz="2500" b="0" i="0" u="none" strike="noStrike" kern="0" cap="none" spc="0" normalizeH="0" baseline="0" noProof="0">
                <a:ln>
                  <a:noFill/>
                </a:ln>
                <a:solidFill>
                  <a:schemeClr val="bg1"/>
                </a:solidFill>
                <a:effectLst/>
                <a:uLnTx/>
                <a:uFillTx/>
                <a:latin typeface="Lato Medium" panose="020F0502020204030203" pitchFamily="34" charset="0"/>
                <a:ea typeface="Lato Medium" panose="020F0502020204030203" pitchFamily="34" charset="0"/>
                <a:cs typeface="Lato Medium" panose="020F0502020204030203" pitchFamily="34" charset="0"/>
              </a:rPr>
              <a:t>Hasło </a:t>
            </a:r>
            <a:endParaRPr kumimoji="0" lang="pl-PL" sz="2500" b="0" i="0" u="none" strike="noStrike" kern="0" cap="none" spc="0" normalizeH="0" baseline="0" noProof="0">
              <a:ln>
                <a:noFill/>
              </a:ln>
              <a:solidFill>
                <a:schemeClr val="bg1"/>
              </a:solidFill>
              <a:effectLst/>
              <a:uLnTx/>
              <a:uFillTx/>
              <a:latin typeface="Lato Medium"/>
              <a:ea typeface="+mn-ea"/>
              <a:cs typeface="Lato Medium"/>
            </a:endParaRPr>
          </a:p>
        </p:txBody>
      </p:sp>
    </p:spTree>
    <p:extLst>
      <p:ext uri="{BB962C8B-B14F-4D97-AF65-F5344CB8AC3E}">
        <p14:creationId xmlns:p14="http://schemas.microsoft.com/office/powerpoint/2010/main" val="16886599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Slajd z wykresami">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05D33902-A113-4A7A-BEEF-EE9D90F362D7}"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1"/>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Wpisz podtytuł</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8036298" y="4212000"/>
            <a:ext cx="5064828" cy="2970036"/>
          </a:xfrm>
        </p:spPr>
        <p:txBody>
          <a:bodyPr>
            <a:noAutofit/>
          </a:bodyPr>
          <a:lstStyle>
            <a:lvl1pPr algn="l">
              <a:lnSpc>
                <a:spcPts val="4225"/>
              </a:lnSpc>
              <a:defRPr sz="2700" spc="-10">
                <a:latin typeface="+mn-lt"/>
                <a:ea typeface="Lato Medium" panose="020F0502020204030203" pitchFamily="34" charset="0"/>
                <a:cs typeface="Lato Medium" panose="020F0502020204030203" pitchFamily="34" charset="0"/>
              </a:defRPr>
            </a:lvl1pPr>
            <a:lvl2pPr marL="760536" indent="-760536" algn="l">
              <a:lnSpc>
                <a:spcPts val="4225"/>
              </a:lnSpc>
              <a:spcBef>
                <a:spcPts val="4225"/>
              </a:spcBef>
              <a:buClr>
                <a:schemeClr val="accent2"/>
              </a:buClr>
              <a:buSzPct val="150000"/>
              <a:buFont typeface="Wingdings" panose="05000000000000000000" pitchFamily="2" charset="2"/>
              <a:buChar char="l"/>
              <a:defRPr sz="2716" spc="-10">
                <a:latin typeface="+mn-lt"/>
              </a:defRPr>
            </a:lvl2pPr>
            <a:lvl3pPr marL="724320" indent="-724320" algn="l">
              <a:lnSpc>
                <a:spcPts val="4225"/>
              </a:lnSpc>
              <a:spcBef>
                <a:spcPts val="4225"/>
              </a:spcBef>
              <a:buClr>
                <a:schemeClr val="tx2"/>
              </a:buClr>
              <a:buSzPct val="145000"/>
              <a:buFont typeface="Wingdings" panose="05000000000000000000" pitchFamily="2" charset="2"/>
              <a:buChar char="l"/>
              <a:defRPr sz="2716" spc="-10">
                <a:solidFill>
                  <a:schemeClr val="tx1"/>
                </a:solidFill>
                <a:latin typeface="+mn-lt"/>
              </a:defRPr>
            </a:lvl3pPr>
            <a:lvl4pPr marL="0" indent="0" algn="l">
              <a:lnSpc>
                <a:spcPts val="4225"/>
              </a:lnSpc>
              <a:spcBef>
                <a:spcPts val="4225"/>
              </a:spcBef>
              <a:buClr>
                <a:schemeClr val="tx2"/>
              </a:buClr>
              <a:buSzPct val="150000"/>
              <a:buFontTx/>
              <a:buNone/>
              <a:defRPr sz="2716" spc="-10">
                <a:latin typeface="+mn-lt"/>
              </a:defRPr>
            </a:lvl4pPr>
            <a:lvl5pPr marL="0" algn="l">
              <a:lnSpc>
                <a:spcPts val="4225"/>
              </a:lnSpc>
              <a:defRPr sz="2716" spc="-10">
                <a:latin typeface="+mn-lt"/>
              </a:defRPr>
            </a:lvl5pPr>
          </a:lstStyle>
          <a:p>
            <a:pPr lvl="0"/>
            <a:r>
              <a:rPr lang="pl-PL"/>
              <a:t>Wpisz tekst</a:t>
            </a:r>
          </a:p>
        </p:txBody>
      </p:sp>
      <p:sp>
        <p:nvSpPr>
          <p:cNvPr id="14" name="Symbol zastępczy tekstu 13">
            <a:extLst>
              <a:ext uri="{FF2B5EF4-FFF2-40B4-BE49-F238E27FC236}">
                <a16:creationId xmlns:a16="http://schemas.microsoft.com/office/drawing/2014/main" id="{5D6F26F5-15E9-4D5A-8534-281FA9EBE865}"/>
              </a:ext>
            </a:extLst>
          </p:cNvPr>
          <p:cNvSpPr>
            <a:spLocks noGrp="1"/>
          </p:cNvSpPr>
          <p:nvPr>
            <p:ph type="body" sz="quarter" idx="13" hasCustomPrompt="1"/>
          </p:nvPr>
        </p:nvSpPr>
        <p:spPr>
          <a:xfrm>
            <a:off x="1249241" y="10314385"/>
            <a:ext cx="5146797" cy="1908287"/>
          </a:xfrm>
        </p:spPr>
        <p:txBody>
          <a:bodyPr>
            <a:noAutofit/>
          </a:bodyPr>
          <a:lstStyle>
            <a:lvl1pPr marL="181080" indent="-181080" algn="l">
              <a:lnSpc>
                <a:spcPts val="4929"/>
              </a:lnSpc>
              <a:defRPr sz="3500" spc="-10" baseline="0">
                <a:solidFill>
                  <a:schemeClr val="accent2"/>
                </a:solidFill>
                <a:latin typeface="Lato Medium" panose="020F0502020204030203" pitchFamily="34" charset="0"/>
                <a:ea typeface="Lato Medium" panose="020F0502020204030203" pitchFamily="34" charset="0"/>
                <a:cs typeface="Lato Medium" panose="020F0502020204030203" pitchFamily="34" charset="0"/>
              </a:defRPr>
            </a:lvl1pPr>
          </a:lstStyle>
          <a:p>
            <a:pPr lvl="0"/>
            <a:r>
              <a:rPr lang="pl-PL">
                <a:latin typeface="Lato Medium" panose="020F0502020204030203" pitchFamily="34" charset="0"/>
                <a:ea typeface="Lato Medium" panose="020F0502020204030203" pitchFamily="34" charset="0"/>
                <a:cs typeface="Lato Medium" panose="020F0502020204030203" pitchFamily="34" charset="0"/>
              </a:rPr>
              <a:t>“Wstaw cytat”</a:t>
            </a:r>
            <a:endParaRPr lang="pl-PL"/>
          </a:p>
        </p:txBody>
      </p:sp>
      <p:sp>
        <p:nvSpPr>
          <p:cNvPr id="4" name="Symbol zastępczy tekstu 3">
            <a:extLst>
              <a:ext uri="{FF2B5EF4-FFF2-40B4-BE49-F238E27FC236}">
                <a16:creationId xmlns:a16="http://schemas.microsoft.com/office/drawing/2014/main" id="{A2F84BDF-9A97-431B-969D-216615DEDC6C}"/>
              </a:ext>
            </a:extLst>
          </p:cNvPr>
          <p:cNvSpPr>
            <a:spLocks noGrp="1"/>
          </p:cNvSpPr>
          <p:nvPr>
            <p:ph type="body" sz="quarter" idx="15" hasCustomPrompt="1"/>
          </p:nvPr>
        </p:nvSpPr>
        <p:spPr>
          <a:xfrm>
            <a:off x="8316974" y="11521896"/>
            <a:ext cx="4086624" cy="260777"/>
          </a:xfrm>
        </p:spPr>
        <p:txBody>
          <a:bodyPr/>
          <a:lstStyle>
            <a:lvl1pPr algn="ctr">
              <a:lnSpc>
                <a:spcPts val="2173"/>
              </a:lnSpc>
              <a:defRPr sz="1800"/>
            </a:lvl1pPr>
          </a:lstStyle>
          <a:p>
            <a:pPr lvl="0"/>
            <a:r>
              <a:rPr lang="pl-PL"/>
              <a:t>Wstaw tytuł wykresu</a:t>
            </a:r>
          </a:p>
        </p:txBody>
      </p:sp>
      <p:sp>
        <p:nvSpPr>
          <p:cNvPr id="17" name="Symbol zastępczy tekstu 3">
            <a:extLst>
              <a:ext uri="{FF2B5EF4-FFF2-40B4-BE49-F238E27FC236}">
                <a16:creationId xmlns:a16="http://schemas.microsoft.com/office/drawing/2014/main" id="{F148A997-FAC8-4145-B35F-1CA7F5E333A3}"/>
              </a:ext>
            </a:extLst>
          </p:cNvPr>
          <p:cNvSpPr>
            <a:spLocks noGrp="1"/>
          </p:cNvSpPr>
          <p:nvPr>
            <p:ph type="body" sz="quarter" idx="16" hasCustomPrompt="1"/>
          </p:nvPr>
        </p:nvSpPr>
        <p:spPr>
          <a:xfrm>
            <a:off x="12777573" y="11529772"/>
            <a:ext cx="4086624" cy="260777"/>
          </a:xfrm>
        </p:spPr>
        <p:txBody>
          <a:bodyPr/>
          <a:lstStyle>
            <a:lvl1pPr algn="ctr">
              <a:lnSpc>
                <a:spcPts val="2173"/>
              </a:lnSpc>
              <a:defRPr sz="1800"/>
            </a:lvl1pPr>
          </a:lstStyle>
          <a:p>
            <a:pPr lvl="0"/>
            <a:r>
              <a:rPr lang="pl-PL"/>
              <a:t>Wstaw tytuł wykresu</a:t>
            </a:r>
          </a:p>
        </p:txBody>
      </p:sp>
      <p:sp>
        <p:nvSpPr>
          <p:cNvPr id="11" name="pole tekstowe 10">
            <a:extLst>
              <a:ext uri="{FF2B5EF4-FFF2-40B4-BE49-F238E27FC236}">
                <a16:creationId xmlns:a16="http://schemas.microsoft.com/office/drawing/2014/main" id="{86D2C04B-8795-4A43-96FA-8679254E01F4}"/>
              </a:ext>
            </a:extLst>
          </p:cNvPr>
          <p:cNvSpPr txBox="1"/>
          <p:nvPr userDrawn="1"/>
        </p:nvSpPr>
        <p:spPr>
          <a:xfrm>
            <a:off x="1278000" y="12726000"/>
            <a:ext cx="10909126" cy="346249"/>
          </a:xfrm>
          <a:prstGeom prst="rect">
            <a:avLst/>
          </a:prstGeom>
          <a:noFill/>
        </p:spPr>
        <p:txBody>
          <a:bodyPr wrap="square" lIns="0" tIns="0" rIns="0" bIns="0"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pl-PL" sz="2500" b="0" i="0" u="none" strike="noStrike" kern="0" cap="none" spc="0" normalizeH="0" baseline="0" noProof="0">
                <a:ln>
                  <a:noFill/>
                </a:ln>
                <a:solidFill>
                  <a:schemeClr val="bg1"/>
                </a:solidFill>
                <a:effectLst/>
                <a:uLnTx/>
                <a:uFillTx/>
                <a:latin typeface="Lato Medium" panose="020F0502020204030203" pitchFamily="34" charset="0"/>
                <a:ea typeface="Lato Medium" panose="020F0502020204030203" pitchFamily="34" charset="0"/>
                <a:cs typeface="Lato Medium" panose="020F0502020204030203" pitchFamily="34" charset="0"/>
              </a:rPr>
              <a:t>Hasło </a:t>
            </a:r>
            <a:endParaRPr kumimoji="0" lang="pl-PL" sz="2500" b="0" i="0" u="none" strike="noStrike" kern="0" cap="none" spc="0" normalizeH="0" baseline="0" noProof="0">
              <a:ln>
                <a:noFill/>
              </a:ln>
              <a:solidFill>
                <a:schemeClr val="bg1"/>
              </a:solidFill>
              <a:effectLst/>
              <a:uLnTx/>
              <a:uFillTx/>
              <a:latin typeface="Lato Medium"/>
              <a:ea typeface="+mn-ea"/>
              <a:cs typeface="Lato Medium"/>
            </a:endParaRPr>
          </a:p>
        </p:txBody>
      </p:sp>
    </p:spTree>
    <p:extLst>
      <p:ext uri="{BB962C8B-B14F-4D97-AF65-F5344CB8AC3E}">
        <p14:creationId xmlns:p14="http://schemas.microsoft.com/office/powerpoint/2010/main" val="2515176887"/>
      </p:ext>
    </p:extLst>
  </p:cSld>
  <p:clrMapOvr>
    <a:masterClrMapping/>
  </p:clrMapOvr>
  <p:extLst>
    <p:ext uri="{DCECCB84-F9BA-43D5-87BE-67443E8EF086}">
      <p15:sldGuideLst xmlns:p15="http://schemas.microsoft.com/office/powerpoint/2012/main">
        <p15:guide id="1" pos="402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ytuł i 2x zawartość">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a:xfrm>
            <a:off x="22791093" y="13187364"/>
            <a:ext cx="1498251" cy="430887"/>
          </a:xfrm>
          <a:prstGeom prst="rect">
            <a:avLst/>
          </a:prstGeom>
        </p:spPr>
        <p:txBody>
          <a:bodyPr/>
          <a:lstStyle>
            <a:lvl1pPr algn="ctr">
              <a:defRPr sz="2800">
                <a:solidFill>
                  <a:schemeClr val="bg1">
                    <a:lumMod val="50000"/>
                  </a:schemeClr>
                </a:solidFill>
              </a:defRPr>
            </a:lvl1pPr>
          </a:lstStyle>
          <a:p>
            <a:fld id="{81382561-DA1C-4162-B7C8-DCD3404CF350}" type="slidenum">
              <a:rPr lang="pl-PL" smtClean="0">
                <a:solidFill>
                  <a:prstClr val="white">
                    <a:lumMod val="50000"/>
                  </a:prstClr>
                </a:solidFill>
              </a:rPr>
              <a:pPr/>
              <a:t>‹#›</a:t>
            </a:fld>
            <a:endParaRPr lang="pl-PL">
              <a:solidFill>
                <a:prstClr val="white">
                  <a:lumMod val="50000"/>
                </a:prstClr>
              </a:solidFill>
            </a:endParaRPr>
          </a:p>
        </p:txBody>
      </p:sp>
      <p:sp>
        <p:nvSpPr>
          <p:cNvPr id="10" name="Symbol zastępczy tekstu 2"/>
          <p:cNvSpPr>
            <a:spLocks noGrp="1"/>
          </p:cNvSpPr>
          <p:nvPr>
            <p:ph type="body" idx="1" hasCustomPrompt="1"/>
          </p:nvPr>
        </p:nvSpPr>
        <p:spPr>
          <a:xfrm>
            <a:off x="1629835" y="809328"/>
            <a:ext cx="21119003" cy="1354217"/>
          </a:xfrm>
        </p:spPr>
        <p:txBody>
          <a:bodyPr wrap="square" anchor="t" anchorCtr="0">
            <a:spAutoFit/>
          </a:bodyPr>
          <a:lstStyle>
            <a:lvl1pPr marL="0" indent="0">
              <a:buNone/>
              <a:defRPr sz="4400" b="1" baseline="0">
                <a:solidFill>
                  <a:schemeClr val="tx1"/>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l-PL"/>
              <a:t>Kliknij aby edytować tytuł</a:t>
            </a:r>
          </a:p>
          <a:p>
            <a:pPr lvl="0"/>
            <a:r>
              <a:rPr lang="pl-PL"/>
              <a:t>2 linijki</a:t>
            </a:r>
          </a:p>
        </p:txBody>
      </p:sp>
      <p:sp>
        <p:nvSpPr>
          <p:cNvPr id="12" name="Symbol zastępczy zawartości 2"/>
          <p:cNvSpPr>
            <a:spLocks noGrp="1"/>
          </p:cNvSpPr>
          <p:nvPr>
            <p:ph sz="half" idx="13"/>
          </p:nvPr>
        </p:nvSpPr>
        <p:spPr>
          <a:xfrm>
            <a:off x="1629835" y="3143252"/>
            <a:ext cx="10273035" cy="677108"/>
          </a:xfrm>
        </p:spPr>
        <p:txBody>
          <a:bodyPr/>
          <a:lstStyle>
            <a:lvl1pPr>
              <a:buClr>
                <a:srgbClr val="18B022"/>
              </a:buClr>
              <a:defRPr sz="4400">
                <a:solidFill>
                  <a:schemeClr val="tx1">
                    <a:lumMod val="75000"/>
                  </a:schemeClr>
                </a:solidFill>
              </a:defRPr>
            </a:lvl1pPr>
            <a:lvl2pPr marL="1485900" indent="-571500">
              <a:buClr>
                <a:srgbClr val="18B022"/>
              </a:buClr>
              <a:buFont typeface="Wingdings" pitchFamily="2" charset="2"/>
              <a:buChar char="§"/>
              <a:defRPr sz="4000">
                <a:solidFill>
                  <a:schemeClr val="tx1">
                    <a:lumMod val="75000"/>
                    <a:lumOff val="25000"/>
                  </a:schemeClr>
                </a:solidFill>
              </a:defRPr>
            </a:lvl2pPr>
            <a:lvl3pPr>
              <a:buClr>
                <a:srgbClr val="18B022"/>
              </a:buClr>
              <a:defRPr sz="3600">
                <a:solidFill>
                  <a:schemeClr val="tx1">
                    <a:lumMod val="75000"/>
                    <a:lumOff val="25000"/>
                  </a:schemeClr>
                </a:solidFill>
              </a:defRPr>
            </a:lvl3pPr>
            <a:lvl4pPr>
              <a:buClr>
                <a:srgbClr val="18B022"/>
              </a:buClr>
              <a:defRPr sz="3200">
                <a:solidFill>
                  <a:schemeClr val="tx1">
                    <a:lumMod val="75000"/>
                    <a:lumOff val="25000"/>
                  </a:schemeClr>
                </a:solidFill>
              </a:defRPr>
            </a:lvl4pPr>
            <a:lvl5pPr>
              <a:buClr>
                <a:srgbClr val="18B022"/>
              </a:buClr>
              <a:defRPr sz="2800">
                <a:solidFill>
                  <a:schemeClr val="tx1">
                    <a:lumMod val="75000"/>
                    <a:lumOff val="25000"/>
                  </a:schemeClr>
                </a:solidFill>
              </a:defRPr>
            </a:lvl5pPr>
            <a:lvl6pPr>
              <a:defRPr sz="3600"/>
            </a:lvl6pPr>
            <a:lvl7pPr>
              <a:defRPr sz="3600"/>
            </a:lvl7pPr>
            <a:lvl8pPr>
              <a:defRPr sz="3600"/>
            </a:lvl8pPr>
            <a:lvl9pPr>
              <a:defRPr sz="3600"/>
            </a:lvl9pPr>
          </a:lstStyle>
          <a:p>
            <a:pPr lvl="0"/>
            <a:r>
              <a:rPr lang="pl-PL"/>
              <a:t>Kliknij, aby edytować style wzorca tekstu</a:t>
            </a:r>
          </a:p>
        </p:txBody>
      </p:sp>
      <p:sp>
        <p:nvSpPr>
          <p:cNvPr id="13" name="Symbol zastępczy zawartości 2"/>
          <p:cNvSpPr>
            <a:spLocks noGrp="1"/>
          </p:cNvSpPr>
          <p:nvPr>
            <p:ph sz="half" idx="14"/>
          </p:nvPr>
        </p:nvSpPr>
        <p:spPr>
          <a:xfrm>
            <a:off x="12480063" y="3143252"/>
            <a:ext cx="10274104" cy="677108"/>
          </a:xfrm>
        </p:spPr>
        <p:txBody>
          <a:bodyPr/>
          <a:lstStyle>
            <a:lvl1pPr>
              <a:buClr>
                <a:srgbClr val="18B022"/>
              </a:buClr>
              <a:defRPr sz="4400">
                <a:solidFill>
                  <a:schemeClr val="tx1">
                    <a:lumMod val="75000"/>
                  </a:schemeClr>
                </a:solidFill>
              </a:defRPr>
            </a:lvl1pPr>
            <a:lvl2pPr marL="1485900" indent="-571500">
              <a:buClr>
                <a:srgbClr val="18B022"/>
              </a:buClr>
              <a:buFont typeface="Wingdings" pitchFamily="2" charset="2"/>
              <a:buChar char="§"/>
              <a:defRPr sz="4000">
                <a:solidFill>
                  <a:schemeClr val="tx1">
                    <a:lumMod val="75000"/>
                    <a:lumOff val="25000"/>
                  </a:schemeClr>
                </a:solidFill>
              </a:defRPr>
            </a:lvl2pPr>
            <a:lvl3pPr>
              <a:buClr>
                <a:srgbClr val="18B022"/>
              </a:buClr>
              <a:defRPr sz="3600">
                <a:solidFill>
                  <a:schemeClr val="tx1">
                    <a:lumMod val="75000"/>
                    <a:lumOff val="25000"/>
                  </a:schemeClr>
                </a:solidFill>
              </a:defRPr>
            </a:lvl3pPr>
            <a:lvl4pPr>
              <a:buClr>
                <a:srgbClr val="18B022"/>
              </a:buClr>
              <a:defRPr sz="3200">
                <a:solidFill>
                  <a:schemeClr val="tx1">
                    <a:lumMod val="75000"/>
                    <a:lumOff val="25000"/>
                  </a:schemeClr>
                </a:solidFill>
              </a:defRPr>
            </a:lvl4pPr>
            <a:lvl5pPr>
              <a:buClr>
                <a:srgbClr val="18B022"/>
              </a:buClr>
              <a:defRPr sz="2800">
                <a:solidFill>
                  <a:schemeClr val="tx1">
                    <a:lumMod val="75000"/>
                    <a:lumOff val="25000"/>
                  </a:schemeClr>
                </a:solidFill>
              </a:defRPr>
            </a:lvl5pPr>
            <a:lvl6pPr>
              <a:defRPr sz="3600"/>
            </a:lvl6pPr>
            <a:lvl7pPr>
              <a:defRPr sz="3600"/>
            </a:lvl7pPr>
            <a:lvl8pPr>
              <a:defRPr sz="3600"/>
            </a:lvl8pPr>
            <a:lvl9pPr>
              <a:defRPr sz="3600"/>
            </a:lvl9pPr>
          </a:lstStyle>
          <a:p>
            <a:pPr lvl="0"/>
            <a:r>
              <a:rPr lang="pl-PL"/>
              <a:t>Kliknij, aby edytować style wzorca tekstu</a:t>
            </a:r>
          </a:p>
        </p:txBody>
      </p:sp>
    </p:spTree>
    <p:extLst>
      <p:ext uri="{BB962C8B-B14F-4D97-AF65-F5344CB8AC3E}">
        <p14:creationId xmlns:p14="http://schemas.microsoft.com/office/powerpoint/2010/main" val="16958762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ytuł + tekst + zawartość">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a:xfrm>
            <a:off x="22791093" y="13187364"/>
            <a:ext cx="1498251" cy="430887"/>
          </a:xfrm>
          <a:prstGeom prst="rect">
            <a:avLst/>
          </a:prstGeom>
        </p:spPr>
        <p:txBody>
          <a:bodyPr/>
          <a:lstStyle>
            <a:lvl1pPr algn="ctr">
              <a:defRPr sz="2800">
                <a:solidFill>
                  <a:schemeClr val="bg1">
                    <a:lumMod val="50000"/>
                  </a:schemeClr>
                </a:solidFill>
              </a:defRPr>
            </a:lvl1pPr>
          </a:lstStyle>
          <a:p>
            <a:fld id="{81382561-DA1C-4162-B7C8-DCD3404CF350}" type="slidenum">
              <a:rPr lang="pl-PL" smtClean="0">
                <a:solidFill>
                  <a:prstClr val="white">
                    <a:lumMod val="50000"/>
                  </a:prstClr>
                </a:solidFill>
              </a:rPr>
              <a:pPr/>
              <a:t>‹#›</a:t>
            </a:fld>
            <a:endParaRPr lang="pl-PL">
              <a:solidFill>
                <a:prstClr val="white">
                  <a:lumMod val="50000"/>
                </a:prstClr>
              </a:solidFill>
            </a:endParaRPr>
          </a:p>
        </p:txBody>
      </p:sp>
      <p:sp>
        <p:nvSpPr>
          <p:cNvPr id="9" name="Symbol zastępczy tekstu 2"/>
          <p:cNvSpPr>
            <a:spLocks noGrp="1"/>
          </p:cNvSpPr>
          <p:nvPr>
            <p:ph type="body" idx="1" hasCustomPrompt="1"/>
          </p:nvPr>
        </p:nvSpPr>
        <p:spPr>
          <a:xfrm>
            <a:off x="1629835" y="809328"/>
            <a:ext cx="21119003" cy="1354217"/>
          </a:xfrm>
        </p:spPr>
        <p:txBody>
          <a:bodyPr wrap="square" anchor="t" anchorCtr="0">
            <a:spAutoFit/>
          </a:bodyPr>
          <a:lstStyle>
            <a:lvl1pPr marL="0" indent="0">
              <a:buNone/>
              <a:defRPr sz="4400" b="1" baseline="0">
                <a:solidFill>
                  <a:schemeClr val="tx1"/>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l-PL"/>
              <a:t>Kliknij aby edytować tytuł</a:t>
            </a:r>
          </a:p>
          <a:p>
            <a:pPr lvl="0"/>
            <a:r>
              <a:rPr lang="pl-PL"/>
              <a:t>2 linijki</a:t>
            </a:r>
          </a:p>
        </p:txBody>
      </p:sp>
      <p:sp>
        <p:nvSpPr>
          <p:cNvPr id="10" name="Symbol zastępczy zawartości 2"/>
          <p:cNvSpPr>
            <a:spLocks noGrp="1"/>
          </p:cNvSpPr>
          <p:nvPr>
            <p:ph sz="half" idx="14"/>
          </p:nvPr>
        </p:nvSpPr>
        <p:spPr>
          <a:xfrm>
            <a:off x="12480000" y="3143252"/>
            <a:ext cx="10272000" cy="677108"/>
          </a:xfrm>
        </p:spPr>
        <p:txBody>
          <a:bodyPr/>
          <a:lstStyle>
            <a:lvl1pPr>
              <a:buClr>
                <a:srgbClr val="18B022"/>
              </a:buClr>
              <a:defRPr sz="4400">
                <a:solidFill>
                  <a:schemeClr val="tx1">
                    <a:lumMod val="75000"/>
                  </a:schemeClr>
                </a:solidFill>
              </a:defRPr>
            </a:lvl1pPr>
            <a:lvl2pPr marL="1485900" indent="-571500">
              <a:buClr>
                <a:srgbClr val="18B022"/>
              </a:buClr>
              <a:buFont typeface="Wingdings" pitchFamily="2" charset="2"/>
              <a:buChar char="§"/>
              <a:defRPr sz="4000">
                <a:solidFill>
                  <a:schemeClr val="tx1">
                    <a:lumMod val="75000"/>
                    <a:lumOff val="25000"/>
                  </a:schemeClr>
                </a:solidFill>
              </a:defRPr>
            </a:lvl2pPr>
            <a:lvl3pPr>
              <a:buClr>
                <a:srgbClr val="18B022"/>
              </a:buClr>
              <a:defRPr sz="3600">
                <a:solidFill>
                  <a:schemeClr val="tx1">
                    <a:lumMod val="75000"/>
                    <a:lumOff val="25000"/>
                  </a:schemeClr>
                </a:solidFill>
              </a:defRPr>
            </a:lvl3pPr>
            <a:lvl4pPr>
              <a:buClr>
                <a:srgbClr val="18B022"/>
              </a:buClr>
              <a:defRPr sz="3200">
                <a:solidFill>
                  <a:schemeClr val="tx1">
                    <a:lumMod val="75000"/>
                    <a:lumOff val="25000"/>
                  </a:schemeClr>
                </a:solidFill>
              </a:defRPr>
            </a:lvl4pPr>
            <a:lvl5pPr>
              <a:buClr>
                <a:srgbClr val="18B022"/>
              </a:buClr>
              <a:defRPr sz="2800">
                <a:solidFill>
                  <a:schemeClr val="tx1">
                    <a:lumMod val="75000"/>
                    <a:lumOff val="25000"/>
                  </a:schemeClr>
                </a:solidFill>
              </a:defRPr>
            </a:lvl5pPr>
            <a:lvl6pPr>
              <a:defRPr sz="3600"/>
            </a:lvl6pPr>
            <a:lvl7pPr>
              <a:defRPr sz="3600"/>
            </a:lvl7pPr>
            <a:lvl8pPr>
              <a:defRPr sz="3600"/>
            </a:lvl8pPr>
            <a:lvl9pPr>
              <a:defRPr sz="3600"/>
            </a:lvl9pPr>
          </a:lstStyle>
          <a:p>
            <a:pPr lvl="0"/>
            <a:r>
              <a:rPr lang="pl-PL"/>
              <a:t>Kliknij, aby edytować style wzorca tekstu</a:t>
            </a:r>
          </a:p>
        </p:txBody>
      </p:sp>
      <p:sp>
        <p:nvSpPr>
          <p:cNvPr id="12" name="Symbol zastępczy tekstu 3"/>
          <p:cNvSpPr>
            <a:spLocks noGrp="1"/>
          </p:cNvSpPr>
          <p:nvPr>
            <p:ph type="body" sz="quarter" idx="15"/>
          </p:nvPr>
        </p:nvSpPr>
        <p:spPr>
          <a:xfrm>
            <a:off x="1629832" y="3143251"/>
            <a:ext cx="10272000" cy="9188450"/>
          </a:xfrm>
        </p:spPr>
        <p:txBody>
          <a:bodyPr>
            <a:normAutofit/>
          </a:bodyPr>
          <a:lstStyle>
            <a:lvl1pPr marL="0" indent="0">
              <a:buFont typeface="Arial" pitchFamily="34" charset="0"/>
              <a:buNone/>
              <a:defRPr sz="4400">
                <a:solidFill>
                  <a:schemeClr val="tx1">
                    <a:lumMod val="75000"/>
                  </a:schemeClr>
                </a:solidFill>
              </a:defRPr>
            </a:lvl1pPr>
            <a:lvl2pPr marL="914400" indent="0">
              <a:buFont typeface="Arial" pitchFamily="34" charset="0"/>
              <a:buNone/>
              <a:defRPr/>
            </a:lvl2pPr>
            <a:lvl3pPr marL="1828800" indent="0">
              <a:buFont typeface="Arial" pitchFamily="34" charset="0"/>
              <a:buNone/>
              <a:defRPr/>
            </a:lvl3pPr>
            <a:lvl4pPr marL="2743200" indent="0">
              <a:buFont typeface="Arial" pitchFamily="34" charset="0"/>
              <a:buNone/>
              <a:defRPr/>
            </a:lvl4pPr>
            <a:lvl5pPr marL="3657600" indent="0">
              <a:buFont typeface="Arial" pitchFamily="34" charset="0"/>
              <a:buNone/>
              <a:defRPr/>
            </a:lvl5pPr>
          </a:lstStyle>
          <a:p>
            <a:pPr lvl="0"/>
            <a:r>
              <a:rPr lang="pl-PL"/>
              <a:t>Kliknij, aby edytować style wzorca tekstu</a:t>
            </a:r>
          </a:p>
        </p:txBody>
      </p:sp>
    </p:spTree>
    <p:extLst>
      <p:ext uri="{BB962C8B-B14F-4D97-AF65-F5344CB8AC3E}">
        <p14:creationId xmlns:p14="http://schemas.microsoft.com/office/powerpoint/2010/main" val="37198140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Slajd tytułowy">
    <p:bg>
      <p:bgPr>
        <a:solidFill>
          <a:schemeClr val="bg1"/>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BA98BAFF-6F2E-461C-8D4F-E4C62AC64A31}"/>
              </a:ext>
            </a:extLst>
          </p:cNvPr>
          <p:cNvSpPr>
            <a:spLocks noGrp="1"/>
          </p:cNvSpPr>
          <p:nvPr>
            <p:ph type="pic" sz="quarter" idx="18" hasCustomPrompt="1"/>
          </p:nvPr>
        </p:nvSpPr>
        <p:spPr>
          <a:xfrm>
            <a:off x="1023453" y="989013"/>
            <a:ext cx="11996452" cy="11637277"/>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1100" h="4991100">
                <a:moveTo>
                  <a:pt x="2495550" y="0"/>
                </a:moveTo>
                <a:cubicBezTo>
                  <a:pt x="3873804" y="0"/>
                  <a:pt x="4991100" y="1117296"/>
                  <a:pt x="4991100" y="2495550"/>
                </a:cubicBezTo>
                <a:cubicBezTo>
                  <a:pt x="4991100" y="3873804"/>
                  <a:pt x="3873804" y="4991100"/>
                  <a:pt x="2495550" y="4991100"/>
                </a:cubicBezTo>
                <a:cubicBezTo>
                  <a:pt x="1117296" y="4991100"/>
                  <a:pt x="0" y="3873804"/>
                  <a:pt x="0" y="2495550"/>
                </a:cubicBezTo>
                <a:cubicBezTo>
                  <a:pt x="0" y="1117296"/>
                  <a:pt x="1117296" y="0"/>
                  <a:pt x="2495550" y="0"/>
                </a:cubicBezTo>
                <a:close/>
              </a:path>
            </a:pathLst>
          </a:custGeom>
          <a:pattFill prst="divot">
            <a:fgClr>
              <a:schemeClr val="accent1"/>
            </a:fgClr>
            <a:bgClr>
              <a:schemeClr val="bg1"/>
            </a:bgClr>
          </a:pattFill>
        </p:spPr>
        <p:txBody>
          <a:bodyPr wrap="square" anchor="ctr">
            <a:noAutofit/>
          </a:bodyPr>
          <a:lstStyle>
            <a:lvl1pPr marL="0" indent="0" algn="ctr">
              <a:buFontTx/>
              <a:buNone/>
              <a:defRPr lang="en-US" sz="3219" dirty="0"/>
            </a:lvl1pPr>
          </a:lstStyle>
          <a:p>
            <a:r>
              <a:rPr lang="pl-PL"/>
              <a:t>Przesuń grafikę z cieniem na spód, </a:t>
            </a:r>
            <a:br>
              <a:rPr lang="pl-PL"/>
            </a:br>
            <a:r>
              <a:rPr lang="pl-PL"/>
              <a:t>wstaw obraz i wykadruj go, </a:t>
            </a:r>
            <a:br>
              <a:rPr lang="pl-PL"/>
            </a:br>
            <a:r>
              <a:rPr lang="pl-PL"/>
              <a:t>a następnie przesuń </a:t>
            </a:r>
            <a:br>
              <a:rPr lang="pl-PL"/>
            </a:br>
            <a:r>
              <a:rPr lang="pl-PL"/>
              <a:t>na spód – pod grafikę.</a:t>
            </a:r>
          </a:p>
        </p:txBody>
      </p:sp>
      <p:sp>
        <p:nvSpPr>
          <p:cNvPr id="10" name="Tytuł 9">
            <a:extLst>
              <a:ext uri="{FF2B5EF4-FFF2-40B4-BE49-F238E27FC236}">
                <a16:creationId xmlns:a16="http://schemas.microsoft.com/office/drawing/2014/main" id="{5C012D13-4D8A-49F9-8B81-E60DF3C7B6AE}"/>
              </a:ext>
            </a:extLst>
          </p:cNvPr>
          <p:cNvSpPr>
            <a:spLocks noGrp="1"/>
          </p:cNvSpPr>
          <p:nvPr>
            <p:ph type="title" hasCustomPrompt="1"/>
          </p:nvPr>
        </p:nvSpPr>
        <p:spPr>
          <a:xfrm>
            <a:off x="13761530" y="7038020"/>
            <a:ext cx="9406202" cy="900246"/>
          </a:xfrm>
        </p:spPr>
        <p:txBody>
          <a:bodyPr/>
          <a:lstStyle>
            <a:lvl1pPr algn="l">
              <a:lnSpc>
                <a:spcPct val="90000"/>
              </a:lnSpc>
              <a:defRPr sz="6500">
                <a:solidFill>
                  <a:schemeClr val="tx2"/>
                </a:solidFill>
              </a:defRPr>
            </a:lvl1pPr>
          </a:lstStyle>
          <a:p>
            <a:r>
              <a:rPr lang="pl-PL"/>
              <a:t>Tytuł</a:t>
            </a:r>
          </a:p>
        </p:txBody>
      </p:sp>
      <p:sp>
        <p:nvSpPr>
          <p:cNvPr id="12" name="Symbol zastępczy tekstu 11">
            <a:extLst>
              <a:ext uri="{FF2B5EF4-FFF2-40B4-BE49-F238E27FC236}">
                <a16:creationId xmlns:a16="http://schemas.microsoft.com/office/drawing/2014/main" id="{393D27AA-38D8-4C34-87AE-ADBC1B110B64}"/>
              </a:ext>
            </a:extLst>
          </p:cNvPr>
          <p:cNvSpPr>
            <a:spLocks noGrp="1"/>
          </p:cNvSpPr>
          <p:nvPr>
            <p:ph type="body" sz="quarter" idx="11" hasCustomPrompt="1"/>
          </p:nvPr>
        </p:nvSpPr>
        <p:spPr>
          <a:xfrm>
            <a:off x="13749399" y="5957900"/>
            <a:ext cx="9355485" cy="900246"/>
          </a:xfrm>
        </p:spPr>
        <p:txBody>
          <a:bodyPr/>
          <a:lstStyle>
            <a:lvl1pPr algn="l">
              <a:lnSpc>
                <a:spcPct val="90000"/>
              </a:lnSpc>
              <a:defRPr sz="65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Prezentacja</a:t>
            </a:r>
          </a:p>
        </p:txBody>
      </p:sp>
      <p:sp>
        <p:nvSpPr>
          <p:cNvPr id="14" name="Symbol zastępczy tekstu 13">
            <a:extLst>
              <a:ext uri="{FF2B5EF4-FFF2-40B4-BE49-F238E27FC236}">
                <a16:creationId xmlns:a16="http://schemas.microsoft.com/office/drawing/2014/main" id="{3B805E61-D86E-4512-AC9A-EFF8C903A434}"/>
              </a:ext>
            </a:extLst>
          </p:cNvPr>
          <p:cNvSpPr>
            <a:spLocks noGrp="1"/>
          </p:cNvSpPr>
          <p:nvPr>
            <p:ph type="body" sz="quarter" idx="12" hasCustomPrompt="1"/>
          </p:nvPr>
        </p:nvSpPr>
        <p:spPr>
          <a:xfrm>
            <a:off x="13807326" y="8442176"/>
            <a:ext cx="9360406" cy="1016304"/>
          </a:xfrm>
        </p:spPr>
        <p:txBody>
          <a:bodyPr/>
          <a:lstStyle>
            <a:lvl1pPr algn="l">
              <a:lnSpc>
                <a:spcPts val="4220"/>
              </a:lnSpc>
              <a:defRPr sz="27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Autor:</a:t>
            </a:r>
          </a:p>
          <a:p>
            <a:pPr lvl="0"/>
            <a:r>
              <a:rPr lang="pl-PL"/>
              <a:t>Miasto, </a:t>
            </a:r>
          </a:p>
        </p:txBody>
      </p:sp>
      <p:sp>
        <p:nvSpPr>
          <p:cNvPr id="17" name="Symbol zastępczy obrazu 16">
            <a:extLst>
              <a:ext uri="{FF2B5EF4-FFF2-40B4-BE49-F238E27FC236}">
                <a16:creationId xmlns:a16="http://schemas.microsoft.com/office/drawing/2014/main" id="{84C66A9A-C164-48A0-A692-11A8FE1B57B0}"/>
              </a:ext>
            </a:extLst>
          </p:cNvPr>
          <p:cNvSpPr>
            <a:spLocks noGrp="1"/>
          </p:cNvSpPr>
          <p:nvPr>
            <p:ph type="pic" sz="quarter" idx="13" hasCustomPrompt="1"/>
          </p:nvPr>
        </p:nvSpPr>
        <p:spPr>
          <a:xfrm>
            <a:off x="13833959" y="11268000"/>
            <a:ext cx="1557226" cy="900000"/>
          </a:xfrm>
        </p:spPr>
        <p:txBody>
          <a:bodyPr anchor="b" anchorCtr="0">
            <a:normAutofit/>
          </a:bodyPr>
          <a:lstStyle>
            <a:lvl1pPr>
              <a:defRPr sz="2414"/>
            </a:lvl1pPr>
          </a:lstStyle>
          <a:p>
            <a:r>
              <a:rPr lang="pl-PL"/>
              <a:t>Logo</a:t>
            </a:r>
          </a:p>
        </p:txBody>
      </p:sp>
      <p:sp>
        <p:nvSpPr>
          <p:cNvPr id="19" name="Symbol zastępczy obrazu 16">
            <a:extLst>
              <a:ext uri="{FF2B5EF4-FFF2-40B4-BE49-F238E27FC236}">
                <a16:creationId xmlns:a16="http://schemas.microsoft.com/office/drawing/2014/main" id="{F91BBE6C-0785-4221-AB9F-0C9666139E40}"/>
              </a:ext>
            </a:extLst>
          </p:cNvPr>
          <p:cNvSpPr>
            <a:spLocks noGrp="1"/>
          </p:cNvSpPr>
          <p:nvPr>
            <p:ph type="pic" sz="quarter" idx="14" hasCustomPrompt="1"/>
          </p:nvPr>
        </p:nvSpPr>
        <p:spPr>
          <a:xfrm>
            <a:off x="15536043" y="11268000"/>
            <a:ext cx="1846942" cy="900000"/>
          </a:xfrm>
        </p:spPr>
        <p:txBody>
          <a:bodyPr anchor="b" anchorCtr="1">
            <a:normAutofit/>
          </a:bodyPr>
          <a:lstStyle>
            <a:lvl1pPr>
              <a:defRPr sz="2414"/>
            </a:lvl1pPr>
          </a:lstStyle>
          <a:p>
            <a:r>
              <a:rPr lang="pl-PL"/>
              <a:t>Logo</a:t>
            </a:r>
          </a:p>
        </p:txBody>
      </p:sp>
      <p:sp>
        <p:nvSpPr>
          <p:cNvPr id="20" name="Symbol zastępczy obrazu 16">
            <a:extLst>
              <a:ext uri="{FF2B5EF4-FFF2-40B4-BE49-F238E27FC236}">
                <a16:creationId xmlns:a16="http://schemas.microsoft.com/office/drawing/2014/main" id="{F312B582-B017-4645-87BB-107CD7674418}"/>
              </a:ext>
            </a:extLst>
          </p:cNvPr>
          <p:cNvSpPr>
            <a:spLocks noGrp="1"/>
          </p:cNvSpPr>
          <p:nvPr>
            <p:ph type="pic" sz="quarter" idx="15" hasCustomPrompt="1"/>
          </p:nvPr>
        </p:nvSpPr>
        <p:spPr>
          <a:xfrm>
            <a:off x="17527843" y="11268000"/>
            <a:ext cx="1846942" cy="900000"/>
          </a:xfrm>
        </p:spPr>
        <p:txBody>
          <a:bodyPr anchor="b" anchorCtr="1">
            <a:normAutofit/>
          </a:bodyPr>
          <a:lstStyle>
            <a:lvl1pPr>
              <a:defRPr sz="2414"/>
            </a:lvl1pPr>
          </a:lstStyle>
          <a:p>
            <a:r>
              <a:rPr lang="pl-PL"/>
              <a:t>Logo</a:t>
            </a:r>
          </a:p>
        </p:txBody>
      </p:sp>
      <p:sp>
        <p:nvSpPr>
          <p:cNvPr id="21" name="Symbol zastępczy obrazu 16">
            <a:extLst>
              <a:ext uri="{FF2B5EF4-FFF2-40B4-BE49-F238E27FC236}">
                <a16:creationId xmlns:a16="http://schemas.microsoft.com/office/drawing/2014/main" id="{FD890085-A01D-4265-97D2-C4D0F151D13C}"/>
              </a:ext>
            </a:extLst>
          </p:cNvPr>
          <p:cNvSpPr>
            <a:spLocks noGrp="1"/>
          </p:cNvSpPr>
          <p:nvPr>
            <p:ph type="pic" sz="quarter" idx="16" hasCustomPrompt="1"/>
          </p:nvPr>
        </p:nvSpPr>
        <p:spPr>
          <a:xfrm>
            <a:off x="19519643" y="11268000"/>
            <a:ext cx="1846942" cy="900000"/>
          </a:xfrm>
        </p:spPr>
        <p:txBody>
          <a:bodyPr anchor="b" anchorCtr="1">
            <a:normAutofit/>
          </a:bodyPr>
          <a:lstStyle>
            <a:lvl1pPr>
              <a:defRPr sz="2414"/>
            </a:lvl1pPr>
          </a:lstStyle>
          <a:p>
            <a:r>
              <a:rPr lang="pl-PL"/>
              <a:t>Logo</a:t>
            </a:r>
          </a:p>
        </p:txBody>
      </p:sp>
      <p:sp>
        <p:nvSpPr>
          <p:cNvPr id="22" name="Symbol zastępczy obrazu 16">
            <a:extLst>
              <a:ext uri="{FF2B5EF4-FFF2-40B4-BE49-F238E27FC236}">
                <a16:creationId xmlns:a16="http://schemas.microsoft.com/office/drawing/2014/main" id="{F55A2B4E-B5CF-4829-B380-0F17857A1FCC}"/>
              </a:ext>
            </a:extLst>
          </p:cNvPr>
          <p:cNvSpPr>
            <a:spLocks noGrp="1"/>
          </p:cNvSpPr>
          <p:nvPr>
            <p:ph type="pic" sz="quarter" idx="17" hasCustomPrompt="1"/>
          </p:nvPr>
        </p:nvSpPr>
        <p:spPr>
          <a:xfrm>
            <a:off x="21547658" y="11268000"/>
            <a:ext cx="1557226" cy="900000"/>
          </a:xfrm>
        </p:spPr>
        <p:txBody>
          <a:bodyPr anchor="b" anchorCtr="0">
            <a:normAutofit/>
          </a:bodyPr>
          <a:lstStyle>
            <a:lvl1pPr algn="r">
              <a:defRPr sz="2414"/>
            </a:lvl1pPr>
          </a:lstStyle>
          <a:p>
            <a:r>
              <a:rPr lang="pl-PL"/>
              <a:t>Logo</a:t>
            </a:r>
          </a:p>
        </p:txBody>
      </p:sp>
    </p:spTree>
    <p:extLst>
      <p:ext uri="{BB962C8B-B14F-4D97-AF65-F5344CB8AC3E}">
        <p14:creationId xmlns:p14="http://schemas.microsoft.com/office/powerpoint/2010/main" val="199210397"/>
      </p:ext>
    </p:extLst>
  </p:cSld>
  <p:clrMapOvr>
    <a:masterClrMapping/>
  </p:clrMapOvr>
  <p:extLst>
    <p:ext uri="{DCECCB84-F9BA-43D5-87BE-67443E8EF086}">
      <p15:sldGuideLst xmlns:p15="http://schemas.microsoft.com/office/powerpoint/2012/main">
        <p15:guide id="1" pos="8202">
          <p15:clr>
            <a:srgbClr val="FBAE40"/>
          </p15:clr>
        </p15:guide>
        <p15:guide id="2" orient="horz" pos="62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Slajd tytułowy">
    <p:bg>
      <p:bgPr>
        <a:solidFill>
          <a:schemeClr val="bg1"/>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BA98BAFF-6F2E-461C-8D4F-E4C62AC64A31}"/>
              </a:ext>
            </a:extLst>
          </p:cNvPr>
          <p:cNvSpPr>
            <a:spLocks noGrp="1"/>
          </p:cNvSpPr>
          <p:nvPr>
            <p:ph type="pic" sz="quarter" idx="18" hasCustomPrompt="1"/>
          </p:nvPr>
        </p:nvSpPr>
        <p:spPr>
          <a:xfrm>
            <a:off x="13785848" y="4294066"/>
            <a:ext cx="7839200" cy="7604494"/>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1100" h="4991100">
                <a:moveTo>
                  <a:pt x="2495550" y="0"/>
                </a:moveTo>
                <a:cubicBezTo>
                  <a:pt x="3873804" y="0"/>
                  <a:pt x="4991100" y="1117296"/>
                  <a:pt x="4991100" y="2495550"/>
                </a:cubicBezTo>
                <a:cubicBezTo>
                  <a:pt x="4991100" y="3873804"/>
                  <a:pt x="3873804" y="4991100"/>
                  <a:pt x="2495550" y="4991100"/>
                </a:cubicBezTo>
                <a:cubicBezTo>
                  <a:pt x="1117296" y="4991100"/>
                  <a:pt x="0" y="3873804"/>
                  <a:pt x="0" y="2495550"/>
                </a:cubicBezTo>
                <a:cubicBezTo>
                  <a:pt x="0" y="1117296"/>
                  <a:pt x="1117296" y="0"/>
                  <a:pt x="2495550" y="0"/>
                </a:cubicBezTo>
                <a:close/>
              </a:path>
            </a:pathLst>
          </a:custGeom>
          <a:pattFill prst="divot">
            <a:fgClr>
              <a:schemeClr val="accent1"/>
            </a:fgClr>
            <a:bgClr>
              <a:schemeClr val="bg1"/>
            </a:bgClr>
          </a:pattFill>
        </p:spPr>
        <p:txBody>
          <a:bodyPr wrap="square" anchor="ctr">
            <a:noAutofit/>
          </a:bodyPr>
          <a:lstStyle>
            <a:lvl1pPr marL="0" indent="0" algn="ctr">
              <a:buFontTx/>
              <a:buNone/>
              <a:defRPr lang="en-US" sz="3219" dirty="0"/>
            </a:lvl1pPr>
          </a:lstStyle>
          <a:p>
            <a:r>
              <a:rPr lang="pl-PL"/>
              <a:t>Wstaw obraz</a:t>
            </a:r>
          </a:p>
        </p:txBody>
      </p:sp>
      <p:sp>
        <p:nvSpPr>
          <p:cNvPr id="26" name="Holder 2">
            <a:extLst>
              <a:ext uri="{FF2B5EF4-FFF2-40B4-BE49-F238E27FC236}">
                <a16:creationId xmlns:a16="http://schemas.microsoft.com/office/drawing/2014/main" id="{F7417C1B-BD2D-41F7-B593-B2AA9374072C}"/>
              </a:ext>
            </a:extLst>
          </p:cNvPr>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27" name="Symbol zastępczy tekstu 7">
            <a:extLst>
              <a:ext uri="{FF2B5EF4-FFF2-40B4-BE49-F238E27FC236}">
                <a16:creationId xmlns:a16="http://schemas.microsoft.com/office/drawing/2014/main" id="{CFCA0667-075E-4016-83C1-9624B6EDADF6}"/>
              </a:ext>
            </a:extLst>
          </p:cNvPr>
          <p:cNvSpPr>
            <a:spLocks noGrp="1"/>
          </p:cNvSpPr>
          <p:nvPr>
            <p:ph type="body" sz="quarter" idx="10" hasCustomPrompt="1"/>
          </p:nvPr>
        </p:nvSpPr>
        <p:spPr>
          <a:xfrm>
            <a:off x="1267509" y="2124001"/>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Wpisz podtytuł</a:t>
            </a:r>
          </a:p>
        </p:txBody>
      </p:sp>
      <p:sp>
        <p:nvSpPr>
          <p:cNvPr id="28" name="Symbol zastępczy tekstu 9">
            <a:extLst>
              <a:ext uri="{FF2B5EF4-FFF2-40B4-BE49-F238E27FC236}">
                <a16:creationId xmlns:a16="http://schemas.microsoft.com/office/drawing/2014/main" id="{91584D24-CA5E-4A1F-8278-D6ACB0100E28}"/>
              </a:ext>
            </a:extLst>
          </p:cNvPr>
          <p:cNvSpPr>
            <a:spLocks noGrp="1"/>
          </p:cNvSpPr>
          <p:nvPr>
            <p:ph type="body" sz="quarter" idx="11" hasCustomPrompt="1"/>
          </p:nvPr>
        </p:nvSpPr>
        <p:spPr>
          <a:xfrm>
            <a:off x="1282873" y="4212000"/>
            <a:ext cx="10671372" cy="4247958"/>
          </a:xfrm>
        </p:spPr>
        <p:txBody>
          <a:bodyPr/>
          <a:lstStyle>
            <a:lvl1pPr algn="l">
              <a:lnSpc>
                <a:spcPts val="4225"/>
              </a:lnSpc>
              <a:defRPr sz="2700" spc="-10">
                <a:latin typeface="+mn-lt"/>
                <a:ea typeface="Lato Medium" panose="020F0502020204030203" pitchFamily="34" charset="0"/>
                <a:cs typeface="Lato Medium" panose="020F0502020204030203" pitchFamily="34" charset="0"/>
              </a:defRPr>
            </a:lvl1pPr>
            <a:lvl2pPr marL="756000" indent="-630000" algn="l">
              <a:lnSpc>
                <a:spcPts val="4225"/>
              </a:lnSpc>
              <a:spcBef>
                <a:spcPts val="4225"/>
              </a:spcBef>
              <a:buClr>
                <a:schemeClr val="accent2"/>
              </a:buClr>
              <a:buSzPct val="140000"/>
              <a:buFont typeface="Wingdings" panose="05000000000000000000" pitchFamily="2" charset="2"/>
              <a:buChar char="l"/>
              <a:defRPr sz="2700" spc="-10">
                <a:latin typeface="+mn-lt"/>
              </a:defRPr>
            </a:lvl2pPr>
            <a:lvl3pPr marL="756000" indent="-630000" algn="l">
              <a:lnSpc>
                <a:spcPts val="4225"/>
              </a:lnSpc>
              <a:spcBef>
                <a:spcPts val="4225"/>
              </a:spcBef>
              <a:buClr>
                <a:schemeClr val="tx2"/>
              </a:buClr>
              <a:buSzPct val="140000"/>
              <a:buFont typeface="Wingdings" panose="05000000000000000000" pitchFamily="2" charset="2"/>
              <a:buChar char="l"/>
              <a:defRPr sz="2700" spc="-10">
                <a:solidFill>
                  <a:schemeClr val="tx1"/>
                </a:solidFill>
                <a:latin typeface="+mn-lt"/>
              </a:defRPr>
            </a:lvl3pPr>
            <a:lvl4pPr marL="0" indent="0" algn="l">
              <a:lnSpc>
                <a:spcPts val="4225"/>
              </a:lnSpc>
              <a:spcBef>
                <a:spcPts val="4225"/>
              </a:spcBef>
              <a:buClr>
                <a:schemeClr val="tx2"/>
              </a:buClr>
              <a:buSzPct val="150000"/>
              <a:buFontTx/>
              <a:buNone/>
              <a:defRPr sz="2700" spc="-10">
                <a:latin typeface="+mn-lt"/>
              </a:defRPr>
            </a:lvl4pPr>
            <a:lvl5pPr marL="0" algn="l">
              <a:lnSpc>
                <a:spcPts val="4225"/>
              </a:lnSpc>
              <a:defRPr sz="2700" spc="-10">
                <a:latin typeface="+mn-lt"/>
              </a:defRPr>
            </a:lvl5pPr>
          </a:lstStyle>
          <a:p>
            <a:pPr lvl="0"/>
            <a:r>
              <a:rPr lang="pl-PL"/>
              <a:t>Wpisz tekst</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4193476195"/>
      </p:ext>
    </p:extLst>
  </p:cSld>
  <p:clrMapOvr>
    <a:masterClrMapping/>
  </p:clrMapOvr>
  <p:extLst>
    <p:ext uri="{DCECCB84-F9BA-43D5-87BE-67443E8EF086}">
      <p15:sldGuideLst xmlns:p15="http://schemas.microsoft.com/office/powerpoint/2012/main">
        <p15:guide id="1" pos="8202">
          <p15:clr>
            <a:srgbClr val="FBAE40"/>
          </p15:clr>
        </p15:guide>
        <p15:guide id="2" orient="horz" pos="623">
          <p15:clr>
            <a:srgbClr val="FBAE40"/>
          </p15:clr>
        </p15:guide>
        <p15:guide id="3" pos="6591">
          <p15:clr>
            <a:srgbClr val="9FCC3B"/>
          </p15:clr>
        </p15:guide>
        <p15:guide id="4" pos="2577">
          <p15:clr>
            <a:srgbClr val="9FCC3B"/>
          </p15:clr>
        </p15:guide>
        <p15:guide id="5" orient="horz" pos="1281">
          <p15:clr>
            <a:srgbClr val="9FCC3B"/>
          </p15:clr>
        </p15:guide>
        <p15:guide id="6" orient="horz" pos="7495">
          <p15:clr>
            <a:srgbClr val="9FCC3B"/>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lajd 2kolumny tekstow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latin typeface="Lato Medium" panose="020F0502020204030203" pitchFamily="34" charset="0"/>
                <a:ea typeface="Lato Medium" panose="020F0502020204030203" pitchFamily="34" charset="0"/>
                <a:cs typeface="Lato Medium" panose="020F0502020204030203" pitchFamily="34" charset="0"/>
              </a:defRPr>
            </a:lvl1pPr>
          </a:lstStyle>
          <a:p>
            <a:fld id="{05D33902-A113-4A7A-BEEF-EE9D90F362D7}"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1"/>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Wpisz podtytuł</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282873" y="4212000"/>
            <a:ext cx="10671372" cy="4247958"/>
          </a:xfrm>
        </p:spPr>
        <p:txBody>
          <a:bodyPr/>
          <a:lstStyle>
            <a:lvl1pPr algn="l">
              <a:lnSpc>
                <a:spcPts val="4225"/>
              </a:lnSpc>
              <a:defRPr sz="2700" spc="-10">
                <a:latin typeface="+mn-lt"/>
                <a:ea typeface="Lato Medium" panose="020F0502020204030203" pitchFamily="34" charset="0"/>
                <a:cs typeface="Lato Medium" panose="020F0502020204030203" pitchFamily="34" charset="0"/>
              </a:defRPr>
            </a:lvl1pPr>
            <a:lvl2pPr marL="756000" indent="-630000" algn="l">
              <a:lnSpc>
                <a:spcPts val="4225"/>
              </a:lnSpc>
              <a:spcBef>
                <a:spcPts val="4225"/>
              </a:spcBef>
              <a:buClr>
                <a:schemeClr val="accent2"/>
              </a:buClr>
              <a:buSzPct val="140000"/>
              <a:buFont typeface="Wingdings" panose="05000000000000000000" pitchFamily="2" charset="2"/>
              <a:buChar char="l"/>
              <a:defRPr sz="2700" spc="-10">
                <a:latin typeface="+mn-lt"/>
              </a:defRPr>
            </a:lvl2pPr>
            <a:lvl3pPr marL="756000" indent="-630000" algn="l">
              <a:lnSpc>
                <a:spcPts val="4225"/>
              </a:lnSpc>
              <a:spcBef>
                <a:spcPts val="4225"/>
              </a:spcBef>
              <a:buClr>
                <a:schemeClr val="tx2"/>
              </a:buClr>
              <a:buSzPct val="140000"/>
              <a:buFont typeface="Wingdings" panose="05000000000000000000" pitchFamily="2" charset="2"/>
              <a:buChar char="l"/>
              <a:defRPr sz="2700" spc="-10">
                <a:solidFill>
                  <a:schemeClr val="tx1"/>
                </a:solidFill>
                <a:latin typeface="+mn-lt"/>
              </a:defRPr>
            </a:lvl3pPr>
            <a:lvl4pPr marL="0" indent="0" algn="l">
              <a:lnSpc>
                <a:spcPts val="4225"/>
              </a:lnSpc>
              <a:spcBef>
                <a:spcPts val="4225"/>
              </a:spcBef>
              <a:buClr>
                <a:schemeClr val="tx2"/>
              </a:buClr>
              <a:buSzPct val="150000"/>
              <a:buFontTx/>
              <a:buNone/>
              <a:defRPr sz="2700" spc="-10">
                <a:latin typeface="+mn-lt"/>
              </a:defRPr>
            </a:lvl4pPr>
            <a:lvl5pPr marL="0" algn="l">
              <a:lnSpc>
                <a:spcPts val="4225"/>
              </a:lnSpc>
              <a:defRPr sz="2700" spc="-10">
                <a:latin typeface="+mn-lt"/>
              </a:defRPr>
            </a:lvl5pPr>
          </a:lstStyle>
          <a:p>
            <a:pPr lvl="0"/>
            <a:r>
              <a:rPr lang="pl-PL"/>
              <a:t>Wpisz tekst</a:t>
            </a:r>
          </a:p>
          <a:p>
            <a:pPr lvl="1"/>
            <a:r>
              <a:rPr lang="pl-PL"/>
              <a:t>Drugi poziom</a:t>
            </a:r>
          </a:p>
          <a:p>
            <a:pPr lvl="2"/>
            <a:r>
              <a:rPr lang="pl-PL"/>
              <a:t>Trzeci poziom</a:t>
            </a:r>
          </a:p>
          <a:p>
            <a:pPr lvl="3"/>
            <a:r>
              <a:rPr lang="pl-PL"/>
              <a:t>Czwarty poziom</a:t>
            </a:r>
          </a:p>
          <a:p>
            <a:pPr lvl="4"/>
            <a:r>
              <a:rPr lang="pl-PL"/>
              <a:t>Piąty poziom</a:t>
            </a:r>
          </a:p>
        </p:txBody>
      </p:sp>
      <p:sp>
        <p:nvSpPr>
          <p:cNvPr id="12" name="Symbol zastępczy tekstu 9">
            <a:extLst>
              <a:ext uri="{FF2B5EF4-FFF2-40B4-BE49-F238E27FC236}">
                <a16:creationId xmlns:a16="http://schemas.microsoft.com/office/drawing/2014/main" id="{198EF655-B8B1-41FF-97B1-B053E635D7D3}"/>
              </a:ext>
            </a:extLst>
          </p:cNvPr>
          <p:cNvSpPr>
            <a:spLocks noGrp="1"/>
          </p:cNvSpPr>
          <p:nvPr>
            <p:ph type="body" sz="quarter" idx="12" hasCustomPrompt="1"/>
          </p:nvPr>
        </p:nvSpPr>
        <p:spPr>
          <a:xfrm>
            <a:off x="12429755" y="4211999"/>
            <a:ext cx="10671372" cy="8316000"/>
          </a:xfrm>
        </p:spPr>
        <p:txBody>
          <a:bodyPr>
            <a:noAutofit/>
          </a:bodyPr>
          <a:lstStyle>
            <a:lvl1pPr algn="l">
              <a:lnSpc>
                <a:spcPts val="4225"/>
              </a:lnSpc>
              <a:defRPr sz="2700" spc="-10">
                <a:latin typeface="+mn-lt"/>
                <a:ea typeface="Lato Medium" panose="020F0502020204030203" pitchFamily="34" charset="0"/>
                <a:cs typeface="Lato Medium" panose="020F0502020204030203" pitchFamily="34" charset="0"/>
              </a:defRPr>
            </a:lvl1pPr>
            <a:lvl2pPr marL="756000" indent="-630000" algn="l">
              <a:lnSpc>
                <a:spcPts val="4225"/>
              </a:lnSpc>
              <a:spcBef>
                <a:spcPts val="4225"/>
              </a:spcBef>
              <a:buClr>
                <a:schemeClr val="accent2"/>
              </a:buClr>
              <a:buSzPct val="140000"/>
              <a:buFont typeface="Wingdings" panose="05000000000000000000" pitchFamily="2" charset="2"/>
              <a:buChar char="l"/>
              <a:defRPr sz="2700" spc="-10">
                <a:latin typeface="+mn-lt"/>
              </a:defRPr>
            </a:lvl2pPr>
            <a:lvl3pPr marL="756000" indent="-630000" algn="l">
              <a:lnSpc>
                <a:spcPts val="4225"/>
              </a:lnSpc>
              <a:spcBef>
                <a:spcPts val="4225"/>
              </a:spcBef>
              <a:buClr>
                <a:schemeClr val="tx2"/>
              </a:buClr>
              <a:buSzPct val="140000"/>
              <a:buFont typeface="Wingdings" panose="05000000000000000000" pitchFamily="2" charset="2"/>
              <a:buChar char="l"/>
              <a:defRPr sz="2700" spc="-10">
                <a:solidFill>
                  <a:schemeClr val="tx1"/>
                </a:solidFill>
                <a:latin typeface="+mn-lt"/>
              </a:defRPr>
            </a:lvl3pPr>
            <a:lvl4pPr marL="0" indent="0" algn="l">
              <a:lnSpc>
                <a:spcPts val="4225"/>
              </a:lnSpc>
              <a:spcBef>
                <a:spcPts val="4225"/>
              </a:spcBef>
              <a:buClr>
                <a:schemeClr val="tx2"/>
              </a:buClr>
              <a:buSzPct val="150000"/>
              <a:buFontTx/>
              <a:buNone/>
              <a:defRPr sz="2700" spc="-10">
                <a:latin typeface="+mn-lt"/>
              </a:defRPr>
            </a:lvl4pPr>
            <a:lvl5pPr marL="0" algn="l">
              <a:lnSpc>
                <a:spcPts val="4225"/>
              </a:lnSpc>
              <a:defRPr sz="2700" spc="-10">
                <a:latin typeface="+mn-lt"/>
              </a:defRPr>
            </a:lvl5pPr>
          </a:lstStyle>
          <a:p>
            <a:pPr lvl="0"/>
            <a:r>
              <a:rPr lang="pl-PL"/>
              <a:t>Wpisz tekst</a:t>
            </a:r>
          </a:p>
          <a:p>
            <a:pPr lvl="1"/>
            <a:r>
              <a:rPr lang="pl-PL"/>
              <a:t>Drugi poziom</a:t>
            </a:r>
          </a:p>
          <a:p>
            <a:pPr lvl="2"/>
            <a:r>
              <a:rPr lang="pl-PL"/>
              <a:t>Trzeci poziom</a:t>
            </a:r>
          </a:p>
          <a:p>
            <a:pPr lvl="3"/>
            <a:r>
              <a:rPr lang="pl-PL"/>
              <a:t>Czwarty poziom</a:t>
            </a:r>
          </a:p>
          <a:p>
            <a:pPr lvl="4"/>
            <a:r>
              <a:rPr lang="pl-PL"/>
              <a:t>Piąty poziom</a:t>
            </a:r>
          </a:p>
        </p:txBody>
      </p:sp>
      <p:sp>
        <p:nvSpPr>
          <p:cNvPr id="14" name="Symbol zastępczy tekstu 13">
            <a:extLst>
              <a:ext uri="{FF2B5EF4-FFF2-40B4-BE49-F238E27FC236}">
                <a16:creationId xmlns:a16="http://schemas.microsoft.com/office/drawing/2014/main" id="{5D6F26F5-15E9-4D5A-8534-281FA9EBE865}"/>
              </a:ext>
            </a:extLst>
          </p:cNvPr>
          <p:cNvSpPr>
            <a:spLocks noGrp="1"/>
          </p:cNvSpPr>
          <p:nvPr>
            <p:ph type="body" sz="quarter" idx="13" hasCustomPrompt="1"/>
          </p:nvPr>
        </p:nvSpPr>
        <p:spPr>
          <a:xfrm>
            <a:off x="2666515" y="9126252"/>
            <a:ext cx="9272367" cy="2952328"/>
          </a:xfrm>
        </p:spPr>
        <p:txBody>
          <a:bodyPr>
            <a:noAutofit/>
          </a:bodyPr>
          <a:lstStyle>
            <a:lvl1pPr marL="0" indent="0" algn="l">
              <a:lnSpc>
                <a:spcPts val="4929"/>
              </a:lnSpc>
              <a:defRPr sz="3500" spc="-10" baseline="0">
                <a:solidFill>
                  <a:schemeClr val="accent2"/>
                </a:solidFill>
                <a:latin typeface="Lato Medium" panose="020F0502020204030203" pitchFamily="34" charset="0"/>
                <a:ea typeface="Lato Medium" panose="020F0502020204030203" pitchFamily="34" charset="0"/>
                <a:cs typeface="Lato Medium" panose="020F0502020204030203" pitchFamily="34" charset="0"/>
              </a:defRPr>
            </a:lvl1pPr>
          </a:lstStyle>
          <a:p>
            <a:pPr lvl="0"/>
            <a:r>
              <a:rPr lang="pl-PL">
                <a:latin typeface="Lato Medium" panose="020F0502020204030203" pitchFamily="34" charset="0"/>
                <a:ea typeface="Lato Medium" panose="020F0502020204030203" pitchFamily="34" charset="0"/>
                <a:cs typeface="Lato Medium" panose="020F0502020204030203" pitchFamily="34" charset="0"/>
              </a:rPr>
              <a:t>“Wstaw cytat</a:t>
            </a:r>
            <a:endParaRPr lang="pl-PL"/>
          </a:p>
        </p:txBody>
      </p:sp>
      <p:sp>
        <p:nvSpPr>
          <p:cNvPr id="7" name="Symbol zastępczy obrazu 6">
            <a:extLst>
              <a:ext uri="{FF2B5EF4-FFF2-40B4-BE49-F238E27FC236}">
                <a16:creationId xmlns:a16="http://schemas.microsoft.com/office/drawing/2014/main" id="{A1486E10-0AF7-4236-ABBB-2E915C23EFAD}"/>
              </a:ext>
            </a:extLst>
          </p:cNvPr>
          <p:cNvSpPr>
            <a:spLocks noGrp="1"/>
          </p:cNvSpPr>
          <p:nvPr>
            <p:ph type="pic" sz="quarter" idx="14" hasCustomPrompt="1"/>
          </p:nvPr>
        </p:nvSpPr>
        <p:spPr>
          <a:xfrm>
            <a:off x="1254125" y="9126539"/>
            <a:ext cx="856755" cy="863810"/>
          </a:xfrm>
        </p:spPr>
        <p:txBody>
          <a:bodyPr anchor="ctr" anchorCtr="0">
            <a:noAutofit/>
          </a:bodyPr>
          <a:lstStyle>
            <a:lvl1pPr algn="ctr">
              <a:defRPr sz="1800"/>
            </a:lvl1pPr>
          </a:lstStyle>
          <a:p>
            <a:r>
              <a:rPr lang="pl-PL"/>
              <a:t>Wstaw ikonę</a:t>
            </a:r>
          </a:p>
        </p:txBody>
      </p:sp>
    </p:spTree>
    <p:extLst>
      <p:ext uri="{BB962C8B-B14F-4D97-AF65-F5344CB8AC3E}">
        <p14:creationId xmlns:p14="http://schemas.microsoft.com/office/powerpoint/2010/main" val="1662205395"/>
      </p:ext>
    </p:extLst>
  </p:cSld>
  <p:clrMapOvr>
    <a:masterClrMapping/>
  </p:clrMapOvr>
  <p:extLst>
    <p:ext uri="{DCECCB84-F9BA-43D5-87BE-67443E8EF086}">
      <p15:sldGuideLst xmlns:p15="http://schemas.microsoft.com/office/powerpoint/2012/main">
        <p15:guide id="1" pos="8292" userDrawn="1">
          <p15:clr>
            <a:srgbClr val="FBAE40"/>
          </p15:clr>
        </p15:guide>
        <p15:guide id="2" pos="802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_Slajd z wykresami">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05D33902-A113-4A7A-BEEF-EE9D90F362D7}"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1"/>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Wpisz podtytuł</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8036298" y="4212000"/>
            <a:ext cx="5064828" cy="2970036"/>
          </a:xfrm>
        </p:spPr>
        <p:txBody>
          <a:bodyPr>
            <a:noAutofit/>
          </a:bodyPr>
          <a:lstStyle>
            <a:lvl1pPr algn="l">
              <a:lnSpc>
                <a:spcPts val="4225"/>
              </a:lnSpc>
              <a:defRPr sz="2700" spc="-10">
                <a:latin typeface="+mn-lt"/>
                <a:ea typeface="Lato Medium" panose="020F0502020204030203" pitchFamily="34" charset="0"/>
                <a:cs typeface="Lato Medium" panose="020F0502020204030203" pitchFamily="34" charset="0"/>
              </a:defRPr>
            </a:lvl1pPr>
            <a:lvl2pPr marL="760536" indent="-760536" algn="l">
              <a:lnSpc>
                <a:spcPts val="4225"/>
              </a:lnSpc>
              <a:spcBef>
                <a:spcPts val="4225"/>
              </a:spcBef>
              <a:buClr>
                <a:schemeClr val="accent2"/>
              </a:buClr>
              <a:buSzPct val="150000"/>
              <a:buFont typeface="Wingdings" panose="05000000000000000000" pitchFamily="2" charset="2"/>
              <a:buChar char="l"/>
              <a:defRPr sz="2716" spc="-10">
                <a:latin typeface="+mn-lt"/>
              </a:defRPr>
            </a:lvl2pPr>
            <a:lvl3pPr marL="724320" indent="-724320" algn="l">
              <a:lnSpc>
                <a:spcPts val="4225"/>
              </a:lnSpc>
              <a:spcBef>
                <a:spcPts val="4225"/>
              </a:spcBef>
              <a:buClr>
                <a:schemeClr val="tx2"/>
              </a:buClr>
              <a:buSzPct val="145000"/>
              <a:buFont typeface="Wingdings" panose="05000000000000000000" pitchFamily="2" charset="2"/>
              <a:buChar char="l"/>
              <a:defRPr sz="2716" spc="-10">
                <a:solidFill>
                  <a:schemeClr val="tx1"/>
                </a:solidFill>
                <a:latin typeface="+mn-lt"/>
              </a:defRPr>
            </a:lvl3pPr>
            <a:lvl4pPr marL="0" indent="0" algn="l">
              <a:lnSpc>
                <a:spcPts val="4225"/>
              </a:lnSpc>
              <a:spcBef>
                <a:spcPts val="4225"/>
              </a:spcBef>
              <a:buClr>
                <a:schemeClr val="tx2"/>
              </a:buClr>
              <a:buSzPct val="150000"/>
              <a:buFontTx/>
              <a:buNone/>
              <a:defRPr sz="2716" spc="-10">
                <a:latin typeface="+mn-lt"/>
              </a:defRPr>
            </a:lvl4pPr>
            <a:lvl5pPr marL="0" algn="l">
              <a:lnSpc>
                <a:spcPts val="4225"/>
              </a:lnSpc>
              <a:defRPr sz="2716" spc="-10">
                <a:latin typeface="+mn-lt"/>
              </a:defRPr>
            </a:lvl5pPr>
          </a:lstStyle>
          <a:p>
            <a:pPr lvl="0"/>
            <a:r>
              <a:rPr lang="pl-PL"/>
              <a:t>Wpisz tekst</a:t>
            </a:r>
          </a:p>
        </p:txBody>
      </p:sp>
      <p:sp>
        <p:nvSpPr>
          <p:cNvPr id="14" name="Symbol zastępczy tekstu 13">
            <a:extLst>
              <a:ext uri="{FF2B5EF4-FFF2-40B4-BE49-F238E27FC236}">
                <a16:creationId xmlns:a16="http://schemas.microsoft.com/office/drawing/2014/main" id="{5D6F26F5-15E9-4D5A-8534-281FA9EBE865}"/>
              </a:ext>
            </a:extLst>
          </p:cNvPr>
          <p:cNvSpPr>
            <a:spLocks noGrp="1"/>
          </p:cNvSpPr>
          <p:nvPr>
            <p:ph type="body" sz="quarter" idx="13" hasCustomPrompt="1"/>
          </p:nvPr>
        </p:nvSpPr>
        <p:spPr>
          <a:xfrm>
            <a:off x="1249241" y="10314385"/>
            <a:ext cx="5146797" cy="1908287"/>
          </a:xfrm>
        </p:spPr>
        <p:txBody>
          <a:bodyPr>
            <a:noAutofit/>
          </a:bodyPr>
          <a:lstStyle>
            <a:lvl1pPr marL="181080" indent="-181080" algn="l">
              <a:lnSpc>
                <a:spcPts val="4929"/>
              </a:lnSpc>
              <a:defRPr sz="3500" spc="-10" baseline="0">
                <a:solidFill>
                  <a:schemeClr val="accent2"/>
                </a:solidFill>
                <a:latin typeface="Lato Medium" panose="020F0502020204030203" pitchFamily="34" charset="0"/>
                <a:ea typeface="Lato Medium" panose="020F0502020204030203" pitchFamily="34" charset="0"/>
                <a:cs typeface="Lato Medium" panose="020F0502020204030203" pitchFamily="34" charset="0"/>
              </a:defRPr>
            </a:lvl1pPr>
          </a:lstStyle>
          <a:p>
            <a:pPr lvl="0"/>
            <a:r>
              <a:rPr lang="pl-PL">
                <a:latin typeface="Lato Medium" panose="020F0502020204030203" pitchFamily="34" charset="0"/>
                <a:ea typeface="Lato Medium" panose="020F0502020204030203" pitchFamily="34" charset="0"/>
                <a:cs typeface="Lato Medium" panose="020F0502020204030203" pitchFamily="34" charset="0"/>
              </a:rPr>
              <a:t>“Wstaw cytat”</a:t>
            </a:r>
            <a:endParaRPr lang="pl-PL"/>
          </a:p>
        </p:txBody>
      </p:sp>
      <p:sp>
        <p:nvSpPr>
          <p:cNvPr id="4" name="Symbol zastępczy tekstu 3">
            <a:extLst>
              <a:ext uri="{FF2B5EF4-FFF2-40B4-BE49-F238E27FC236}">
                <a16:creationId xmlns:a16="http://schemas.microsoft.com/office/drawing/2014/main" id="{A2F84BDF-9A97-431B-969D-216615DEDC6C}"/>
              </a:ext>
            </a:extLst>
          </p:cNvPr>
          <p:cNvSpPr>
            <a:spLocks noGrp="1"/>
          </p:cNvSpPr>
          <p:nvPr>
            <p:ph type="body" sz="quarter" idx="15" hasCustomPrompt="1"/>
          </p:nvPr>
        </p:nvSpPr>
        <p:spPr>
          <a:xfrm>
            <a:off x="8316974" y="11521896"/>
            <a:ext cx="4086624" cy="260777"/>
          </a:xfrm>
        </p:spPr>
        <p:txBody>
          <a:bodyPr/>
          <a:lstStyle>
            <a:lvl1pPr algn="ctr">
              <a:lnSpc>
                <a:spcPts val="2173"/>
              </a:lnSpc>
              <a:defRPr sz="1800"/>
            </a:lvl1pPr>
          </a:lstStyle>
          <a:p>
            <a:pPr lvl="0"/>
            <a:r>
              <a:rPr lang="pl-PL"/>
              <a:t>Wstaw tytuł wykresu</a:t>
            </a:r>
          </a:p>
        </p:txBody>
      </p:sp>
      <p:sp>
        <p:nvSpPr>
          <p:cNvPr id="17" name="Symbol zastępczy tekstu 3">
            <a:extLst>
              <a:ext uri="{FF2B5EF4-FFF2-40B4-BE49-F238E27FC236}">
                <a16:creationId xmlns:a16="http://schemas.microsoft.com/office/drawing/2014/main" id="{F148A997-FAC8-4145-B35F-1CA7F5E333A3}"/>
              </a:ext>
            </a:extLst>
          </p:cNvPr>
          <p:cNvSpPr>
            <a:spLocks noGrp="1"/>
          </p:cNvSpPr>
          <p:nvPr>
            <p:ph type="body" sz="quarter" idx="16" hasCustomPrompt="1"/>
          </p:nvPr>
        </p:nvSpPr>
        <p:spPr>
          <a:xfrm>
            <a:off x="12777573" y="11529772"/>
            <a:ext cx="4086624" cy="260777"/>
          </a:xfrm>
        </p:spPr>
        <p:txBody>
          <a:bodyPr/>
          <a:lstStyle>
            <a:lvl1pPr algn="ctr">
              <a:lnSpc>
                <a:spcPts val="2173"/>
              </a:lnSpc>
              <a:defRPr sz="1800"/>
            </a:lvl1pPr>
          </a:lstStyle>
          <a:p>
            <a:pPr lvl="0"/>
            <a:r>
              <a:rPr lang="pl-PL"/>
              <a:t>Wstaw tytuł wykresu</a:t>
            </a:r>
          </a:p>
        </p:txBody>
      </p:sp>
      <p:sp>
        <p:nvSpPr>
          <p:cNvPr id="11" name="pole tekstowe 10">
            <a:extLst>
              <a:ext uri="{FF2B5EF4-FFF2-40B4-BE49-F238E27FC236}">
                <a16:creationId xmlns:a16="http://schemas.microsoft.com/office/drawing/2014/main" id="{86D2C04B-8795-4A43-96FA-8679254E01F4}"/>
              </a:ext>
            </a:extLst>
          </p:cNvPr>
          <p:cNvSpPr txBox="1"/>
          <p:nvPr userDrawn="1"/>
        </p:nvSpPr>
        <p:spPr>
          <a:xfrm>
            <a:off x="1278000" y="12726000"/>
            <a:ext cx="10909126" cy="346249"/>
          </a:xfrm>
          <a:prstGeom prst="rect">
            <a:avLst/>
          </a:prstGeom>
          <a:noFill/>
        </p:spPr>
        <p:txBody>
          <a:bodyPr wrap="square" lIns="0" tIns="0" rIns="0" bIns="0"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pl-PL" sz="2500" b="0" i="0" u="none" strike="noStrike" kern="0" cap="none" spc="0" normalizeH="0" baseline="0" noProof="0">
                <a:ln>
                  <a:noFill/>
                </a:ln>
                <a:solidFill>
                  <a:schemeClr val="bg1"/>
                </a:solidFill>
                <a:effectLst/>
                <a:uLnTx/>
                <a:uFillTx/>
                <a:latin typeface="Lato Medium" panose="020F0502020204030203" pitchFamily="34" charset="0"/>
                <a:ea typeface="Lato Medium" panose="020F0502020204030203" pitchFamily="34" charset="0"/>
                <a:cs typeface="Lato Medium" panose="020F0502020204030203" pitchFamily="34" charset="0"/>
              </a:rPr>
              <a:t>Hasło </a:t>
            </a:r>
            <a:endParaRPr kumimoji="0" lang="pl-PL" sz="2500" b="0" i="0" u="none" strike="noStrike" kern="0" cap="none" spc="0" normalizeH="0" baseline="0" noProof="0">
              <a:ln>
                <a:noFill/>
              </a:ln>
              <a:solidFill>
                <a:schemeClr val="bg1"/>
              </a:solidFill>
              <a:effectLst/>
              <a:uLnTx/>
              <a:uFillTx/>
              <a:latin typeface="Lato Medium"/>
              <a:ea typeface="+mn-ea"/>
              <a:cs typeface="Lato Medium"/>
            </a:endParaRPr>
          </a:p>
        </p:txBody>
      </p:sp>
    </p:spTree>
    <p:extLst>
      <p:ext uri="{BB962C8B-B14F-4D97-AF65-F5344CB8AC3E}">
        <p14:creationId xmlns:p14="http://schemas.microsoft.com/office/powerpoint/2010/main" val="3609939549"/>
      </p:ext>
    </p:extLst>
  </p:cSld>
  <p:clrMapOvr>
    <a:masterClrMapping/>
  </p:clrMapOvr>
  <p:extLst>
    <p:ext uri="{DCECCB84-F9BA-43D5-87BE-67443E8EF086}">
      <p15:sldGuideLst xmlns:p15="http://schemas.microsoft.com/office/powerpoint/2012/main">
        <p15:guide id="1" pos="402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ytuł i 2x zawartość">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a:xfrm>
            <a:off x="22791093" y="12888001"/>
            <a:ext cx="1498251" cy="730250"/>
          </a:xfrm>
          <a:prstGeom prst="rect">
            <a:avLst/>
          </a:prstGeom>
        </p:spPr>
        <p:txBody>
          <a:bodyPr/>
          <a:lstStyle>
            <a:lvl1pPr algn="ctr">
              <a:defRPr sz="2800">
                <a:solidFill>
                  <a:schemeClr val="bg1">
                    <a:lumMod val="50000"/>
                  </a:schemeClr>
                </a:solidFill>
              </a:defRPr>
            </a:lvl1pPr>
          </a:lstStyle>
          <a:p>
            <a:fld id="{81382561-DA1C-4162-B7C8-DCD3404CF350}" type="slidenum">
              <a:rPr lang="pl-PL" smtClean="0">
                <a:solidFill>
                  <a:prstClr val="white">
                    <a:lumMod val="50000"/>
                  </a:prstClr>
                </a:solidFill>
              </a:rPr>
              <a:pPr/>
              <a:t>‹#›</a:t>
            </a:fld>
            <a:endParaRPr lang="pl-PL">
              <a:solidFill>
                <a:prstClr val="white">
                  <a:lumMod val="50000"/>
                </a:prstClr>
              </a:solidFill>
            </a:endParaRPr>
          </a:p>
        </p:txBody>
      </p:sp>
      <p:sp>
        <p:nvSpPr>
          <p:cNvPr id="10" name="Symbol zastępczy tekstu 2"/>
          <p:cNvSpPr>
            <a:spLocks noGrp="1"/>
          </p:cNvSpPr>
          <p:nvPr>
            <p:ph type="body" idx="1" hasCustomPrompt="1"/>
          </p:nvPr>
        </p:nvSpPr>
        <p:spPr>
          <a:xfrm>
            <a:off x="1629835" y="809328"/>
            <a:ext cx="21119003" cy="1354217"/>
          </a:xfrm>
        </p:spPr>
        <p:txBody>
          <a:bodyPr wrap="square" anchor="t" anchorCtr="0">
            <a:spAutoFit/>
          </a:bodyPr>
          <a:lstStyle>
            <a:lvl1pPr marL="0" indent="0">
              <a:buNone/>
              <a:defRPr sz="4400" b="1" baseline="0">
                <a:solidFill>
                  <a:schemeClr val="tx1"/>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l-PL"/>
              <a:t>Kliknij aby edytować tytuł</a:t>
            </a:r>
          </a:p>
          <a:p>
            <a:pPr lvl="0"/>
            <a:r>
              <a:rPr lang="pl-PL"/>
              <a:t>2 linijki</a:t>
            </a:r>
          </a:p>
        </p:txBody>
      </p:sp>
      <p:sp>
        <p:nvSpPr>
          <p:cNvPr id="12" name="Symbol zastępczy zawartości 2"/>
          <p:cNvSpPr>
            <a:spLocks noGrp="1"/>
          </p:cNvSpPr>
          <p:nvPr>
            <p:ph sz="half" idx="13"/>
          </p:nvPr>
        </p:nvSpPr>
        <p:spPr>
          <a:xfrm>
            <a:off x="1629835" y="3143252"/>
            <a:ext cx="10273035" cy="677108"/>
          </a:xfrm>
        </p:spPr>
        <p:txBody>
          <a:bodyPr/>
          <a:lstStyle>
            <a:lvl1pPr>
              <a:buClr>
                <a:srgbClr val="18B022"/>
              </a:buClr>
              <a:defRPr sz="4400">
                <a:solidFill>
                  <a:schemeClr val="tx1">
                    <a:lumMod val="75000"/>
                  </a:schemeClr>
                </a:solidFill>
              </a:defRPr>
            </a:lvl1pPr>
            <a:lvl2pPr marL="1485900" indent="-571500">
              <a:buClr>
                <a:srgbClr val="18B022"/>
              </a:buClr>
              <a:buFont typeface="Wingdings" pitchFamily="2" charset="2"/>
              <a:buChar char="§"/>
              <a:defRPr sz="4000">
                <a:solidFill>
                  <a:schemeClr val="tx1">
                    <a:lumMod val="75000"/>
                    <a:lumOff val="25000"/>
                  </a:schemeClr>
                </a:solidFill>
              </a:defRPr>
            </a:lvl2pPr>
            <a:lvl3pPr>
              <a:buClr>
                <a:srgbClr val="18B022"/>
              </a:buClr>
              <a:defRPr sz="3600">
                <a:solidFill>
                  <a:schemeClr val="tx1">
                    <a:lumMod val="75000"/>
                    <a:lumOff val="25000"/>
                  </a:schemeClr>
                </a:solidFill>
              </a:defRPr>
            </a:lvl3pPr>
            <a:lvl4pPr>
              <a:buClr>
                <a:srgbClr val="18B022"/>
              </a:buClr>
              <a:defRPr sz="3200">
                <a:solidFill>
                  <a:schemeClr val="tx1">
                    <a:lumMod val="75000"/>
                    <a:lumOff val="25000"/>
                  </a:schemeClr>
                </a:solidFill>
              </a:defRPr>
            </a:lvl4pPr>
            <a:lvl5pPr>
              <a:buClr>
                <a:srgbClr val="18B022"/>
              </a:buClr>
              <a:defRPr sz="2800">
                <a:solidFill>
                  <a:schemeClr val="tx1">
                    <a:lumMod val="75000"/>
                    <a:lumOff val="25000"/>
                  </a:schemeClr>
                </a:solidFill>
              </a:defRPr>
            </a:lvl5pPr>
            <a:lvl6pPr>
              <a:defRPr sz="3600"/>
            </a:lvl6pPr>
            <a:lvl7pPr>
              <a:defRPr sz="3600"/>
            </a:lvl7pPr>
            <a:lvl8pPr>
              <a:defRPr sz="3600"/>
            </a:lvl8pPr>
            <a:lvl9pPr>
              <a:defRPr sz="3600"/>
            </a:lvl9pPr>
          </a:lstStyle>
          <a:p>
            <a:pPr lvl="0"/>
            <a:r>
              <a:rPr lang="pl-PL"/>
              <a:t>Kliknij, aby edytować style wzorca tekstu</a:t>
            </a:r>
          </a:p>
        </p:txBody>
      </p:sp>
      <p:sp>
        <p:nvSpPr>
          <p:cNvPr id="13" name="Symbol zastępczy zawartości 2"/>
          <p:cNvSpPr>
            <a:spLocks noGrp="1"/>
          </p:cNvSpPr>
          <p:nvPr>
            <p:ph sz="half" idx="14"/>
          </p:nvPr>
        </p:nvSpPr>
        <p:spPr>
          <a:xfrm>
            <a:off x="12480063" y="3143252"/>
            <a:ext cx="10274104" cy="677108"/>
          </a:xfrm>
        </p:spPr>
        <p:txBody>
          <a:bodyPr/>
          <a:lstStyle>
            <a:lvl1pPr>
              <a:buClr>
                <a:srgbClr val="18B022"/>
              </a:buClr>
              <a:defRPr sz="4400">
                <a:solidFill>
                  <a:schemeClr val="tx1">
                    <a:lumMod val="75000"/>
                  </a:schemeClr>
                </a:solidFill>
              </a:defRPr>
            </a:lvl1pPr>
            <a:lvl2pPr marL="1485900" indent="-571500">
              <a:buClr>
                <a:srgbClr val="18B022"/>
              </a:buClr>
              <a:buFont typeface="Wingdings" pitchFamily="2" charset="2"/>
              <a:buChar char="§"/>
              <a:defRPr sz="4000">
                <a:solidFill>
                  <a:schemeClr val="tx1">
                    <a:lumMod val="75000"/>
                    <a:lumOff val="25000"/>
                  </a:schemeClr>
                </a:solidFill>
              </a:defRPr>
            </a:lvl2pPr>
            <a:lvl3pPr>
              <a:buClr>
                <a:srgbClr val="18B022"/>
              </a:buClr>
              <a:defRPr sz="3600">
                <a:solidFill>
                  <a:schemeClr val="tx1">
                    <a:lumMod val="75000"/>
                    <a:lumOff val="25000"/>
                  </a:schemeClr>
                </a:solidFill>
              </a:defRPr>
            </a:lvl3pPr>
            <a:lvl4pPr>
              <a:buClr>
                <a:srgbClr val="18B022"/>
              </a:buClr>
              <a:defRPr sz="3200">
                <a:solidFill>
                  <a:schemeClr val="tx1">
                    <a:lumMod val="75000"/>
                    <a:lumOff val="25000"/>
                  </a:schemeClr>
                </a:solidFill>
              </a:defRPr>
            </a:lvl4pPr>
            <a:lvl5pPr>
              <a:buClr>
                <a:srgbClr val="18B022"/>
              </a:buClr>
              <a:defRPr sz="2800">
                <a:solidFill>
                  <a:schemeClr val="tx1">
                    <a:lumMod val="75000"/>
                    <a:lumOff val="25000"/>
                  </a:schemeClr>
                </a:solidFill>
              </a:defRPr>
            </a:lvl5pPr>
            <a:lvl6pPr>
              <a:defRPr sz="3600"/>
            </a:lvl6pPr>
            <a:lvl7pPr>
              <a:defRPr sz="3600"/>
            </a:lvl7pPr>
            <a:lvl8pPr>
              <a:defRPr sz="3600"/>
            </a:lvl8pPr>
            <a:lvl9pPr>
              <a:defRPr sz="3600"/>
            </a:lvl9pPr>
          </a:lstStyle>
          <a:p>
            <a:pPr lvl="0"/>
            <a:r>
              <a:rPr lang="pl-PL"/>
              <a:t>Kliknij, aby edytować style wzorca tekstu</a:t>
            </a:r>
          </a:p>
        </p:txBody>
      </p:sp>
    </p:spTree>
    <p:extLst>
      <p:ext uri="{BB962C8B-B14F-4D97-AF65-F5344CB8AC3E}">
        <p14:creationId xmlns:p14="http://schemas.microsoft.com/office/powerpoint/2010/main" val="4405732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ytuł + fonty">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a:xfrm>
            <a:off x="22791093" y="12888001"/>
            <a:ext cx="1498251" cy="730250"/>
          </a:xfrm>
          <a:prstGeom prst="rect">
            <a:avLst/>
          </a:prstGeom>
        </p:spPr>
        <p:txBody>
          <a:bodyPr/>
          <a:lstStyle>
            <a:lvl1pPr algn="ctr">
              <a:defRPr sz="2800">
                <a:solidFill>
                  <a:schemeClr val="bg1">
                    <a:lumMod val="50000"/>
                  </a:schemeClr>
                </a:solidFill>
              </a:defRPr>
            </a:lvl1pPr>
          </a:lstStyle>
          <a:p>
            <a:fld id="{81382561-DA1C-4162-B7C8-DCD3404CF350}" type="slidenum">
              <a:rPr lang="pl-PL" smtClean="0">
                <a:solidFill>
                  <a:prstClr val="white">
                    <a:lumMod val="50000"/>
                  </a:prstClr>
                </a:solidFill>
              </a:rPr>
              <a:pPr/>
              <a:t>‹#›</a:t>
            </a:fld>
            <a:endParaRPr lang="pl-PL">
              <a:solidFill>
                <a:prstClr val="white">
                  <a:lumMod val="50000"/>
                </a:prstClr>
              </a:solidFill>
            </a:endParaRPr>
          </a:p>
        </p:txBody>
      </p:sp>
      <p:sp>
        <p:nvSpPr>
          <p:cNvPr id="8" name="Tytuł 1"/>
          <p:cNvSpPr>
            <a:spLocks noGrp="1"/>
          </p:cNvSpPr>
          <p:nvPr>
            <p:ph type="title" hasCustomPrompt="1"/>
          </p:nvPr>
        </p:nvSpPr>
        <p:spPr>
          <a:xfrm>
            <a:off x="1629837" y="3113742"/>
            <a:ext cx="21124331" cy="1440000"/>
          </a:xfrm>
        </p:spPr>
        <p:txBody>
          <a:bodyPr anchor="t">
            <a:normAutofit/>
          </a:bodyPr>
          <a:lstStyle>
            <a:lvl1pPr algn="l">
              <a:defRPr sz="4800" b="1" cap="none">
                <a:solidFill>
                  <a:schemeClr val="tx1">
                    <a:lumMod val="75000"/>
                  </a:schemeClr>
                </a:solidFill>
              </a:defRPr>
            </a:lvl1pPr>
          </a:lstStyle>
          <a:p>
            <a:r>
              <a:rPr lang="pl-PL"/>
              <a:t>Ramka </a:t>
            </a:r>
            <a:r>
              <a:rPr lang="pl-PL" err="1"/>
              <a:t>Bold</a:t>
            </a:r>
            <a:endParaRPr lang="pl-PL"/>
          </a:p>
        </p:txBody>
      </p:sp>
      <p:sp>
        <p:nvSpPr>
          <p:cNvPr id="9" name="Symbol zastępczy tekstu 2"/>
          <p:cNvSpPr>
            <a:spLocks noGrp="1"/>
          </p:cNvSpPr>
          <p:nvPr>
            <p:ph type="body" idx="1" hasCustomPrompt="1"/>
          </p:nvPr>
        </p:nvSpPr>
        <p:spPr>
          <a:xfrm>
            <a:off x="1629837" y="809328"/>
            <a:ext cx="21124331" cy="1354217"/>
          </a:xfrm>
        </p:spPr>
        <p:txBody>
          <a:bodyPr wrap="square" anchor="t" anchorCtr="0">
            <a:spAutoFit/>
          </a:bodyPr>
          <a:lstStyle>
            <a:lvl1pPr marL="0" indent="0">
              <a:buNone/>
              <a:defRPr sz="4400" b="1" baseline="0">
                <a:solidFill>
                  <a:schemeClr val="tx1"/>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l-PL"/>
              <a:t>Kliknij aby edytować tytuł</a:t>
            </a:r>
          </a:p>
          <a:p>
            <a:pPr lvl="0"/>
            <a:r>
              <a:rPr lang="pl-PL"/>
              <a:t>2 linijki</a:t>
            </a:r>
          </a:p>
        </p:txBody>
      </p:sp>
      <p:sp>
        <p:nvSpPr>
          <p:cNvPr id="11" name="Podtytuł 2"/>
          <p:cNvSpPr>
            <a:spLocks noGrp="1"/>
          </p:cNvSpPr>
          <p:nvPr>
            <p:ph type="subTitle" idx="10" hasCustomPrompt="1"/>
          </p:nvPr>
        </p:nvSpPr>
        <p:spPr>
          <a:xfrm>
            <a:off x="1629840" y="4697760"/>
            <a:ext cx="21124331" cy="1440000"/>
          </a:xfrm>
        </p:spPr>
        <p:txBody>
          <a:bodyPr>
            <a:normAutofit/>
          </a:bodyPr>
          <a:lstStyle>
            <a:lvl1pPr marL="0" indent="0" algn="l">
              <a:buNone/>
              <a:defRPr sz="4800">
                <a:solidFill>
                  <a:schemeClr val="tx1">
                    <a:lumMod val="75000"/>
                  </a:schemeClr>
                </a:solidFill>
                <a:latin typeface="+mj-lt"/>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pl-PL"/>
              <a:t>Ramka </a:t>
            </a:r>
            <a:r>
              <a:rPr lang="pl-PL" err="1"/>
              <a:t>Regular</a:t>
            </a:r>
            <a:endParaRPr lang="pl-PL"/>
          </a:p>
        </p:txBody>
      </p:sp>
    </p:spTree>
    <p:extLst>
      <p:ext uri="{BB962C8B-B14F-4D97-AF65-F5344CB8AC3E}">
        <p14:creationId xmlns:p14="http://schemas.microsoft.com/office/powerpoint/2010/main" val="23718763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Slajd Agenda">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Tytuł slajdu: Spis treści</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5C6E07D4-29B9-4519-BDC6-DE11A7AA71B8}"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0"/>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Podtytuł slajdu opcjonalny</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282873" y="4229709"/>
            <a:ext cx="21826752" cy="8028967"/>
          </a:xfrm>
        </p:spPr>
        <p:txBody>
          <a:bodyPr numCol="2" spcCol="504000">
            <a:noAutofit/>
          </a:bodyPr>
          <a:lstStyle>
            <a:lvl1pPr marL="720000" indent="-720000" algn="l">
              <a:lnSpc>
                <a:spcPts val="4930"/>
              </a:lnSpc>
              <a:spcBef>
                <a:spcPts val="4930"/>
              </a:spcBef>
              <a:buFont typeface="+mj-lt"/>
              <a:buAutoNum type="arabicPeriod"/>
              <a:defRPr sz="3500" spc="-10">
                <a:latin typeface="Lato Medium" panose="020F0502020204030203" pitchFamily="34" charset="0"/>
                <a:ea typeface="Lato Medium" panose="020F0502020204030203" pitchFamily="34" charset="0"/>
                <a:cs typeface="Lato Medium" panose="020F0502020204030203" pitchFamily="34" charset="0"/>
              </a:defRPr>
            </a:lvl1pPr>
            <a:lvl2pPr marL="1512000" indent="-756000" algn="l">
              <a:lnSpc>
                <a:spcPts val="4929"/>
              </a:lnSpc>
              <a:defRPr sz="3500" spc="-10">
                <a:latin typeface="+mn-lt"/>
              </a:defRPr>
            </a:lvl2pPr>
            <a:lvl3pPr marL="1512000" indent="-756000" algn="l">
              <a:lnSpc>
                <a:spcPts val="4930"/>
              </a:lnSpc>
              <a:spcBef>
                <a:spcPts val="0"/>
              </a:spcBef>
              <a:buClr>
                <a:schemeClr val="accent2"/>
              </a:buClr>
              <a:buSzPct val="145000"/>
              <a:buFontTx/>
              <a:buNone/>
              <a:defRPr sz="3500" spc="-10">
                <a:solidFill>
                  <a:schemeClr val="tx1"/>
                </a:solidFill>
                <a:latin typeface="+mn-lt"/>
              </a:defRPr>
            </a:lvl3pPr>
            <a:lvl4pPr marL="1512000" indent="-756000" algn="l">
              <a:lnSpc>
                <a:spcPts val="4930"/>
              </a:lnSpc>
              <a:spcBef>
                <a:spcPts val="0"/>
              </a:spcBef>
              <a:buClr>
                <a:schemeClr val="tx2"/>
              </a:buClr>
              <a:buSzPct val="150000"/>
              <a:buFontTx/>
              <a:buNone/>
              <a:defRPr sz="3500" spc="-10">
                <a:latin typeface="+mn-lt"/>
              </a:defRPr>
            </a:lvl4pPr>
            <a:lvl5pPr marL="1512000" indent="-756000" algn="l">
              <a:lnSpc>
                <a:spcPts val="4930"/>
              </a:lnSpc>
              <a:defRPr sz="3500" spc="-10">
                <a:latin typeface="+mn-lt"/>
              </a:defRPr>
            </a:lvl5pPr>
          </a:lstStyle>
          <a:p>
            <a:pPr lvl="0"/>
            <a:r>
              <a:rPr lang="pl-PL"/>
              <a:t>Wpisz tytuł</a:t>
            </a:r>
          </a:p>
          <a:p>
            <a:pPr lvl="1"/>
            <a:r>
              <a:rPr lang="pl-PL"/>
              <a:t>1.1   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9474339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Slajd Agenda">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Tytuł slajdu: Spis treści</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5C6E07D4-29B9-4519-BDC6-DE11A7AA71B8}"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0"/>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Podtytuł slajdu opcjonalny</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282873" y="4229709"/>
            <a:ext cx="21826752" cy="8028967"/>
          </a:xfrm>
        </p:spPr>
        <p:txBody>
          <a:bodyPr numCol="2" spcCol="504000">
            <a:noAutofit/>
          </a:bodyPr>
          <a:lstStyle>
            <a:lvl1pPr marL="720000" indent="-720000" algn="l">
              <a:lnSpc>
                <a:spcPts val="4930"/>
              </a:lnSpc>
              <a:spcBef>
                <a:spcPts val="4930"/>
              </a:spcBef>
              <a:buFont typeface="+mj-lt"/>
              <a:buAutoNum type="arabicPeriod"/>
              <a:defRPr sz="3500" spc="-10">
                <a:latin typeface="Lato Medium" panose="020F0502020204030203" pitchFamily="34" charset="0"/>
                <a:ea typeface="Lato Medium" panose="020F0502020204030203" pitchFamily="34" charset="0"/>
                <a:cs typeface="Lato Medium" panose="020F0502020204030203" pitchFamily="34" charset="0"/>
              </a:defRPr>
            </a:lvl1pPr>
            <a:lvl2pPr marL="1512000" indent="-756000" algn="l">
              <a:lnSpc>
                <a:spcPts val="4929"/>
              </a:lnSpc>
              <a:defRPr sz="3500" spc="-10">
                <a:latin typeface="+mn-lt"/>
              </a:defRPr>
            </a:lvl2pPr>
            <a:lvl3pPr marL="1512000" indent="-756000" algn="l">
              <a:lnSpc>
                <a:spcPts val="4930"/>
              </a:lnSpc>
              <a:spcBef>
                <a:spcPts val="0"/>
              </a:spcBef>
              <a:buClr>
                <a:schemeClr val="accent2"/>
              </a:buClr>
              <a:buSzPct val="145000"/>
              <a:buFontTx/>
              <a:buNone/>
              <a:defRPr sz="3500" spc="-10">
                <a:solidFill>
                  <a:schemeClr val="tx1"/>
                </a:solidFill>
                <a:latin typeface="+mn-lt"/>
              </a:defRPr>
            </a:lvl3pPr>
            <a:lvl4pPr marL="1512000" indent="-756000" algn="l">
              <a:lnSpc>
                <a:spcPts val="4930"/>
              </a:lnSpc>
              <a:spcBef>
                <a:spcPts val="0"/>
              </a:spcBef>
              <a:buClr>
                <a:schemeClr val="tx2"/>
              </a:buClr>
              <a:buSzPct val="150000"/>
              <a:buFontTx/>
              <a:buNone/>
              <a:defRPr sz="3500" spc="-10">
                <a:latin typeface="+mn-lt"/>
              </a:defRPr>
            </a:lvl4pPr>
            <a:lvl5pPr marL="1512000" indent="-756000" algn="l">
              <a:lnSpc>
                <a:spcPts val="4930"/>
              </a:lnSpc>
              <a:defRPr sz="3500" spc="-10">
                <a:latin typeface="+mn-lt"/>
              </a:defRPr>
            </a:lvl5pPr>
          </a:lstStyle>
          <a:p>
            <a:pPr lvl="0"/>
            <a:r>
              <a:rPr lang="pl-PL"/>
              <a:t>Wpisz tytuł</a:t>
            </a:r>
          </a:p>
          <a:p>
            <a:pPr lvl="1"/>
            <a:r>
              <a:rPr lang="pl-PL"/>
              <a:t>1.1   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0117775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Slajd 2kolumny tekstow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latin typeface="Lato Medium" panose="020F0502020204030203" pitchFamily="34" charset="0"/>
                <a:ea typeface="Lato Medium" panose="020F0502020204030203" pitchFamily="34" charset="0"/>
                <a:cs typeface="Lato Medium" panose="020F0502020204030203" pitchFamily="34" charset="0"/>
              </a:defRPr>
            </a:lvl1pPr>
          </a:lstStyle>
          <a:p>
            <a:fld id="{05D33902-A113-4A7A-BEEF-EE9D90F362D7}"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1"/>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Wpisz podtytuł</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282873" y="4212000"/>
            <a:ext cx="10671372" cy="4247958"/>
          </a:xfrm>
        </p:spPr>
        <p:txBody>
          <a:bodyPr/>
          <a:lstStyle>
            <a:lvl1pPr algn="l">
              <a:lnSpc>
                <a:spcPts val="4225"/>
              </a:lnSpc>
              <a:defRPr sz="2700" spc="-10">
                <a:latin typeface="+mn-lt"/>
                <a:ea typeface="Lato Medium" panose="020F0502020204030203" pitchFamily="34" charset="0"/>
                <a:cs typeface="Lato Medium" panose="020F0502020204030203" pitchFamily="34" charset="0"/>
              </a:defRPr>
            </a:lvl1pPr>
            <a:lvl2pPr marL="756000" indent="-630000" algn="l">
              <a:lnSpc>
                <a:spcPts val="4225"/>
              </a:lnSpc>
              <a:spcBef>
                <a:spcPts val="4225"/>
              </a:spcBef>
              <a:buClr>
                <a:schemeClr val="accent2"/>
              </a:buClr>
              <a:buSzPct val="140000"/>
              <a:buFont typeface="Wingdings" panose="05000000000000000000" pitchFamily="2" charset="2"/>
              <a:buChar char="l"/>
              <a:defRPr sz="2700" spc="-10">
                <a:latin typeface="+mn-lt"/>
              </a:defRPr>
            </a:lvl2pPr>
            <a:lvl3pPr marL="756000" indent="-630000" algn="l">
              <a:lnSpc>
                <a:spcPts val="4225"/>
              </a:lnSpc>
              <a:spcBef>
                <a:spcPts val="4225"/>
              </a:spcBef>
              <a:buClr>
                <a:schemeClr val="tx2"/>
              </a:buClr>
              <a:buSzPct val="140000"/>
              <a:buFont typeface="Wingdings" panose="05000000000000000000" pitchFamily="2" charset="2"/>
              <a:buChar char="l"/>
              <a:defRPr sz="2700" spc="-10">
                <a:solidFill>
                  <a:schemeClr val="tx1"/>
                </a:solidFill>
                <a:latin typeface="+mn-lt"/>
              </a:defRPr>
            </a:lvl3pPr>
            <a:lvl4pPr marL="0" indent="0" algn="l">
              <a:lnSpc>
                <a:spcPts val="4225"/>
              </a:lnSpc>
              <a:spcBef>
                <a:spcPts val="4225"/>
              </a:spcBef>
              <a:buClr>
                <a:schemeClr val="tx2"/>
              </a:buClr>
              <a:buSzPct val="150000"/>
              <a:buFontTx/>
              <a:buNone/>
              <a:defRPr sz="2700" spc="-10">
                <a:latin typeface="+mn-lt"/>
              </a:defRPr>
            </a:lvl4pPr>
            <a:lvl5pPr marL="0" algn="l">
              <a:lnSpc>
                <a:spcPts val="4225"/>
              </a:lnSpc>
              <a:defRPr sz="2700" spc="-10">
                <a:latin typeface="+mn-lt"/>
              </a:defRPr>
            </a:lvl5pPr>
          </a:lstStyle>
          <a:p>
            <a:pPr lvl="0"/>
            <a:r>
              <a:rPr lang="pl-PL"/>
              <a:t>Wpisz tekst</a:t>
            </a:r>
          </a:p>
          <a:p>
            <a:pPr lvl="1"/>
            <a:r>
              <a:rPr lang="pl-PL"/>
              <a:t>Drugi poziom</a:t>
            </a:r>
          </a:p>
          <a:p>
            <a:pPr lvl="2"/>
            <a:r>
              <a:rPr lang="pl-PL"/>
              <a:t>Trzeci poziom</a:t>
            </a:r>
          </a:p>
          <a:p>
            <a:pPr lvl="3"/>
            <a:r>
              <a:rPr lang="pl-PL"/>
              <a:t>Czwarty poziom</a:t>
            </a:r>
          </a:p>
          <a:p>
            <a:pPr lvl="4"/>
            <a:r>
              <a:rPr lang="pl-PL"/>
              <a:t>Piąty poziom</a:t>
            </a:r>
          </a:p>
        </p:txBody>
      </p:sp>
      <p:sp>
        <p:nvSpPr>
          <p:cNvPr id="12" name="Symbol zastępczy tekstu 9">
            <a:extLst>
              <a:ext uri="{FF2B5EF4-FFF2-40B4-BE49-F238E27FC236}">
                <a16:creationId xmlns:a16="http://schemas.microsoft.com/office/drawing/2014/main" id="{198EF655-B8B1-41FF-97B1-B053E635D7D3}"/>
              </a:ext>
            </a:extLst>
          </p:cNvPr>
          <p:cNvSpPr>
            <a:spLocks noGrp="1"/>
          </p:cNvSpPr>
          <p:nvPr>
            <p:ph type="body" sz="quarter" idx="12" hasCustomPrompt="1"/>
          </p:nvPr>
        </p:nvSpPr>
        <p:spPr>
          <a:xfrm>
            <a:off x="12429755" y="4211999"/>
            <a:ext cx="10671372" cy="8316000"/>
          </a:xfrm>
        </p:spPr>
        <p:txBody>
          <a:bodyPr>
            <a:noAutofit/>
          </a:bodyPr>
          <a:lstStyle>
            <a:lvl1pPr algn="l">
              <a:lnSpc>
                <a:spcPts val="4225"/>
              </a:lnSpc>
              <a:defRPr sz="2700" spc="-10">
                <a:latin typeface="+mn-lt"/>
                <a:ea typeface="Lato Medium" panose="020F0502020204030203" pitchFamily="34" charset="0"/>
                <a:cs typeface="Lato Medium" panose="020F0502020204030203" pitchFamily="34" charset="0"/>
              </a:defRPr>
            </a:lvl1pPr>
            <a:lvl2pPr marL="756000" indent="-630000" algn="l">
              <a:lnSpc>
                <a:spcPts val="4225"/>
              </a:lnSpc>
              <a:spcBef>
                <a:spcPts val="4225"/>
              </a:spcBef>
              <a:buClr>
                <a:schemeClr val="accent2"/>
              </a:buClr>
              <a:buSzPct val="140000"/>
              <a:buFont typeface="Wingdings" panose="05000000000000000000" pitchFamily="2" charset="2"/>
              <a:buChar char="l"/>
              <a:defRPr sz="2700" spc="-10">
                <a:latin typeface="+mn-lt"/>
              </a:defRPr>
            </a:lvl2pPr>
            <a:lvl3pPr marL="756000" indent="-630000" algn="l">
              <a:lnSpc>
                <a:spcPts val="4225"/>
              </a:lnSpc>
              <a:spcBef>
                <a:spcPts val="4225"/>
              </a:spcBef>
              <a:buClr>
                <a:schemeClr val="tx2"/>
              </a:buClr>
              <a:buSzPct val="140000"/>
              <a:buFont typeface="Wingdings" panose="05000000000000000000" pitchFamily="2" charset="2"/>
              <a:buChar char="l"/>
              <a:defRPr sz="2700" spc="-10">
                <a:solidFill>
                  <a:schemeClr val="tx1"/>
                </a:solidFill>
                <a:latin typeface="+mn-lt"/>
              </a:defRPr>
            </a:lvl3pPr>
            <a:lvl4pPr marL="0" indent="0" algn="l">
              <a:lnSpc>
                <a:spcPts val="4225"/>
              </a:lnSpc>
              <a:spcBef>
                <a:spcPts val="4225"/>
              </a:spcBef>
              <a:buClr>
                <a:schemeClr val="tx2"/>
              </a:buClr>
              <a:buSzPct val="150000"/>
              <a:buFontTx/>
              <a:buNone/>
              <a:defRPr sz="2700" spc="-10">
                <a:latin typeface="+mn-lt"/>
              </a:defRPr>
            </a:lvl4pPr>
            <a:lvl5pPr marL="0" algn="l">
              <a:lnSpc>
                <a:spcPts val="4225"/>
              </a:lnSpc>
              <a:defRPr sz="2700" spc="-10">
                <a:latin typeface="+mn-lt"/>
              </a:defRPr>
            </a:lvl5pPr>
          </a:lstStyle>
          <a:p>
            <a:pPr lvl="0"/>
            <a:r>
              <a:rPr lang="pl-PL"/>
              <a:t>Wpisz tekst</a:t>
            </a:r>
          </a:p>
          <a:p>
            <a:pPr lvl="1"/>
            <a:r>
              <a:rPr lang="pl-PL"/>
              <a:t>Drugi poziom</a:t>
            </a:r>
          </a:p>
          <a:p>
            <a:pPr lvl="2"/>
            <a:r>
              <a:rPr lang="pl-PL"/>
              <a:t>Trzeci poziom</a:t>
            </a:r>
          </a:p>
          <a:p>
            <a:pPr lvl="3"/>
            <a:r>
              <a:rPr lang="pl-PL"/>
              <a:t>Czwarty poziom</a:t>
            </a:r>
          </a:p>
          <a:p>
            <a:pPr lvl="4"/>
            <a:r>
              <a:rPr lang="pl-PL"/>
              <a:t>Piąty poziom</a:t>
            </a:r>
          </a:p>
        </p:txBody>
      </p:sp>
      <p:sp>
        <p:nvSpPr>
          <p:cNvPr id="14" name="Symbol zastępczy tekstu 13">
            <a:extLst>
              <a:ext uri="{FF2B5EF4-FFF2-40B4-BE49-F238E27FC236}">
                <a16:creationId xmlns:a16="http://schemas.microsoft.com/office/drawing/2014/main" id="{5D6F26F5-15E9-4D5A-8534-281FA9EBE865}"/>
              </a:ext>
            </a:extLst>
          </p:cNvPr>
          <p:cNvSpPr>
            <a:spLocks noGrp="1"/>
          </p:cNvSpPr>
          <p:nvPr>
            <p:ph type="body" sz="quarter" idx="13" hasCustomPrompt="1"/>
          </p:nvPr>
        </p:nvSpPr>
        <p:spPr>
          <a:xfrm>
            <a:off x="2666515" y="9126252"/>
            <a:ext cx="9272367" cy="2952328"/>
          </a:xfrm>
        </p:spPr>
        <p:txBody>
          <a:bodyPr>
            <a:noAutofit/>
          </a:bodyPr>
          <a:lstStyle>
            <a:lvl1pPr marL="0" indent="0" algn="l">
              <a:lnSpc>
                <a:spcPts val="4929"/>
              </a:lnSpc>
              <a:defRPr sz="3500" spc="-10" baseline="0">
                <a:solidFill>
                  <a:schemeClr val="accent2"/>
                </a:solidFill>
                <a:latin typeface="Lato Medium" panose="020F0502020204030203" pitchFamily="34" charset="0"/>
                <a:ea typeface="Lato Medium" panose="020F0502020204030203" pitchFamily="34" charset="0"/>
                <a:cs typeface="Lato Medium" panose="020F0502020204030203" pitchFamily="34" charset="0"/>
              </a:defRPr>
            </a:lvl1pPr>
          </a:lstStyle>
          <a:p>
            <a:pPr lvl="0"/>
            <a:r>
              <a:rPr lang="pl-PL">
                <a:latin typeface="Lato Medium" panose="020F0502020204030203" pitchFamily="34" charset="0"/>
                <a:ea typeface="Lato Medium" panose="020F0502020204030203" pitchFamily="34" charset="0"/>
                <a:cs typeface="Lato Medium" panose="020F0502020204030203" pitchFamily="34" charset="0"/>
              </a:rPr>
              <a:t>“Wstaw cytat</a:t>
            </a:r>
            <a:endParaRPr lang="pl-PL"/>
          </a:p>
        </p:txBody>
      </p:sp>
      <p:sp>
        <p:nvSpPr>
          <p:cNvPr id="7" name="Symbol zastępczy obrazu 6">
            <a:extLst>
              <a:ext uri="{FF2B5EF4-FFF2-40B4-BE49-F238E27FC236}">
                <a16:creationId xmlns:a16="http://schemas.microsoft.com/office/drawing/2014/main" id="{A1486E10-0AF7-4236-ABBB-2E915C23EFAD}"/>
              </a:ext>
            </a:extLst>
          </p:cNvPr>
          <p:cNvSpPr>
            <a:spLocks noGrp="1"/>
          </p:cNvSpPr>
          <p:nvPr>
            <p:ph type="pic" sz="quarter" idx="14" hasCustomPrompt="1"/>
          </p:nvPr>
        </p:nvSpPr>
        <p:spPr>
          <a:xfrm>
            <a:off x="1254125" y="9126539"/>
            <a:ext cx="856755" cy="863810"/>
          </a:xfrm>
        </p:spPr>
        <p:txBody>
          <a:bodyPr anchor="ctr" anchorCtr="0">
            <a:noAutofit/>
          </a:bodyPr>
          <a:lstStyle>
            <a:lvl1pPr algn="ctr">
              <a:defRPr sz="1800"/>
            </a:lvl1pPr>
          </a:lstStyle>
          <a:p>
            <a:r>
              <a:rPr lang="pl-PL"/>
              <a:t>Wstaw ikonę</a:t>
            </a:r>
          </a:p>
        </p:txBody>
      </p:sp>
    </p:spTree>
    <p:extLst>
      <p:ext uri="{BB962C8B-B14F-4D97-AF65-F5344CB8AC3E}">
        <p14:creationId xmlns:p14="http://schemas.microsoft.com/office/powerpoint/2010/main" val="1242632765"/>
      </p:ext>
    </p:extLst>
  </p:cSld>
  <p:clrMapOvr>
    <a:masterClrMapping/>
  </p:clrMapOvr>
  <p:extLst>
    <p:ext uri="{DCECCB84-F9BA-43D5-87BE-67443E8EF086}">
      <p15:sldGuideLst xmlns:p15="http://schemas.microsoft.com/office/powerpoint/2012/main">
        <p15:guide id="1" pos="8292">
          <p15:clr>
            <a:srgbClr val="FBAE40"/>
          </p15:clr>
        </p15:guide>
        <p15:guide id="2" pos="802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Slajd Zdjęcie + tekst">
    <p:bg>
      <p:bgPr>
        <a:solidFill>
          <a:srgbClr val="FFFFFF"/>
        </a:solidFill>
        <a:effectLst/>
      </p:bgPr>
    </p:bg>
    <p:spTree>
      <p:nvGrpSpPr>
        <p:cNvPr id="1" name=""/>
        <p:cNvGrpSpPr/>
        <p:nvPr/>
      </p:nvGrpSpPr>
      <p:grpSpPr>
        <a:xfrm>
          <a:off x="0" y="0"/>
          <a:ext cx="0" cy="0"/>
          <a:chOff x="0" y="0"/>
          <a:chExt cx="0" cy="0"/>
        </a:xfrm>
      </p:grpSpPr>
      <p:sp>
        <p:nvSpPr>
          <p:cNvPr id="9" name="Symbol zastępczy obrazu 8">
            <a:extLst>
              <a:ext uri="{FF2B5EF4-FFF2-40B4-BE49-F238E27FC236}">
                <a16:creationId xmlns:a16="http://schemas.microsoft.com/office/drawing/2014/main" id="{2DE190BC-4693-404B-B754-B5BE54F37B76}"/>
              </a:ext>
            </a:extLst>
          </p:cNvPr>
          <p:cNvSpPr>
            <a:spLocks noGrp="1"/>
          </p:cNvSpPr>
          <p:nvPr>
            <p:ph type="pic" sz="quarter" idx="13" hasCustomPrompt="1"/>
          </p:nvPr>
        </p:nvSpPr>
        <p:spPr>
          <a:xfrm>
            <a:off x="1" y="0"/>
            <a:ext cx="13604512" cy="13716000"/>
          </a:xfrm>
        </p:spPr>
        <p:txBody>
          <a:bodyPr anchor="ctr" anchorCtr="0">
            <a:noAutofit/>
          </a:bodyPr>
          <a:lstStyle>
            <a:lvl1pPr algn="ctr">
              <a:defRPr sz="3622"/>
            </a:lvl1pPr>
          </a:lstStyle>
          <a:p>
            <a:r>
              <a:rPr lang="pl-PL"/>
              <a:t>Wstaw obraz, wykadruj </a:t>
            </a:r>
            <a:br>
              <a:rPr lang="pl-PL"/>
            </a:br>
            <a:r>
              <a:rPr lang="pl-PL"/>
              <a:t>tak, jak potrzebujesz</a:t>
            </a:r>
            <a:br>
              <a:rPr lang="pl-PL"/>
            </a:br>
            <a:r>
              <a:rPr lang="pl-PL"/>
              <a:t>i przesuń na spód</a:t>
            </a:r>
          </a:p>
        </p:txBody>
      </p:sp>
      <p:pic>
        <p:nvPicPr>
          <p:cNvPr id="8" name="Grafika 7">
            <a:extLst>
              <a:ext uri="{FF2B5EF4-FFF2-40B4-BE49-F238E27FC236}">
                <a16:creationId xmlns:a16="http://schemas.microsoft.com/office/drawing/2014/main" id="{7F41C448-944D-4D62-B139-827C370FE6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56700" y="10344"/>
            <a:ext cx="14717594" cy="13716000"/>
          </a:xfrm>
          <a:prstGeom prst="rect">
            <a:avLst/>
          </a:prstGeom>
        </p:spPr>
      </p:pic>
      <p:sp>
        <p:nvSpPr>
          <p:cNvPr id="2" name="Holder 2"/>
          <p:cNvSpPr>
            <a:spLocks noGrp="1"/>
          </p:cNvSpPr>
          <p:nvPr>
            <p:ph type="ctrTitle" hasCustomPrompt="1"/>
          </p:nvPr>
        </p:nvSpPr>
        <p:spPr>
          <a:xfrm>
            <a:off x="12458638" y="4260050"/>
            <a:ext cx="10671372"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C2AE3B83-7122-495B-B456-52C86E55B53E}" type="slidenum">
              <a:rPr lang="pl-PL" smtClean="0"/>
              <a:pPr/>
              <a:t>‹#›</a:t>
            </a:fld>
            <a:endParaRPr lang="pl-PL"/>
          </a:p>
        </p:txBody>
      </p:sp>
      <p:sp>
        <p:nvSpPr>
          <p:cNvPr id="11" name="Symbol zastępczy tekstu 9">
            <a:extLst>
              <a:ext uri="{FF2B5EF4-FFF2-40B4-BE49-F238E27FC236}">
                <a16:creationId xmlns:a16="http://schemas.microsoft.com/office/drawing/2014/main" id="{63A6BFE8-FEEA-424E-A916-99F6FB4EA214}"/>
              </a:ext>
            </a:extLst>
          </p:cNvPr>
          <p:cNvSpPr>
            <a:spLocks noGrp="1"/>
          </p:cNvSpPr>
          <p:nvPr>
            <p:ph type="body" sz="quarter" idx="12" hasCustomPrompt="1"/>
          </p:nvPr>
        </p:nvSpPr>
        <p:spPr>
          <a:xfrm>
            <a:off x="12457806" y="6173923"/>
            <a:ext cx="10671372" cy="6264000"/>
          </a:xfrm>
        </p:spPr>
        <p:txBody>
          <a:bodyPr>
            <a:noAutofit/>
          </a:bodyPr>
          <a:lstStyle>
            <a:lvl1pPr algn="l">
              <a:lnSpc>
                <a:spcPts val="4930"/>
              </a:lnSpc>
              <a:spcBef>
                <a:spcPts val="4230"/>
              </a:spcBef>
              <a:defRPr sz="3500" spc="-10">
                <a:latin typeface="Lato Medium" panose="020F0502020204030203" pitchFamily="34" charset="0"/>
                <a:ea typeface="Lato Medium" panose="020F0502020204030203" pitchFamily="34" charset="0"/>
                <a:cs typeface="Lato Medium" panose="020F0502020204030203" pitchFamily="34" charset="0"/>
              </a:defRPr>
            </a:lvl1pPr>
            <a:lvl2pPr marL="0" algn="l">
              <a:lnSpc>
                <a:spcPts val="4230"/>
              </a:lnSpc>
              <a:defRPr sz="2700" spc="-10">
                <a:latin typeface="+mn-lt"/>
              </a:defRPr>
            </a:lvl2pPr>
            <a:lvl3pPr marL="756000" indent="-630000" algn="l">
              <a:lnSpc>
                <a:spcPts val="4230"/>
              </a:lnSpc>
              <a:spcBef>
                <a:spcPts val="4230"/>
              </a:spcBef>
              <a:buClr>
                <a:schemeClr val="accent2"/>
              </a:buClr>
              <a:buSzPct val="140000"/>
              <a:buFont typeface="Wingdings" panose="05000000000000000000" pitchFamily="2" charset="2"/>
              <a:buChar char="l"/>
              <a:defRPr sz="2700" spc="-10">
                <a:solidFill>
                  <a:schemeClr val="tx1"/>
                </a:solidFill>
                <a:latin typeface="+mn-lt"/>
              </a:defRPr>
            </a:lvl3pPr>
            <a:lvl4pPr marL="756000" indent="-630000" algn="l">
              <a:lnSpc>
                <a:spcPts val="4230"/>
              </a:lnSpc>
              <a:spcBef>
                <a:spcPts val="4230"/>
              </a:spcBef>
              <a:buClr>
                <a:schemeClr val="tx2"/>
              </a:buClr>
              <a:buSzPct val="140000"/>
              <a:buFont typeface="Wingdings" panose="05000000000000000000" pitchFamily="2" charset="2"/>
              <a:buChar char="l"/>
              <a:defRPr sz="2700" spc="-10" baseline="0">
                <a:latin typeface="+mn-lt"/>
              </a:defRPr>
            </a:lvl4pPr>
            <a:lvl5pPr marL="0" algn="l">
              <a:lnSpc>
                <a:spcPts val="4230"/>
              </a:lnSpc>
              <a:defRPr sz="2700" spc="-10">
                <a:latin typeface="+mn-lt"/>
              </a:defRPr>
            </a:lvl5pPr>
          </a:lstStyle>
          <a:p>
            <a:pPr lvl="0"/>
            <a:r>
              <a:rPr lang="pl-PL"/>
              <a:t>Wpisz śródtytuł – pierwszy poziom</a:t>
            </a:r>
          </a:p>
          <a:p>
            <a:pPr lvl="1"/>
            <a:r>
              <a:rPr lang="pl-PL"/>
              <a:t>Drugi poziom</a:t>
            </a:r>
          </a:p>
          <a:p>
            <a:pPr lvl="2"/>
            <a:r>
              <a:rPr lang="pl-PL"/>
              <a:t>Trzeci poziom</a:t>
            </a:r>
          </a:p>
          <a:p>
            <a:pPr lvl="3"/>
            <a:r>
              <a:rPr lang="pl-PL"/>
              <a:t>Czwarty poziom</a:t>
            </a:r>
          </a:p>
          <a:p>
            <a:pPr lvl="4"/>
            <a:r>
              <a:rPr lang="pl-PL"/>
              <a:t>Piąty poziom</a:t>
            </a:r>
          </a:p>
        </p:txBody>
      </p:sp>
      <p:pic>
        <p:nvPicPr>
          <p:cNvPr id="10" name="Grafika 9">
            <a:extLst>
              <a:ext uri="{FF2B5EF4-FFF2-40B4-BE49-F238E27FC236}">
                <a16:creationId xmlns:a16="http://schemas.microsoft.com/office/drawing/2014/main" id="{F95546DD-52FE-4638-84E8-CE406C6810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301012" y="1029888"/>
            <a:ext cx="1810728" cy="1435624"/>
          </a:xfrm>
          <a:prstGeom prst="rect">
            <a:avLst/>
          </a:prstGeom>
        </p:spPr>
      </p:pic>
    </p:spTree>
    <p:extLst>
      <p:ext uri="{BB962C8B-B14F-4D97-AF65-F5344CB8AC3E}">
        <p14:creationId xmlns:p14="http://schemas.microsoft.com/office/powerpoint/2010/main" val="42435050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Slajd Zdjęcie + tekst">
    <p:bg>
      <p:bgPr>
        <a:solidFill>
          <a:srgbClr val="FFFFFF"/>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458638" y="4260050"/>
            <a:ext cx="10671372"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C2AE3B83-7122-495B-B456-52C86E55B53E}" type="slidenum">
              <a:rPr lang="pl-PL" smtClean="0"/>
              <a:pPr/>
              <a:t>‹#›</a:t>
            </a:fld>
            <a:endParaRPr lang="pl-PL"/>
          </a:p>
        </p:txBody>
      </p:sp>
      <p:sp>
        <p:nvSpPr>
          <p:cNvPr id="11" name="Symbol zastępczy tekstu 9">
            <a:extLst>
              <a:ext uri="{FF2B5EF4-FFF2-40B4-BE49-F238E27FC236}">
                <a16:creationId xmlns:a16="http://schemas.microsoft.com/office/drawing/2014/main" id="{63A6BFE8-FEEA-424E-A916-99F6FB4EA214}"/>
              </a:ext>
            </a:extLst>
          </p:cNvPr>
          <p:cNvSpPr>
            <a:spLocks noGrp="1"/>
          </p:cNvSpPr>
          <p:nvPr>
            <p:ph type="body" sz="quarter" idx="12" hasCustomPrompt="1"/>
          </p:nvPr>
        </p:nvSpPr>
        <p:spPr>
          <a:xfrm>
            <a:off x="12457806" y="6173923"/>
            <a:ext cx="10671372" cy="6264000"/>
          </a:xfrm>
        </p:spPr>
        <p:txBody>
          <a:bodyPr>
            <a:noAutofit/>
          </a:bodyPr>
          <a:lstStyle>
            <a:lvl1pPr algn="l">
              <a:lnSpc>
                <a:spcPts val="4930"/>
              </a:lnSpc>
              <a:spcBef>
                <a:spcPts val="4230"/>
              </a:spcBef>
              <a:defRPr sz="3500" spc="-10">
                <a:latin typeface="Lato Medium" panose="020F0502020204030203" pitchFamily="34" charset="0"/>
                <a:ea typeface="Lato Medium" panose="020F0502020204030203" pitchFamily="34" charset="0"/>
                <a:cs typeface="Lato Medium" panose="020F0502020204030203" pitchFamily="34" charset="0"/>
              </a:defRPr>
            </a:lvl1pPr>
            <a:lvl2pPr marL="0" algn="l">
              <a:lnSpc>
                <a:spcPts val="4230"/>
              </a:lnSpc>
              <a:defRPr sz="2700" spc="-10">
                <a:latin typeface="+mn-lt"/>
              </a:defRPr>
            </a:lvl2pPr>
            <a:lvl3pPr marL="756000" indent="-630000" algn="l">
              <a:lnSpc>
                <a:spcPts val="4230"/>
              </a:lnSpc>
              <a:spcBef>
                <a:spcPts val="4230"/>
              </a:spcBef>
              <a:buClr>
                <a:schemeClr val="accent2"/>
              </a:buClr>
              <a:buSzPct val="140000"/>
              <a:buFont typeface="Wingdings" panose="05000000000000000000" pitchFamily="2" charset="2"/>
              <a:buChar char="l"/>
              <a:defRPr sz="2700" spc="-10">
                <a:solidFill>
                  <a:schemeClr val="tx1"/>
                </a:solidFill>
                <a:latin typeface="+mn-lt"/>
              </a:defRPr>
            </a:lvl3pPr>
            <a:lvl4pPr marL="756000" indent="-630000" algn="l">
              <a:lnSpc>
                <a:spcPts val="4230"/>
              </a:lnSpc>
              <a:spcBef>
                <a:spcPts val="4230"/>
              </a:spcBef>
              <a:buClr>
                <a:schemeClr val="tx2"/>
              </a:buClr>
              <a:buSzPct val="140000"/>
              <a:buFont typeface="Wingdings" panose="05000000000000000000" pitchFamily="2" charset="2"/>
              <a:buChar char="l"/>
              <a:defRPr sz="2700" spc="-10" baseline="0">
                <a:latin typeface="+mn-lt"/>
              </a:defRPr>
            </a:lvl4pPr>
            <a:lvl5pPr marL="0" algn="l">
              <a:lnSpc>
                <a:spcPts val="4230"/>
              </a:lnSpc>
              <a:defRPr sz="2700" spc="-10">
                <a:latin typeface="+mn-lt"/>
              </a:defRPr>
            </a:lvl5pPr>
          </a:lstStyle>
          <a:p>
            <a:pPr lvl="0"/>
            <a:r>
              <a:rPr lang="pl-PL"/>
              <a:t>Wpisz śródtytuł – pierwszy poziom</a:t>
            </a:r>
          </a:p>
          <a:p>
            <a:pPr lvl="1"/>
            <a:r>
              <a:rPr lang="pl-PL"/>
              <a:t>Drugi poziom</a:t>
            </a:r>
          </a:p>
          <a:p>
            <a:pPr lvl="2"/>
            <a:r>
              <a:rPr lang="pl-PL"/>
              <a:t>Trzeci poziom</a:t>
            </a:r>
          </a:p>
          <a:p>
            <a:pPr lvl="3"/>
            <a:r>
              <a:rPr lang="pl-PL"/>
              <a:t>Czwarty poziom</a:t>
            </a:r>
          </a:p>
          <a:p>
            <a:pPr lvl="4"/>
            <a:r>
              <a:rPr lang="pl-PL"/>
              <a:t>Piąty poziom</a:t>
            </a:r>
          </a:p>
        </p:txBody>
      </p:sp>
      <p:pic>
        <p:nvPicPr>
          <p:cNvPr id="10" name="Grafika 9">
            <a:extLst>
              <a:ext uri="{FF2B5EF4-FFF2-40B4-BE49-F238E27FC236}">
                <a16:creationId xmlns:a16="http://schemas.microsoft.com/office/drawing/2014/main" id="{F95546DD-52FE-4638-84E8-CE406C6810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301012" y="1029888"/>
            <a:ext cx="1810728" cy="1435624"/>
          </a:xfrm>
          <a:prstGeom prst="rect">
            <a:avLst/>
          </a:prstGeom>
        </p:spPr>
      </p:pic>
      <p:sp>
        <p:nvSpPr>
          <p:cNvPr id="16" name="Picture Placeholder 8">
            <a:extLst>
              <a:ext uri="{FF2B5EF4-FFF2-40B4-BE49-F238E27FC236}">
                <a16:creationId xmlns:a16="http://schemas.microsoft.com/office/drawing/2014/main" id="{15382DFB-C038-4E81-BCF5-9BC13D339AFC}"/>
              </a:ext>
            </a:extLst>
          </p:cNvPr>
          <p:cNvSpPr>
            <a:spLocks noGrp="1"/>
          </p:cNvSpPr>
          <p:nvPr>
            <p:ph type="pic" sz="quarter" idx="19" hasCustomPrompt="1"/>
          </p:nvPr>
        </p:nvSpPr>
        <p:spPr>
          <a:xfrm>
            <a:off x="-3642" y="-1537"/>
            <a:ext cx="11418934" cy="13724631"/>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 name="connsiteX0" fmla="*/ 2556077 w 5051627"/>
              <a:gd name="connsiteY0" fmla="*/ 98906 h 5090006"/>
              <a:gd name="connsiteX1" fmla="*/ 5051627 w 5051627"/>
              <a:gd name="connsiteY1" fmla="*/ 2594456 h 5090006"/>
              <a:gd name="connsiteX2" fmla="*/ 2556077 w 5051627"/>
              <a:gd name="connsiteY2" fmla="*/ 5090006 h 5090006"/>
              <a:gd name="connsiteX3" fmla="*/ 60527 w 5051627"/>
              <a:gd name="connsiteY3" fmla="*/ 2594456 h 5090006"/>
              <a:gd name="connsiteX4" fmla="*/ 918325 w 5051627"/>
              <a:gd name="connsiteY4" fmla="*/ 702656 h 5090006"/>
              <a:gd name="connsiteX5" fmla="*/ 2556077 w 5051627"/>
              <a:gd name="connsiteY5" fmla="*/ 98906 h 5090006"/>
              <a:gd name="connsiteX0" fmla="*/ 2556077 w 5051627"/>
              <a:gd name="connsiteY0" fmla="*/ 66699 h 5057799"/>
              <a:gd name="connsiteX1" fmla="*/ 5051627 w 5051627"/>
              <a:gd name="connsiteY1" fmla="*/ 2562249 h 5057799"/>
              <a:gd name="connsiteX2" fmla="*/ 2556077 w 5051627"/>
              <a:gd name="connsiteY2" fmla="*/ 5057799 h 5057799"/>
              <a:gd name="connsiteX3" fmla="*/ 60527 w 5051627"/>
              <a:gd name="connsiteY3" fmla="*/ 2562249 h 5057799"/>
              <a:gd name="connsiteX4" fmla="*/ 918325 w 5051627"/>
              <a:gd name="connsiteY4" fmla="*/ 670449 h 5057799"/>
              <a:gd name="connsiteX5" fmla="*/ 2556077 w 5051627"/>
              <a:gd name="connsiteY5" fmla="*/ 66699 h 5057799"/>
              <a:gd name="connsiteX0" fmla="*/ 2537735 w 5033285"/>
              <a:gd name="connsiteY0" fmla="*/ 66699 h 5057799"/>
              <a:gd name="connsiteX1" fmla="*/ 5033285 w 5033285"/>
              <a:gd name="connsiteY1" fmla="*/ 2562249 h 5057799"/>
              <a:gd name="connsiteX2" fmla="*/ 2537735 w 5033285"/>
              <a:gd name="connsiteY2" fmla="*/ 5057799 h 5057799"/>
              <a:gd name="connsiteX3" fmla="*/ 42185 w 5033285"/>
              <a:gd name="connsiteY3" fmla="*/ 2562249 h 5057799"/>
              <a:gd name="connsiteX4" fmla="*/ 899983 w 5033285"/>
              <a:gd name="connsiteY4" fmla="*/ 670449 h 5057799"/>
              <a:gd name="connsiteX5" fmla="*/ 2537735 w 5033285"/>
              <a:gd name="connsiteY5" fmla="*/ 66699 h 5057799"/>
              <a:gd name="connsiteX0" fmla="*/ 2544874 w 5040424"/>
              <a:gd name="connsiteY0" fmla="*/ 72218 h 5063318"/>
              <a:gd name="connsiteX1" fmla="*/ 5040424 w 5040424"/>
              <a:gd name="connsiteY1" fmla="*/ 2567768 h 5063318"/>
              <a:gd name="connsiteX2" fmla="*/ 2544874 w 5040424"/>
              <a:gd name="connsiteY2" fmla="*/ 5063318 h 5063318"/>
              <a:gd name="connsiteX3" fmla="*/ 49324 w 5040424"/>
              <a:gd name="connsiteY3" fmla="*/ 2567768 h 5063318"/>
              <a:gd name="connsiteX4" fmla="*/ 817538 w 5040424"/>
              <a:gd name="connsiteY4" fmla="*/ 629043 h 5063318"/>
              <a:gd name="connsiteX5" fmla="*/ 2544874 w 5040424"/>
              <a:gd name="connsiteY5" fmla="*/ 72218 h 5063318"/>
              <a:gd name="connsiteX0" fmla="*/ 2536481 w 5032031"/>
              <a:gd name="connsiteY0" fmla="*/ 184577 h 5175677"/>
              <a:gd name="connsiteX1" fmla="*/ 5032031 w 5032031"/>
              <a:gd name="connsiteY1" fmla="*/ 2680127 h 5175677"/>
              <a:gd name="connsiteX2" fmla="*/ 2536481 w 5032031"/>
              <a:gd name="connsiteY2" fmla="*/ 5175677 h 5175677"/>
              <a:gd name="connsiteX3" fmla="*/ 40931 w 5032031"/>
              <a:gd name="connsiteY3" fmla="*/ 2680127 h 5175677"/>
              <a:gd name="connsiteX4" fmla="*/ 915793 w 5032031"/>
              <a:gd name="connsiteY4" fmla="*/ 195367 h 5175677"/>
              <a:gd name="connsiteX5" fmla="*/ 2536481 w 5032031"/>
              <a:gd name="connsiteY5" fmla="*/ 184577 h 5175677"/>
              <a:gd name="connsiteX0" fmla="*/ 2425155 w 4920705"/>
              <a:gd name="connsiteY0" fmla="*/ 184577 h 5175677"/>
              <a:gd name="connsiteX1" fmla="*/ 4920705 w 4920705"/>
              <a:gd name="connsiteY1" fmla="*/ 2680127 h 5175677"/>
              <a:gd name="connsiteX2" fmla="*/ 2425155 w 4920705"/>
              <a:gd name="connsiteY2" fmla="*/ 5175677 h 5175677"/>
              <a:gd name="connsiteX3" fmla="*/ 44785 w 4920705"/>
              <a:gd name="connsiteY3" fmla="*/ 2948879 h 5175677"/>
              <a:gd name="connsiteX4" fmla="*/ 804467 w 4920705"/>
              <a:gd name="connsiteY4" fmla="*/ 195367 h 5175677"/>
              <a:gd name="connsiteX5" fmla="*/ 2425155 w 4920705"/>
              <a:gd name="connsiteY5" fmla="*/ 184577 h 5175677"/>
              <a:gd name="connsiteX0" fmla="*/ 2382093 w 4877643"/>
              <a:gd name="connsiteY0" fmla="*/ 184577 h 5175677"/>
              <a:gd name="connsiteX1" fmla="*/ 4877643 w 4877643"/>
              <a:gd name="connsiteY1" fmla="*/ 2680127 h 5175677"/>
              <a:gd name="connsiteX2" fmla="*/ 2382093 w 4877643"/>
              <a:gd name="connsiteY2" fmla="*/ 5175677 h 5175677"/>
              <a:gd name="connsiteX3" fmla="*/ 1723 w 4877643"/>
              <a:gd name="connsiteY3" fmla="*/ 2948879 h 5175677"/>
              <a:gd name="connsiteX4" fmla="*/ 761405 w 4877643"/>
              <a:gd name="connsiteY4" fmla="*/ 195367 h 5175677"/>
              <a:gd name="connsiteX5" fmla="*/ 2382093 w 4877643"/>
              <a:gd name="connsiteY5" fmla="*/ 184577 h 5175677"/>
              <a:gd name="connsiteX0" fmla="*/ 2381077 w 4876627"/>
              <a:gd name="connsiteY0" fmla="*/ 184577 h 5272880"/>
              <a:gd name="connsiteX1" fmla="*/ 4876627 w 4876627"/>
              <a:gd name="connsiteY1" fmla="*/ 2680127 h 5272880"/>
              <a:gd name="connsiteX2" fmla="*/ 2381077 w 4876627"/>
              <a:gd name="connsiteY2" fmla="*/ 5175677 h 5272880"/>
              <a:gd name="connsiteX3" fmla="*/ 926759 w 4876627"/>
              <a:gd name="connsiteY3" fmla="*/ 4589242 h 5272880"/>
              <a:gd name="connsiteX4" fmla="*/ 707 w 4876627"/>
              <a:gd name="connsiteY4" fmla="*/ 2948879 h 5272880"/>
              <a:gd name="connsiteX5" fmla="*/ 760389 w 4876627"/>
              <a:gd name="connsiteY5" fmla="*/ 195367 h 5272880"/>
              <a:gd name="connsiteX6" fmla="*/ 2381077 w 4876627"/>
              <a:gd name="connsiteY6" fmla="*/ 184577 h 5272880"/>
              <a:gd name="connsiteX0" fmla="*/ 1745966 w 4241516"/>
              <a:gd name="connsiteY0" fmla="*/ 432225 h 5597532"/>
              <a:gd name="connsiteX1" fmla="*/ 4241516 w 4241516"/>
              <a:gd name="connsiteY1" fmla="*/ 2927775 h 5597532"/>
              <a:gd name="connsiteX2" fmla="*/ 1745966 w 4241516"/>
              <a:gd name="connsiteY2" fmla="*/ 5423325 h 5597532"/>
              <a:gd name="connsiteX3" fmla="*/ 291648 w 4241516"/>
              <a:gd name="connsiteY3" fmla="*/ 4836890 h 5597532"/>
              <a:gd name="connsiteX4" fmla="*/ 125278 w 4241516"/>
              <a:gd name="connsiteY4" fmla="*/ 443015 h 5597532"/>
              <a:gd name="connsiteX5" fmla="*/ 1745966 w 4241516"/>
              <a:gd name="connsiteY5" fmla="*/ 432225 h 5597532"/>
              <a:gd name="connsiteX0" fmla="*/ 1822104 w 4317654"/>
              <a:gd name="connsiteY0" fmla="*/ 432225 h 5677384"/>
              <a:gd name="connsiteX1" fmla="*/ 4317654 w 4317654"/>
              <a:gd name="connsiteY1" fmla="*/ 2927775 h 5677384"/>
              <a:gd name="connsiteX2" fmla="*/ 1822104 w 4317654"/>
              <a:gd name="connsiteY2" fmla="*/ 5423325 h 5677384"/>
              <a:gd name="connsiteX3" fmla="*/ 184353 w 4317654"/>
              <a:gd name="connsiteY3" fmla="*/ 5062983 h 5677384"/>
              <a:gd name="connsiteX4" fmla="*/ 201416 w 4317654"/>
              <a:gd name="connsiteY4" fmla="*/ 443015 h 5677384"/>
              <a:gd name="connsiteX5" fmla="*/ 1822104 w 4317654"/>
              <a:gd name="connsiteY5" fmla="*/ 432225 h 5677384"/>
              <a:gd name="connsiteX0" fmla="*/ 1730344 w 4225894"/>
              <a:gd name="connsiteY0" fmla="*/ 432225 h 5677384"/>
              <a:gd name="connsiteX1" fmla="*/ 4225894 w 4225894"/>
              <a:gd name="connsiteY1" fmla="*/ 2927775 h 5677384"/>
              <a:gd name="connsiteX2" fmla="*/ 1730344 w 4225894"/>
              <a:gd name="connsiteY2" fmla="*/ 5423325 h 5677384"/>
              <a:gd name="connsiteX3" fmla="*/ 92593 w 4225894"/>
              <a:gd name="connsiteY3" fmla="*/ 5062983 h 5677384"/>
              <a:gd name="connsiteX4" fmla="*/ 109656 w 4225894"/>
              <a:gd name="connsiteY4" fmla="*/ 443015 h 5677384"/>
              <a:gd name="connsiteX5" fmla="*/ 1730344 w 4225894"/>
              <a:gd name="connsiteY5" fmla="*/ 432225 h 5677384"/>
              <a:gd name="connsiteX0" fmla="*/ 1730344 w 4225894"/>
              <a:gd name="connsiteY0" fmla="*/ 432225 h 5508454"/>
              <a:gd name="connsiteX1" fmla="*/ 4225894 w 4225894"/>
              <a:gd name="connsiteY1" fmla="*/ 2927775 h 5508454"/>
              <a:gd name="connsiteX2" fmla="*/ 1730344 w 4225894"/>
              <a:gd name="connsiteY2" fmla="*/ 5423325 h 5508454"/>
              <a:gd name="connsiteX3" fmla="*/ 92593 w 4225894"/>
              <a:gd name="connsiteY3" fmla="*/ 5062983 h 5508454"/>
              <a:gd name="connsiteX4" fmla="*/ 109656 w 4225894"/>
              <a:gd name="connsiteY4" fmla="*/ 443015 h 5508454"/>
              <a:gd name="connsiteX5" fmla="*/ 1730344 w 4225894"/>
              <a:gd name="connsiteY5" fmla="*/ 432225 h 5508454"/>
              <a:gd name="connsiteX0" fmla="*/ 1730344 w 4225894"/>
              <a:gd name="connsiteY0" fmla="*/ 432225 h 5423325"/>
              <a:gd name="connsiteX1" fmla="*/ 4225894 w 4225894"/>
              <a:gd name="connsiteY1" fmla="*/ 2927775 h 5423325"/>
              <a:gd name="connsiteX2" fmla="*/ 1730344 w 4225894"/>
              <a:gd name="connsiteY2" fmla="*/ 5423325 h 5423325"/>
              <a:gd name="connsiteX3" fmla="*/ 92593 w 4225894"/>
              <a:gd name="connsiteY3" fmla="*/ 5062983 h 5423325"/>
              <a:gd name="connsiteX4" fmla="*/ 109656 w 4225894"/>
              <a:gd name="connsiteY4" fmla="*/ 443015 h 5423325"/>
              <a:gd name="connsiteX5" fmla="*/ 1730344 w 4225894"/>
              <a:gd name="connsiteY5" fmla="*/ 432225 h 5423325"/>
              <a:gd name="connsiteX0" fmla="*/ 1730344 w 4226194"/>
              <a:gd name="connsiteY0" fmla="*/ 432225 h 5082053"/>
              <a:gd name="connsiteX1" fmla="*/ 4225894 w 4226194"/>
              <a:gd name="connsiteY1" fmla="*/ 2927775 h 5082053"/>
              <a:gd name="connsiteX2" fmla="*/ 1888182 w 4226194"/>
              <a:gd name="connsiteY2" fmla="*/ 5082053 h 5082053"/>
              <a:gd name="connsiteX3" fmla="*/ 92593 w 4226194"/>
              <a:gd name="connsiteY3" fmla="*/ 5062983 h 5082053"/>
              <a:gd name="connsiteX4" fmla="*/ 109656 w 4226194"/>
              <a:gd name="connsiteY4" fmla="*/ 443015 h 5082053"/>
              <a:gd name="connsiteX5" fmla="*/ 1730344 w 4226194"/>
              <a:gd name="connsiteY5" fmla="*/ 432225 h 5082053"/>
              <a:gd name="connsiteX0" fmla="*/ 1730344 w 4226194"/>
              <a:gd name="connsiteY0" fmla="*/ 184188 h 4834016"/>
              <a:gd name="connsiteX1" fmla="*/ 4225894 w 4226194"/>
              <a:gd name="connsiteY1" fmla="*/ 2679738 h 4834016"/>
              <a:gd name="connsiteX2" fmla="*/ 1888182 w 4226194"/>
              <a:gd name="connsiteY2" fmla="*/ 4834016 h 4834016"/>
              <a:gd name="connsiteX3" fmla="*/ 92593 w 4226194"/>
              <a:gd name="connsiteY3" fmla="*/ 4814946 h 4834016"/>
              <a:gd name="connsiteX4" fmla="*/ 109656 w 4226194"/>
              <a:gd name="connsiteY4" fmla="*/ 194978 h 4834016"/>
              <a:gd name="connsiteX5" fmla="*/ 1730344 w 4226194"/>
              <a:gd name="connsiteY5" fmla="*/ 184188 h 4834016"/>
              <a:gd name="connsiteX0" fmla="*/ 1637751 w 4133601"/>
              <a:gd name="connsiteY0" fmla="*/ 184188 h 4834016"/>
              <a:gd name="connsiteX1" fmla="*/ 4133301 w 4133601"/>
              <a:gd name="connsiteY1" fmla="*/ 2679738 h 4834016"/>
              <a:gd name="connsiteX2" fmla="*/ 1795589 w 4133601"/>
              <a:gd name="connsiteY2" fmla="*/ 4834016 h 4834016"/>
              <a:gd name="connsiteX3" fmla="*/ 0 w 4133601"/>
              <a:gd name="connsiteY3" fmla="*/ 4814946 h 4834016"/>
              <a:gd name="connsiteX4" fmla="*/ 17063 w 4133601"/>
              <a:gd name="connsiteY4" fmla="*/ 194978 h 4834016"/>
              <a:gd name="connsiteX5" fmla="*/ 1637751 w 4133601"/>
              <a:gd name="connsiteY5" fmla="*/ 184188 h 4834016"/>
              <a:gd name="connsiteX0" fmla="*/ 1637751 w 4133601"/>
              <a:gd name="connsiteY0" fmla="*/ 72327 h 4722155"/>
              <a:gd name="connsiteX1" fmla="*/ 4133301 w 4133601"/>
              <a:gd name="connsiteY1" fmla="*/ 2567877 h 4722155"/>
              <a:gd name="connsiteX2" fmla="*/ 1795589 w 4133601"/>
              <a:gd name="connsiteY2" fmla="*/ 4722155 h 4722155"/>
              <a:gd name="connsiteX3" fmla="*/ 0 w 4133601"/>
              <a:gd name="connsiteY3" fmla="*/ 4703085 h 4722155"/>
              <a:gd name="connsiteX4" fmla="*/ 17063 w 4133601"/>
              <a:gd name="connsiteY4" fmla="*/ 83117 h 4722155"/>
              <a:gd name="connsiteX5" fmla="*/ 1637751 w 4133601"/>
              <a:gd name="connsiteY5" fmla="*/ 72327 h 4722155"/>
              <a:gd name="connsiteX0" fmla="*/ 1637751 w 4133601"/>
              <a:gd name="connsiteY0" fmla="*/ 189579 h 4839407"/>
              <a:gd name="connsiteX1" fmla="*/ 4133301 w 4133601"/>
              <a:gd name="connsiteY1" fmla="*/ 2685129 h 4839407"/>
              <a:gd name="connsiteX2" fmla="*/ 1795589 w 4133601"/>
              <a:gd name="connsiteY2" fmla="*/ 4839407 h 4839407"/>
              <a:gd name="connsiteX3" fmla="*/ 0 w 4133601"/>
              <a:gd name="connsiteY3" fmla="*/ 4820337 h 4839407"/>
              <a:gd name="connsiteX4" fmla="*/ 8627 w 4133601"/>
              <a:gd name="connsiteY4" fmla="*/ 184435 h 4839407"/>
              <a:gd name="connsiteX5" fmla="*/ 1637751 w 4133601"/>
              <a:gd name="connsiteY5" fmla="*/ 189579 h 4839407"/>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29315 w 4125165"/>
              <a:gd name="connsiteY0" fmla="*/ 186381 h 4836209"/>
              <a:gd name="connsiteX1" fmla="*/ 4124865 w 4125165"/>
              <a:gd name="connsiteY1" fmla="*/ 2681931 h 4836209"/>
              <a:gd name="connsiteX2" fmla="*/ 1787153 w 4125165"/>
              <a:gd name="connsiteY2" fmla="*/ 4836209 h 4836209"/>
              <a:gd name="connsiteX3" fmla="*/ 0 w 4125165"/>
              <a:gd name="connsiteY3" fmla="*/ 4820889 h 4836209"/>
              <a:gd name="connsiteX4" fmla="*/ 191 w 4125165"/>
              <a:gd name="connsiteY4" fmla="*/ 181237 h 4836209"/>
              <a:gd name="connsiteX5" fmla="*/ 1629315 w 4125165"/>
              <a:gd name="connsiteY5" fmla="*/ 186381 h 483620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3564541 w 4210682"/>
              <a:gd name="connsiteY0" fmla="*/ 191091 h 4809347"/>
              <a:gd name="connsiteX1" fmla="*/ 4124945 w 4210682"/>
              <a:gd name="connsiteY1" fmla="*/ 2669129 h 4809347"/>
              <a:gd name="connsiteX2" fmla="*/ 2519261 w 4210682"/>
              <a:gd name="connsiteY2" fmla="*/ 4809347 h 4809347"/>
              <a:gd name="connsiteX3" fmla="*/ 80 w 4210682"/>
              <a:gd name="connsiteY3" fmla="*/ 4808087 h 4809347"/>
              <a:gd name="connsiteX4" fmla="*/ 271 w 4210682"/>
              <a:gd name="connsiteY4" fmla="*/ 168435 h 4809347"/>
              <a:gd name="connsiteX5" fmla="*/ 3564541 w 4210682"/>
              <a:gd name="connsiteY5" fmla="*/ 191091 h 4809347"/>
              <a:gd name="connsiteX0" fmla="*/ 3564541 w 4208999"/>
              <a:gd name="connsiteY0" fmla="*/ 22656 h 4640912"/>
              <a:gd name="connsiteX1" fmla="*/ 4124945 w 4208999"/>
              <a:gd name="connsiteY1" fmla="*/ 2500694 h 4640912"/>
              <a:gd name="connsiteX2" fmla="*/ 2519261 w 4208999"/>
              <a:gd name="connsiteY2" fmla="*/ 4640912 h 4640912"/>
              <a:gd name="connsiteX3" fmla="*/ 80 w 4208999"/>
              <a:gd name="connsiteY3" fmla="*/ 4639652 h 4640912"/>
              <a:gd name="connsiteX4" fmla="*/ 271 w 4208999"/>
              <a:gd name="connsiteY4" fmla="*/ 0 h 4640912"/>
              <a:gd name="connsiteX5" fmla="*/ 3564541 w 4208999"/>
              <a:gd name="connsiteY5" fmla="*/ 22656 h 4640912"/>
              <a:gd name="connsiteX0" fmla="*/ 3564541 w 4177750"/>
              <a:gd name="connsiteY0" fmla="*/ 350480 h 4968736"/>
              <a:gd name="connsiteX1" fmla="*/ 4124945 w 4177750"/>
              <a:gd name="connsiteY1" fmla="*/ 2828518 h 4968736"/>
              <a:gd name="connsiteX2" fmla="*/ 2519261 w 4177750"/>
              <a:gd name="connsiteY2" fmla="*/ 4968736 h 4968736"/>
              <a:gd name="connsiteX3" fmla="*/ 80 w 4177750"/>
              <a:gd name="connsiteY3" fmla="*/ 4967476 h 4968736"/>
              <a:gd name="connsiteX4" fmla="*/ 271 w 4177750"/>
              <a:gd name="connsiteY4" fmla="*/ 327824 h 4968736"/>
              <a:gd name="connsiteX5" fmla="*/ 3564541 w 4177750"/>
              <a:gd name="connsiteY5" fmla="*/ 350480 h 4968736"/>
              <a:gd name="connsiteX0" fmla="*/ 3564541 w 4307285"/>
              <a:gd name="connsiteY0" fmla="*/ 22656 h 4640912"/>
              <a:gd name="connsiteX1" fmla="*/ 4124945 w 4307285"/>
              <a:gd name="connsiteY1" fmla="*/ 2500694 h 4640912"/>
              <a:gd name="connsiteX2" fmla="*/ 2519261 w 4307285"/>
              <a:gd name="connsiteY2" fmla="*/ 4640912 h 4640912"/>
              <a:gd name="connsiteX3" fmla="*/ 80 w 4307285"/>
              <a:gd name="connsiteY3" fmla="*/ 4639652 h 4640912"/>
              <a:gd name="connsiteX4" fmla="*/ 271 w 4307285"/>
              <a:gd name="connsiteY4" fmla="*/ 0 h 4640912"/>
              <a:gd name="connsiteX5" fmla="*/ 3564541 w 4307285"/>
              <a:gd name="connsiteY5" fmla="*/ 22656 h 4640912"/>
              <a:gd name="connsiteX0" fmla="*/ 3564541 w 4172027"/>
              <a:gd name="connsiteY0" fmla="*/ 22656 h 4640912"/>
              <a:gd name="connsiteX1" fmla="*/ 4124945 w 4172027"/>
              <a:gd name="connsiteY1" fmla="*/ 2500694 h 4640912"/>
              <a:gd name="connsiteX2" fmla="*/ 2519261 w 4172027"/>
              <a:gd name="connsiteY2" fmla="*/ 4640912 h 4640912"/>
              <a:gd name="connsiteX3" fmla="*/ 80 w 4172027"/>
              <a:gd name="connsiteY3" fmla="*/ 4639652 h 4640912"/>
              <a:gd name="connsiteX4" fmla="*/ 271 w 4172027"/>
              <a:gd name="connsiteY4" fmla="*/ 0 h 4640912"/>
              <a:gd name="connsiteX5" fmla="*/ 3564541 w 4172027"/>
              <a:gd name="connsiteY5" fmla="*/ 22656 h 4640912"/>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73239 w 4133901"/>
              <a:gd name="connsiteY0" fmla="*/ 22656 h 5007417"/>
              <a:gd name="connsiteX1" fmla="*/ 4133643 w 4133901"/>
              <a:gd name="connsiteY1" fmla="*/ 2500694 h 5007417"/>
              <a:gd name="connsiteX2" fmla="*/ 3526179 w 4133901"/>
              <a:gd name="connsiteY2" fmla="*/ 4649668 h 5007417"/>
              <a:gd name="connsiteX3" fmla="*/ 22 w 4133901"/>
              <a:gd name="connsiteY3" fmla="*/ 5007417 h 5007417"/>
              <a:gd name="connsiteX4" fmla="*/ 8969 w 4133901"/>
              <a:gd name="connsiteY4" fmla="*/ 0 h 5007417"/>
              <a:gd name="connsiteX5" fmla="*/ 3573239 w 4133901"/>
              <a:gd name="connsiteY5" fmla="*/ 22656 h 5007417"/>
              <a:gd name="connsiteX0" fmla="*/ 3573239 w 4133755"/>
              <a:gd name="connsiteY0" fmla="*/ 22656 h 5008677"/>
              <a:gd name="connsiteX1" fmla="*/ 4133643 w 4133755"/>
              <a:gd name="connsiteY1" fmla="*/ 2500694 h 5008677"/>
              <a:gd name="connsiteX2" fmla="*/ 3587473 w 4133755"/>
              <a:gd name="connsiteY2" fmla="*/ 5008677 h 5008677"/>
              <a:gd name="connsiteX3" fmla="*/ 22 w 4133755"/>
              <a:gd name="connsiteY3" fmla="*/ 5007417 h 5008677"/>
              <a:gd name="connsiteX4" fmla="*/ 8969 w 4133755"/>
              <a:gd name="connsiteY4" fmla="*/ 0 h 5008677"/>
              <a:gd name="connsiteX5" fmla="*/ 3573239 w 4133755"/>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824"/>
              <a:gd name="connsiteY0" fmla="*/ 22656 h 4993197"/>
              <a:gd name="connsiteX1" fmla="*/ 4124674 w 4124824"/>
              <a:gd name="connsiteY1" fmla="*/ 2500694 h 4993197"/>
              <a:gd name="connsiteX2" fmla="*/ 3528735 w 4124824"/>
              <a:gd name="connsiteY2" fmla="*/ 4991614 h 4993197"/>
              <a:gd name="connsiteX3" fmla="*/ 2428 w 4124824"/>
              <a:gd name="connsiteY3" fmla="*/ 4993197 h 4993197"/>
              <a:gd name="connsiteX4" fmla="*/ 0 w 4124824"/>
              <a:gd name="connsiteY4" fmla="*/ 0 h 4993197"/>
              <a:gd name="connsiteX5" fmla="*/ 3564270 w 4124824"/>
              <a:gd name="connsiteY5" fmla="*/ 22656 h 4993197"/>
              <a:gd name="connsiteX0" fmla="*/ 3560975 w 4124796"/>
              <a:gd name="connsiteY0" fmla="*/ 6184 h 4993197"/>
              <a:gd name="connsiteX1" fmla="*/ 4124674 w 4124796"/>
              <a:gd name="connsiteY1" fmla="*/ 2500694 h 4993197"/>
              <a:gd name="connsiteX2" fmla="*/ 3528735 w 4124796"/>
              <a:gd name="connsiteY2" fmla="*/ 4991614 h 4993197"/>
              <a:gd name="connsiteX3" fmla="*/ 2428 w 4124796"/>
              <a:gd name="connsiteY3" fmla="*/ 4993197 h 4993197"/>
              <a:gd name="connsiteX4" fmla="*/ 0 w 4124796"/>
              <a:gd name="connsiteY4" fmla="*/ 0 h 4993197"/>
              <a:gd name="connsiteX5" fmla="*/ 3560975 w 4124796"/>
              <a:gd name="connsiteY5" fmla="*/ 6184 h 4993197"/>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24736 w 4125036"/>
              <a:gd name="connsiteY0" fmla="*/ 5086 h 5004792"/>
              <a:gd name="connsiteX1" fmla="*/ 4124674 w 4125036"/>
              <a:gd name="connsiteY1" fmla="*/ 2500694 h 5004792"/>
              <a:gd name="connsiteX2" fmla="*/ 3558385 w 4125036"/>
              <a:gd name="connsiteY2" fmla="*/ 5004792 h 5004792"/>
              <a:gd name="connsiteX3" fmla="*/ 2428 w 4125036"/>
              <a:gd name="connsiteY3" fmla="*/ 4993197 h 5004792"/>
              <a:gd name="connsiteX4" fmla="*/ 0 w 4125036"/>
              <a:gd name="connsiteY4" fmla="*/ 0 h 5004792"/>
              <a:gd name="connsiteX5" fmla="*/ 3524736 w 4125036"/>
              <a:gd name="connsiteY5" fmla="*/ 5086 h 5004792"/>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55100 w 4155038"/>
              <a:gd name="connsiteY0" fmla="*/ 25 h 4994240"/>
              <a:gd name="connsiteX1" fmla="*/ 4155038 w 4155038"/>
              <a:gd name="connsiteY1" fmla="*/ 2495633 h 4994240"/>
              <a:gd name="connsiteX2" fmla="*/ 3552510 w 4155038"/>
              <a:gd name="connsiteY2" fmla="*/ 4994240 h 4994240"/>
              <a:gd name="connsiteX3" fmla="*/ 32792 w 4155038"/>
              <a:gd name="connsiteY3" fmla="*/ 4988136 h 4994240"/>
              <a:gd name="connsiteX4" fmla="*/ 0 w 4155038"/>
              <a:gd name="connsiteY4" fmla="*/ 0 h 4994240"/>
              <a:gd name="connsiteX5" fmla="*/ 3555100 w 4155038"/>
              <a:gd name="connsiteY5" fmla="*/ 25 h 4994240"/>
              <a:gd name="connsiteX0" fmla="*/ 3555285 w 4155223"/>
              <a:gd name="connsiteY0" fmla="*/ 25 h 4994240"/>
              <a:gd name="connsiteX1" fmla="*/ 4155223 w 4155223"/>
              <a:gd name="connsiteY1" fmla="*/ 2495633 h 4994240"/>
              <a:gd name="connsiteX2" fmla="*/ 3552695 w 4155223"/>
              <a:gd name="connsiteY2" fmla="*/ 4994240 h 4994240"/>
              <a:gd name="connsiteX3" fmla="*/ 82 w 4155223"/>
              <a:gd name="connsiteY3" fmla="*/ 4990666 h 4994240"/>
              <a:gd name="connsiteX4" fmla="*/ 185 w 4155223"/>
              <a:gd name="connsiteY4" fmla="*/ 0 h 4994240"/>
              <a:gd name="connsiteX5" fmla="*/ 3555285 w 4155223"/>
              <a:gd name="connsiteY5" fmla="*/ 25 h 499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5223" h="4994240">
                <a:moveTo>
                  <a:pt x="3555285" y="25"/>
                </a:moveTo>
                <a:cubicBezTo>
                  <a:pt x="3943369" y="753842"/>
                  <a:pt x="4155655" y="1778401"/>
                  <a:pt x="4155223" y="2495633"/>
                </a:cubicBezTo>
                <a:cubicBezTo>
                  <a:pt x="4154791" y="3212865"/>
                  <a:pt x="3954773" y="4237861"/>
                  <a:pt x="3552695" y="4994240"/>
                </a:cubicBezTo>
                <a:lnTo>
                  <a:pt x="82" y="4990666"/>
                </a:lnTo>
                <a:cubicBezTo>
                  <a:pt x="-527" y="4938030"/>
                  <a:pt x="2506" y="401371"/>
                  <a:pt x="185" y="0"/>
                </a:cubicBezTo>
                <a:lnTo>
                  <a:pt x="3555285" y="25"/>
                </a:lnTo>
                <a:close/>
              </a:path>
            </a:pathLst>
          </a:custGeom>
          <a:pattFill prst="divot">
            <a:fgClr>
              <a:schemeClr val="accent1"/>
            </a:fgClr>
            <a:bgClr>
              <a:schemeClr val="bg1"/>
            </a:bgClr>
          </a:pattFill>
        </p:spPr>
        <p:txBody>
          <a:bodyPr wrap="square" anchor="ctr">
            <a:noAutofit/>
          </a:bodyPr>
          <a:lstStyle>
            <a:lvl1pPr marL="0" indent="0" algn="ctr">
              <a:buFontTx/>
              <a:buNone/>
              <a:defRPr lang="en-US" sz="3219" dirty="0"/>
            </a:lvl1pPr>
          </a:lstStyle>
          <a:p>
            <a:r>
              <a:rPr lang="pl-PL"/>
              <a:t>Wstaw obraz</a:t>
            </a:r>
          </a:p>
        </p:txBody>
      </p:sp>
    </p:spTree>
    <p:extLst>
      <p:ext uri="{BB962C8B-B14F-4D97-AF65-F5344CB8AC3E}">
        <p14:creationId xmlns:p14="http://schemas.microsoft.com/office/powerpoint/2010/main" val="1036311772"/>
      </p:ext>
    </p:extLst>
  </p:cSld>
  <p:clrMapOvr>
    <a:masterClrMapping/>
  </p:clrMapOvr>
  <p:extLst>
    <p:ext uri="{DCECCB84-F9BA-43D5-87BE-67443E8EF086}">
      <p15:sldGuideLst xmlns:p15="http://schemas.microsoft.com/office/powerpoint/2012/main">
        <p15:guide id="1" orient="horz" pos="4320">
          <p15:clr>
            <a:srgbClr val="FBAE40"/>
          </p15:clr>
        </p15:guide>
        <p15:guide id="2" pos="6160">
          <p15:clr>
            <a:srgbClr val="FBAE40"/>
          </p15:clr>
        </p15:guide>
        <p15:guide id="3" pos="7204">
          <p15:clr>
            <a:srgbClr val="FBAE40"/>
          </p15:clr>
        </p15:guide>
        <p15:guide id="4">
          <p15:clr>
            <a:srgbClr val="FBAE40"/>
          </p15:clr>
        </p15:guide>
        <p15:guide id="5" orient="horz">
          <p15:clr>
            <a:srgbClr val="FBAE40"/>
          </p15:clr>
        </p15:guide>
        <p15:guide id="6" orient="horz" pos="8640">
          <p15:clr>
            <a:srgbClr val="FBAE40"/>
          </p15:clr>
        </p15:guide>
        <p15:guide id="7" pos="6795">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Slajd Zdjęcie + tekst">
    <p:bg>
      <p:bgPr>
        <a:solidFill>
          <a:srgbClr val="FFFFFF"/>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519936" y="4944127"/>
            <a:ext cx="10671372"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C2AE3B83-7122-495B-B456-52C86E55B53E}" type="slidenum">
              <a:rPr lang="pl-PL" smtClean="0"/>
              <a:pPr/>
              <a:t>‹#›</a:t>
            </a:fld>
            <a:endParaRPr lang="pl-PL"/>
          </a:p>
        </p:txBody>
      </p:sp>
      <p:sp>
        <p:nvSpPr>
          <p:cNvPr id="11" name="Symbol zastępczy tekstu 9">
            <a:extLst>
              <a:ext uri="{FF2B5EF4-FFF2-40B4-BE49-F238E27FC236}">
                <a16:creationId xmlns:a16="http://schemas.microsoft.com/office/drawing/2014/main" id="{63A6BFE8-FEEA-424E-A916-99F6FB4EA214}"/>
              </a:ext>
            </a:extLst>
          </p:cNvPr>
          <p:cNvSpPr>
            <a:spLocks noGrp="1"/>
          </p:cNvSpPr>
          <p:nvPr>
            <p:ph type="body" sz="quarter" idx="12" hasCustomPrompt="1"/>
          </p:nvPr>
        </p:nvSpPr>
        <p:spPr>
          <a:xfrm>
            <a:off x="1519104" y="6858000"/>
            <a:ext cx="10671372" cy="6264000"/>
          </a:xfrm>
        </p:spPr>
        <p:txBody>
          <a:bodyPr>
            <a:noAutofit/>
          </a:bodyPr>
          <a:lstStyle>
            <a:lvl1pPr algn="l">
              <a:lnSpc>
                <a:spcPts val="4930"/>
              </a:lnSpc>
              <a:spcBef>
                <a:spcPts val="4230"/>
              </a:spcBef>
              <a:defRPr sz="3500" spc="-10">
                <a:latin typeface="Lato Medium" panose="020F0502020204030203" pitchFamily="34" charset="0"/>
                <a:ea typeface="Lato Medium" panose="020F0502020204030203" pitchFamily="34" charset="0"/>
                <a:cs typeface="Lato Medium" panose="020F0502020204030203" pitchFamily="34" charset="0"/>
              </a:defRPr>
            </a:lvl1pPr>
            <a:lvl2pPr marL="0" algn="l">
              <a:lnSpc>
                <a:spcPts val="4230"/>
              </a:lnSpc>
              <a:defRPr sz="2700" spc="-10">
                <a:latin typeface="+mn-lt"/>
              </a:defRPr>
            </a:lvl2pPr>
            <a:lvl3pPr marL="756000" indent="-630000" algn="l">
              <a:lnSpc>
                <a:spcPts val="4230"/>
              </a:lnSpc>
              <a:spcBef>
                <a:spcPts val="4230"/>
              </a:spcBef>
              <a:buClr>
                <a:schemeClr val="accent2"/>
              </a:buClr>
              <a:buSzPct val="140000"/>
              <a:buFont typeface="Wingdings" panose="05000000000000000000" pitchFamily="2" charset="2"/>
              <a:buChar char="l"/>
              <a:defRPr sz="2700" spc="-10">
                <a:solidFill>
                  <a:schemeClr val="tx1"/>
                </a:solidFill>
                <a:latin typeface="+mn-lt"/>
              </a:defRPr>
            </a:lvl3pPr>
            <a:lvl4pPr marL="756000" indent="-630000" algn="l">
              <a:lnSpc>
                <a:spcPts val="4230"/>
              </a:lnSpc>
              <a:spcBef>
                <a:spcPts val="4230"/>
              </a:spcBef>
              <a:buClr>
                <a:schemeClr val="tx2"/>
              </a:buClr>
              <a:buSzPct val="140000"/>
              <a:buFont typeface="Wingdings" panose="05000000000000000000" pitchFamily="2" charset="2"/>
              <a:buChar char="l"/>
              <a:defRPr sz="2700" spc="-10" baseline="0">
                <a:latin typeface="+mn-lt"/>
              </a:defRPr>
            </a:lvl4pPr>
            <a:lvl5pPr marL="0" algn="l">
              <a:lnSpc>
                <a:spcPts val="4230"/>
              </a:lnSpc>
              <a:defRPr sz="2700" spc="-10">
                <a:latin typeface="+mn-lt"/>
              </a:defRPr>
            </a:lvl5pPr>
          </a:lstStyle>
          <a:p>
            <a:pPr lvl="0"/>
            <a:r>
              <a:rPr lang="pl-PL"/>
              <a:t>Wpisz śródtytuł – pierwszy poziom</a:t>
            </a:r>
          </a:p>
          <a:p>
            <a:pPr lvl="1"/>
            <a:r>
              <a:rPr lang="pl-PL"/>
              <a:t>Drugi poziom</a:t>
            </a:r>
          </a:p>
          <a:p>
            <a:pPr lvl="2"/>
            <a:r>
              <a:rPr lang="pl-PL"/>
              <a:t>Trzeci poziom</a:t>
            </a:r>
          </a:p>
          <a:p>
            <a:pPr lvl="3"/>
            <a:r>
              <a:rPr lang="pl-PL"/>
              <a:t>Czwarty poziom</a:t>
            </a:r>
          </a:p>
          <a:p>
            <a:pPr lvl="4"/>
            <a:r>
              <a:rPr lang="pl-PL"/>
              <a:t>Piąty poziom</a:t>
            </a:r>
          </a:p>
        </p:txBody>
      </p:sp>
      <p:pic>
        <p:nvPicPr>
          <p:cNvPr id="10" name="Grafika 9">
            <a:extLst>
              <a:ext uri="{FF2B5EF4-FFF2-40B4-BE49-F238E27FC236}">
                <a16:creationId xmlns:a16="http://schemas.microsoft.com/office/drawing/2014/main" id="{F95546DD-52FE-4638-84E8-CE406C6810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301012" y="1029888"/>
            <a:ext cx="1810728" cy="1435624"/>
          </a:xfrm>
          <a:prstGeom prst="rect">
            <a:avLst/>
          </a:prstGeom>
        </p:spPr>
      </p:pic>
      <p:sp>
        <p:nvSpPr>
          <p:cNvPr id="16" name="Picture Placeholder 8">
            <a:extLst>
              <a:ext uri="{FF2B5EF4-FFF2-40B4-BE49-F238E27FC236}">
                <a16:creationId xmlns:a16="http://schemas.microsoft.com/office/drawing/2014/main" id="{15382DFB-C038-4E81-BCF5-9BC13D339AFC}"/>
              </a:ext>
            </a:extLst>
          </p:cNvPr>
          <p:cNvSpPr>
            <a:spLocks noGrp="1"/>
          </p:cNvSpPr>
          <p:nvPr>
            <p:ph type="pic" sz="quarter" idx="19" hasCustomPrompt="1"/>
          </p:nvPr>
        </p:nvSpPr>
        <p:spPr>
          <a:xfrm flipH="1">
            <a:off x="16372464" y="-18764"/>
            <a:ext cx="8011536" cy="13743681"/>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 name="connsiteX0" fmla="*/ 2556077 w 5051627"/>
              <a:gd name="connsiteY0" fmla="*/ 98906 h 5090006"/>
              <a:gd name="connsiteX1" fmla="*/ 5051627 w 5051627"/>
              <a:gd name="connsiteY1" fmla="*/ 2594456 h 5090006"/>
              <a:gd name="connsiteX2" fmla="*/ 2556077 w 5051627"/>
              <a:gd name="connsiteY2" fmla="*/ 5090006 h 5090006"/>
              <a:gd name="connsiteX3" fmla="*/ 60527 w 5051627"/>
              <a:gd name="connsiteY3" fmla="*/ 2594456 h 5090006"/>
              <a:gd name="connsiteX4" fmla="*/ 918325 w 5051627"/>
              <a:gd name="connsiteY4" fmla="*/ 702656 h 5090006"/>
              <a:gd name="connsiteX5" fmla="*/ 2556077 w 5051627"/>
              <a:gd name="connsiteY5" fmla="*/ 98906 h 5090006"/>
              <a:gd name="connsiteX0" fmla="*/ 2556077 w 5051627"/>
              <a:gd name="connsiteY0" fmla="*/ 66699 h 5057799"/>
              <a:gd name="connsiteX1" fmla="*/ 5051627 w 5051627"/>
              <a:gd name="connsiteY1" fmla="*/ 2562249 h 5057799"/>
              <a:gd name="connsiteX2" fmla="*/ 2556077 w 5051627"/>
              <a:gd name="connsiteY2" fmla="*/ 5057799 h 5057799"/>
              <a:gd name="connsiteX3" fmla="*/ 60527 w 5051627"/>
              <a:gd name="connsiteY3" fmla="*/ 2562249 h 5057799"/>
              <a:gd name="connsiteX4" fmla="*/ 918325 w 5051627"/>
              <a:gd name="connsiteY4" fmla="*/ 670449 h 5057799"/>
              <a:gd name="connsiteX5" fmla="*/ 2556077 w 5051627"/>
              <a:gd name="connsiteY5" fmla="*/ 66699 h 5057799"/>
              <a:gd name="connsiteX0" fmla="*/ 2537735 w 5033285"/>
              <a:gd name="connsiteY0" fmla="*/ 66699 h 5057799"/>
              <a:gd name="connsiteX1" fmla="*/ 5033285 w 5033285"/>
              <a:gd name="connsiteY1" fmla="*/ 2562249 h 5057799"/>
              <a:gd name="connsiteX2" fmla="*/ 2537735 w 5033285"/>
              <a:gd name="connsiteY2" fmla="*/ 5057799 h 5057799"/>
              <a:gd name="connsiteX3" fmla="*/ 42185 w 5033285"/>
              <a:gd name="connsiteY3" fmla="*/ 2562249 h 5057799"/>
              <a:gd name="connsiteX4" fmla="*/ 899983 w 5033285"/>
              <a:gd name="connsiteY4" fmla="*/ 670449 h 5057799"/>
              <a:gd name="connsiteX5" fmla="*/ 2537735 w 5033285"/>
              <a:gd name="connsiteY5" fmla="*/ 66699 h 5057799"/>
              <a:gd name="connsiteX0" fmla="*/ 2544874 w 5040424"/>
              <a:gd name="connsiteY0" fmla="*/ 72218 h 5063318"/>
              <a:gd name="connsiteX1" fmla="*/ 5040424 w 5040424"/>
              <a:gd name="connsiteY1" fmla="*/ 2567768 h 5063318"/>
              <a:gd name="connsiteX2" fmla="*/ 2544874 w 5040424"/>
              <a:gd name="connsiteY2" fmla="*/ 5063318 h 5063318"/>
              <a:gd name="connsiteX3" fmla="*/ 49324 w 5040424"/>
              <a:gd name="connsiteY3" fmla="*/ 2567768 h 5063318"/>
              <a:gd name="connsiteX4" fmla="*/ 817538 w 5040424"/>
              <a:gd name="connsiteY4" fmla="*/ 629043 h 5063318"/>
              <a:gd name="connsiteX5" fmla="*/ 2544874 w 5040424"/>
              <a:gd name="connsiteY5" fmla="*/ 72218 h 5063318"/>
              <a:gd name="connsiteX0" fmla="*/ 2536481 w 5032031"/>
              <a:gd name="connsiteY0" fmla="*/ 184577 h 5175677"/>
              <a:gd name="connsiteX1" fmla="*/ 5032031 w 5032031"/>
              <a:gd name="connsiteY1" fmla="*/ 2680127 h 5175677"/>
              <a:gd name="connsiteX2" fmla="*/ 2536481 w 5032031"/>
              <a:gd name="connsiteY2" fmla="*/ 5175677 h 5175677"/>
              <a:gd name="connsiteX3" fmla="*/ 40931 w 5032031"/>
              <a:gd name="connsiteY3" fmla="*/ 2680127 h 5175677"/>
              <a:gd name="connsiteX4" fmla="*/ 915793 w 5032031"/>
              <a:gd name="connsiteY4" fmla="*/ 195367 h 5175677"/>
              <a:gd name="connsiteX5" fmla="*/ 2536481 w 5032031"/>
              <a:gd name="connsiteY5" fmla="*/ 184577 h 5175677"/>
              <a:gd name="connsiteX0" fmla="*/ 2425155 w 4920705"/>
              <a:gd name="connsiteY0" fmla="*/ 184577 h 5175677"/>
              <a:gd name="connsiteX1" fmla="*/ 4920705 w 4920705"/>
              <a:gd name="connsiteY1" fmla="*/ 2680127 h 5175677"/>
              <a:gd name="connsiteX2" fmla="*/ 2425155 w 4920705"/>
              <a:gd name="connsiteY2" fmla="*/ 5175677 h 5175677"/>
              <a:gd name="connsiteX3" fmla="*/ 44785 w 4920705"/>
              <a:gd name="connsiteY3" fmla="*/ 2948879 h 5175677"/>
              <a:gd name="connsiteX4" fmla="*/ 804467 w 4920705"/>
              <a:gd name="connsiteY4" fmla="*/ 195367 h 5175677"/>
              <a:gd name="connsiteX5" fmla="*/ 2425155 w 4920705"/>
              <a:gd name="connsiteY5" fmla="*/ 184577 h 5175677"/>
              <a:gd name="connsiteX0" fmla="*/ 2382093 w 4877643"/>
              <a:gd name="connsiteY0" fmla="*/ 184577 h 5175677"/>
              <a:gd name="connsiteX1" fmla="*/ 4877643 w 4877643"/>
              <a:gd name="connsiteY1" fmla="*/ 2680127 h 5175677"/>
              <a:gd name="connsiteX2" fmla="*/ 2382093 w 4877643"/>
              <a:gd name="connsiteY2" fmla="*/ 5175677 h 5175677"/>
              <a:gd name="connsiteX3" fmla="*/ 1723 w 4877643"/>
              <a:gd name="connsiteY3" fmla="*/ 2948879 h 5175677"/>
              <a:gd name="connsiteX4" fmla="*/ 761405 w 4877643"/>
              <a:gd name="connsiteY4" fmla="*/ 195367 h 5175677"/>
              <a:gd name="connsiteX5" fmla="*/ 2382093 w 4877643"/>
              <a:gd name="connsiteY5" fmla="*/ 184577 h 5175677"/>
              <a:gd name="connsiteX0" fmla="*/ 2381077 w 4876627"/>
              <a:gd name="connsiteY0" fmla="*/ 184577 h 5272880"/>
              <a:gd name="connsiteX1" fmla="*/ 4876627 w 4876627"/>
              <a:gd name="connsiteY1" fmla="*/ 2680127 h 5272880"/>
              <a:gd name="connsiteX2" fmla="*/ 2381077 w 4876627"/>
              <a:gd name="connsiteY2" fmla="*/ 5175677 h 5272880"/>
              <a:gd name="connsiteX3" fmla="*/ 926759 w 4876627"/>
              <a:gd name="connsiteY3" fmla="*/ 4589242 h 5272880"/>
              <a:gd name="connsiteX4" fmla="*/ 707 w 4876627"/>
              <a:gd name="connsiteY4" fmla="*/ 2948879 h 5272880"/>
              <a:gd name="connsiteX5" fmla="*/ 760389 w 4876627"/>
              <a:gd name="connsiteY5" fmla="*/ 195367 h 5272880"/>
              <a:gd name="connsiteX6" fmla="*/ 2381077 w 4876627"/>
              <a:gd name="connsiteY6" fmla="*/ 184577 h 5272880"/>
              <a:gd name="connsiteX0" fmla="*/ 1745966 w 4241516"/>
              <a:gd name="connsiteY0" fmla="*/ 432225 h 5597532"/>
              <a:gd name="connsiteX1" fmla="*/ 4241516 w 4241516"/>
              <a:gd name="connsiteY1" fmla="*/ 2927775 h 5597532"/>
              <a:gd name="connsiteX2" fmla="*/ 1745966 w 4241516"/>
              <a:gd name="connsiteY2" fmla="*/ 5423325 h 5597532"/>
              <a:gd name="connsiteX3" fmla="*/ 291648 w 4241516"/>
              <a:gd name="connsiteY3" fmla="*/ 4836890 h 5597532"/>
              <a:gd name="connsiteX4" fmla="*/ 125278 w 4241516"/>
              <a:gd name="connsiteY4" fmla="*/ 443015 h 5597532"/>
              <a:gd name="connsiteX5" fmla="*/ 1745966 w 4241516"/>
              <a:gd name="connsiteY5" fmla="*/ 432225 h 5597532"/>
              <a:gd name="connsiteX0" fmla="*/ 1822104 w 4317654"/>
              <a:gd name="connsiteY0" fmla="*/ 432225 h 5677384"/>
              <a:gd name="connsiteX1" fmla="*/ 4317654 w 4317654"/>
              <a:gd name="connsiteY1" fmla="*/ 2927775 h 5677384"/>
              <a:gd name="connsiteX2" fmla="*/ 1822104 w 4317654"/>
              <a:gd name="connsiteY2" fmla="*/ 5423325 h 5677384"/>
              <a:gd name="connsiteX3" fmla="*/ 184353 w 4317654"/>
              <a:gd name="connsiteY3" fmla="*/ 5062983 h 5677384"/>
              <a:gd name="connsiteX4" fmla="*/ 201416 w 4317654"/>
              <a:gd name="connsiteY4" fmla="*/ 443015 h 5677384"/>
              <a:gd name="connsiteX5" fmla="*/ 1822104 w 4317654"/>
              <a:gd name="connsiteY5" fmla="*/ 432225 h 5677384"/>
              <a:gd name="connsiteX0" fmla="*/ 1730344 w 4225894"/>
              <a:gd name="connsiteY0" fmla="*/ 432225 h 5677384"/>
              <a:gd name="connsiteX1" fmla="*/ 4225894 w 4225894"/>
              <a:gd name="connsiteY1" fmla="*/ 2927775 h 5677384"/>
              <a:gd name="connsiteX2" fmla="*/ 1730344 w 4225894"/>
              <a:gd name="connsiteY2" fmla="*/ 5423325 h 5677384"/>
              <a:gd name="connsiteX3" fmla="*/ 92593 w 4225894"/>
              <a:gd name="connsiteY3" fmla="*/ 5062983 h 5677384"/>
              <a:gd name="connsiteX4" fmla="*/ 109656 w 4225894"/>
              <a:gd name="connsiteY4" fmla="*/ 443015 h 5677384"/>
              <a:gd name="connsiteX5" fmla="*/ 1730344 w 4225894"/>
              <a:gd name="connsiteY5" fmla="*/ 432225 h 5677384"/>
              <a:gd name="connsiteX0" fmla="*/ 1730344 w 4225894"/>
              <a:gd name="connsiteY0" fmla="*/ 432225 h 5508454"/>
              <a:gd name="connsiteX1" fmla="*/ 4225894 w 4225894"/>
              <a:gd name="connsiteY1" fmla="*/ 2927775 h 5508454"/>
              <a:gd name="connsiteX2" fmla="*/ 1730344 w 4225894"/>
              <a:gd name="connsiteY2" fmla="*/ 5423325 h 5508454"/>
              <a:gd name="connsiteX3" fmla="*/ 92593 w 4225894"/>
              <a:gd name="connsiteY3" fmla="*/ 5062983 h 5508454"/>
              <a:gd name="connsiteX4" fmla="*/ 109656 w 4225894"/>
              <a:gd name="connsiteY4" fmla="*/ 443015 h 5508454"/>
              <a:gd name="connsiteX5" fmla="*/ 1730344 w 4225894"/>
              <a:gd name="connsiteY5" fmla="*/ 432225 h 5508454"/>
              <a:gd name="connsiteX0" fmla="*/ 1730344 w 4225894"/>
              <a:gd name="connsiteY0" fmla="*/ 432225 h 5423325"/>
              <a:gd name="connsiteX1" fmla="*/ 4225894 w 4225894"/>
              <a:gd name="connsiteY1" fmla="*/ 2927775 h 5423325"/>
              <a:gd name="connsiteX2" fmla="*/ 1730344 w 4225894"/>
              <a:gd name="connsiteY2" fmla="*/ 5423325 h 5423325"/>
              <a:gd name="connsiteX3" fmla="*/ 92593 w 4225894"/>
              <a:gd name="connsiteY3" fmla="*/ 5062983 h 5423325"/>
              <a:gd name="connsiteX4" fmla="*/ 109656 w 4225894"/>
              <a:gd name="connsiteY4" fmla="*/ 443015 h 5423325"/>
              <a:gd name="connsiteX5" fmla="*/ 1730344 w 4225894"/>
              <a:gd name="connsiteY5" fmla="*/ 432225 h 5423325"/>
              <a:gd name="connsiteX0" fmla="*/ 1730344 w 4226194"/>
              <a:gd name="connsiteY0" fmla="*/ 432225 h 5082053"/>
              <a:gd name="connsiteX1" fmla="*/ 4225894 w 4226194"/>
              <a:gd name="connsiteY1" fmla="*/ 2927775 h 5082053"/>
              <a:gd name="connsiteX2" fmla="*/ 1888182 w 4226194"/>
              <a:gd name="connsiteY2" fmla="*/ 5082053 h 5082053"/>
              <a:gd name="connsiteX3" fmla="*/ 92593 w 4226194"/>
              <a:gd name="connsiteY3" fmla="*/ 5062983 h 5082053"/>
              <a:gd name="connsiteX4" fmla="*/ 109656 w 4226194"/>
              <a:gd name="connsiteY4" fmla="*/ 443015 h 5082053"/>
              <a:gd name="connsiteX5" fmla="*/ 1730344 w 4226194"/>
              <a:gd name="connsiteY5" fmla="*/ 432225 h 5082053"/>
              <a:gd name="connsiteX0" fmla="*/ 1730344 w 4226194"/>
              <a:gd name="connsiteY0" fmla="*/ 184188 h 4834016"/>
              <a:gd name="connsiteX1" fmla="*/ 4225894 w 4226194"/>
              <a:gd name="connsiteY1" fmla="*/ 2679738 h 4834016"/>
              <a:gd name="connsiteX2" fmla="*/ 1888182 w 4226194"/>
              <a:gd name="connsiteY2" fmla="*/ 4834016 h 4834016"/>
              <a:gd name="connsiteX3" fmla="*/ 92593 w 4226194"/>
              <a:gd name="connsiteY3" fmla="*/ 4814946 h 4834016"/>
              <a:gd name="connsiteX4" fmla="*/ 109656 w 4226194"/>
              <a:gd name="connsiteY4" fmla="*/ 194978 h 4834016"/>
              <a:gd name="connsiteX5" fmla="*/ 1730344 w 4226194"/>
              <a:gd name="connsiteY5" fmla="*/ 184188 h 4834016"/>
              <a:gd name="connsiteX0" fmla="*/ 1637751 w 4133601"/>
              <a:gd name="connsiteY0" fmla="*/ 184188 h 4834016"/>
              <a:gd name="connsiteX1" fmla="*/ 4133301 w 4133601"/>
              <a:gd name="connsiteY1" fmla="*/ 2679738 h 4834016"/>
              <a:gd name="connsiteX2" fmla="*/ 1795589 w 4133601"/>
              <a:gd name="connsiteY2" fmla="*/ 4834016 h 4834016"/>
              <a:gd name="connsiteX3" fmla="*/ 0 w 4133601"/>
              <a:gd name="connsiteY3" fmla="*/ 4814946 h 4834016"/>
              <a:gd name="connsiteX4" fmla="*/ 17063 w 4133601"/>
              <a:gd name="connsiteY4" fmla="*/ 194978 h 4834016"/>
              <a:gd name="connsiteX5" fmla="*/ 1637751 w 4133601"/>
              <a:gd name="connsiteY5" fmla="*/ 184188 h 4834016"/>
              <a:gd name="connsiteX0" fmla="*/ 1637751 w 4133601"/>
              <a:gd name="connsiteY0" fmla="*/ 72327 h 4722155"/>
              <a:gd name="connsiteX1" fmla="*/ 4133301 w 4133601"/>
              <a:gd name="connsiteY1" fmla="*/ 2567877 h 4722155"/>
              <a:gd name="connsiteX2" fmla="*/ 1795589 w 4133601"/>
              <a:gd name="connsiteY2" fmla="*/ 4722155 h 4722155"/>
              <a:gd name="connsiteX3" fmla="*/ 0 w 4133601"/>
              <a:gd name="connsiteY3" fmla="*/ 4703085 h 4722155"/>
              <a:gd name="connsiteX4" fmla="*/ 17063 w 4133601"/>
              <a:gd name="connsiteY4" fmla="*/ 83117 h 4722155"/>
              <a:gd name="connsiteX5" fmla="*/ 1637751 w 4133601"/>
              <a:gd name="connsiteY5" fmla="*/ 72327 h 4722155"/>
              <a:gd name="connsiteX0" fmla="*/ 1637751 w 4133601"/>
              <a:gd name="connsiteY0" fmla="*/ 189579 h 4839407"/>
              <a:gd name="connsiteX1" fmla="*/ 4133301 w 4133601"/>
              <a:gd name="connsiteY1" fmla="*/ 2685129 h 4839407"/>
              <a:gd name="connsiteX2" fmla="*/ 1795589 w 4133601"/>
              <a:gd name="connsiteY2" fmla="*/ 4839407 h 4839407"/>
              <a:gd name="connsiteX3" fmla="*/ 0 w 4133601"/>
              <a:gd name="connsiteY3" fmla="*/ 4820337 h 4839407"/>
              <a:gd name="connsiteX4" fmla="*/ 8627 w 4133601"/>
              <a:gd name="connsiteY4" fmla="*/ 184435 h 4839407"/>
              <a:gd name="connsiteX5" fmla="*/ 1637751 w 4133601"/>
              <a:gd name="connsiteY5" fmla="*/ 189579 h 4839407"/>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29315 w 4125165"/>
              <a:gd name="connsiteY0" fmla="*/ 186381 h 4836209"/>
              <a:gd name="connsiteX1" fmla="*/ 4124865 w 4125165"/>
              <a:gd name="connsiteY1" fmla="*/ 2681931 h 4836209"/>
              <a:gd name="connsiteX2" fmla="*/ 1787153 w 4125165"/>
              <a:gd name="connsiteY2" fmla="*/ 4836209 h 4836209"/>
              <a:gd name="connsiteX3" fmla="*/ 0 w 4125165"/>
              <a:gd name="connsiteY3" fmla="*/ 4820889 h 4836209"/>
              <a:gd name="connsiteX4" fmla="*/ 191 w 4125165"/>
              <a:gd name="connsiteY4" fmla="*/ 181237 h 4836209"/>
              <a:gd name="connsiteX5" fmla="*/ 1629315 w 4125165"/>
              <a:gd name="connsiteY5" fmla="*/ 186381 h 483620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3564541 w 4210682"/>
              <a:gd name="connsiteY0" fmla="*/ 191091 h 4809347"/>
              <a:gd name="connsiteX1" fmla="*/ 4124945 w 4210682"/>
              <a:gd name="connsiteY1" fmla="*/ 2669129 h 4809347"/>
              <a:gd name="connsiteX2" fmla="*/ 2519261 w 4210682"/>
              <a:gd name="connsiteY2" fmla="*/ 4809347 h 4809347"/>
              <a:gd name="connsiteX3" fmla="*/ 80 w 4210682"/>
              <a:gd name="connsiteY3" fmla="*/ 4808087 h 4809347"/>
              <a:gd name="connsiteX4" fmla="*/ 271 w 4210682"/>
              <a:gd name="connsiteY4" fmla="*/ 168435 h 4809347"/>
              <a:gd name="connsiteX5" fmla="*/ 3564541 w 4210682"/>
              <a:gd name="connsiteY5" fmla="*/ 191091 h 4809347"/>
              <a:gd name="connsiteX0" fmla="*/ 3564541 w 4208999"/>
              <a:gd name="connsiteY0" fmla="*/ 22656 h 4640912"/>
              <a:gd name="connsiteX1" fmla="*/ 4124945 w 4208999"/>
              <a:gd name="connsiteY1" fmla="*/ 2500694 h 4640912"/>
              <a:gd name="connsiteX2" fmla="*/ 2519261 w 4208999"/>
              <a:gd name="connsiteY2" fmla="*/ 4640912 h 4640912"/>
              <a:gd name="connsiteX3" fmla="*/ 80 w 4208999"/>
              <a:gd name="connsiteY3" fmla="*/ 4639652 h 4640912"/>
              <a:gd name="connsiteX4" fmla="*/ 271 w 4208999"/>
              <a:gd name="connsiteY4" fmla="*/ 0 h 4640912"/>
              <a:gd name="connsiteX5" fmla="*/ 3564541 w 4208999"/>
              <a:gd name="connsiteY5" fmla="*/ 22656 h 4640912"/>
              <a:gd name="connsiteX0" fmla="*/ 3564541 w 4177750"/>
              <a:gd name="connsiteY0" fmla="*/ 350480 h 4968736"/>
              <a:gd name="connsiteX1" fmla="*/ 4124945 w 4177750"/>
              <a:gd name="connsiteY1" fmla="*/ 2828518 h 4968736"/>
              <a:gd name="connsiteX2" fmla="*/ 2519261 w 4177750"/>
              <a:gd name="connsiteY2" fmla="*/ 4968736 h 4968736"/>
              <a:gd name="connsiteX3" fmla="*/ 80 w 4177750"/>
              <a:gd name="connsiteY3" fmla="*/ 4967476 h 4968736"/>
              <a:gd name="connsiteX4" fmla="*/ 271 w 4177750"/>
              <a:gd name="connsiteY4" fmla="*/ 327824 h 4968736"/>
              <a:gd name="connsiteX5" fmla="*/ 3564541 w 4177750"/>
              <a:gd name="connsiteY5" fmla="*/ 350480 h 4968736"/>
              <a:gd name="connsiteX0" fmla="*/ 3564541 w 4307285"/>
              <a:gd name="connsiteY0" fmla="*/ 22656 h 4640912"/>
              <a:gd name="connsiteX1" fmla="*/ 4124945 w 4307285"/>
              <a:gd name="connsiteY1" fmla="*/ 2500694 h 4640912"/>
              <a:gd name="connsiteX2" fmla="*/ 2519261 w 4307285"/>
              <a:gd name="connsiteY2" fmla="*/ 4640912 h 4640912"/>
              <a:gd name="connsiteX3" fmla="*/ 80 w 4307285"/>
              <a:gd name="connsiteY3" fmla="*/ 4639652 h 4640912"/>
              <a:gd name="connsiteX4" fmla="*/ 271 w 4307285"/>
              <a:gd name="connsiteY4" fmla="*/ 0 h 4640912"/>
              <a:gd name="connsiteX5" fmla="*/ 3564541 w 4307285"/>
              <a:gd name="connsiteY5" fmla="*/ 22656 h 4640912"/>
              <a:gd name="connsiteX0" fmla="*/ 3564541 w 4172027"/>
              <a:gd name="connsiteY0" fmla="*/ 22656 h 4640912"/>
              <a:gd name="connsiteX1" fmla="*/ 4124945 w 4172027"/>
              <a:gd name="connsiteY1" fmla="*/ 2500694 h 4640912"/>
              <a:gd name="connsiteX2" fmla="*/ 2519261 w 4172027"/>
              <a:gd name="connsiteY2" fmla="*/ 4640912 h 4640912"/>
              <a:gd name="connsiteX3" fmla="*/ 80 w 4172027"/>
              <a:gd name="connsiteY3" fmla="*/ 4639652 h 4640912"/>
              <a:gd name="connsiteX4" fmla="*/ 271 w 4172027"/>
              <a:gd name="connsiteY4" fmla="*/ 0 h 4640912"/>
              <a:gd name="connsiteX5" fmla="*/ 3564541 w 4172027"/>
              <a:gd name="connsiteY5" fmla="*/ 22656 h 4640912"/>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73239 w 4133901"/>
              <a:gd name="connsiteY0" fmla="*/ 22656 h 5007417"/>
              <a:gd name="connsiteX1" fmla="*/ 4133643 w 4133901"/>
              <a:gd name="connsiteY1" fmla="*/ 2500694 h 5007417"/>
              <a:gd name="connsiteX2" fmla="*/ 3526179 w 4133901"/>
              <a:gd name="connsiteY2" fmla="*/ 4649668 h 5007417"/>
              <a:gd name="connsiteX3" fmla="*/ 22 w 4133901"/>
              <a:gd name="connsiteY3" fmla="*/ 5007417 h 5007417"/>
              <a:gd name="connsiteX4" fmla="*/ 8969 w 4133901"/>
              <a:gd name="connsiteY4" fmla="*/ 0 h 5007417"/>
              <a:gd name="connsiteX5" fmla="*/ 3573239 w 4133901"/>
              <a:gd name="connsiteY5" fmla="*/ 22656 h 5007417"/>
              <a:gd name="connsiteX0" fmla="*/ 3573239 w 4133755"/>
              <a:gd name="connsiteY0" fmla="*/ 22656 h 5008677"/>
              <a:gd name="connsiteX1" fmla="*/ 4133643 w 4133755"/>
              <a:gd name="connsiteY1" fmla="*/ 2500694 h 5008677"/>
              <a:gd name="connsiteX2" fmla="*/ 3587473 w 4133755"/>
              <a:gd name="connsiteY2" fmla="*/ 5008677 h 5008677"/>
              <a:gd name="connsiteX3" fmla="*/ 22 w 4133755"/>
              <a:gd name="connsiteY3" fmla="*/ 5007417 h 5008677"/>
              <a:gd name="connsiteX4" fmla="*/ 8969 w 4133755"/>
              <a:gd name="connsiteY4" fmla="*/ 0 h 5008677"/>
              <a:gd name="connsiteX5" fmla="*/ 3573239 w 4133755"/>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824"/>
              <a:gd name="connsiteY0" fmla="*/ 22656 h 4993197"/>
              <a:gd name="connsiteX1" fmla="*/ 4124674 w 4124824"/>
              <a:gd name="connsiteY1" fmla="*/ 2500694 h 4993197"/>
              <a:gd name="connsiteX2" fmla="*/ 3528735 w 4124824"/>
              <a:gd name="connsiteY2" fmla="*/ 4991614 h 4993197"/>
              <a:gd name="connsiteX3" fmla="*/ 2428 w 4124824"/>
              <a:gd name="connsiteY3" fmla="*/ 4993197 h 4993197"/>
              <a:gd name="connsiteX4" fmla="*/ 0 w 4124824"/>
              <a:gd name="connsiteY4" fmla="*/ 0 h 4993197"/>
              <a:gd name="connsiteX5" fmla="*/ 3564270 w 4124824"/>
              <a:gd name="connsiteY5" fmla="*/ 22656 h 4993197"/>
              <a:gd name="connsiteX0" fmla="*/ 3560975 w 4124796"/>
              <a:gd name="connsiteY0" fmla="*/ 6184 h 4993197"/>
              <a:gd name="connsiteX1" fmla="*/ 4124674 w 4124796"/>
              <a:gd name="connsiteY1" fmla="*/ 2500694 h 4993197"/>
              <a:gd name="connsiteX2" fmla="*/ 3528735 w 4124796"/>
              <a:gd name="connsiteY2" fmla="*/ 4991614 h 4993197"/>
              <a:gd name="connsiteX3" fmla="*/ 2428 w 4124796"/>
              <a:gd name="connsiteY3" fmla="*/ 4993197 h 4993197"/>
              <a:gd name="connsiteX4" fmla="*/ 0 w 4124796"/>
              <a:gd name="connsiteY4" fmla="*/ 0 h 4993197"/>
              <a:gd name="connsiteX5" fmla="*/ 3560975 w 4124796"/>
              <a:gd name="connsiteY5" fmla="*/ 6184 h 4993197"/>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24736 w 4125036"/>
              <a:gd name="connsiteY0" fmla="*/ 5086 h 5004792"/>
              <a:gd name="connsiteX1" fmla="*/ 4124674 w 4125036"/>
              <a:gd name="connsiteY1" fmla="*/ 2500694 h 5004792"/>
              <a:gd name="connsiteX2" fmla="*/ 3558385 w 4125036"/>
              <a:gd name="connsiteY2" fmla="*/ 5004792 h 5004792"/>
              <a:gd name="connsiteX3" fmla="*/ 2428 w 4125036"/>
              <a:gd name="connsiteY3" fmla="*/ 4993197 h 5004792"/>
              <a:gd name="connsiteX4" fmla="*/ 0 w 4125036"/>
              <a:gd name="connsiteY4" fmla="*/ 0 h 5004792"/>
              <a:gd name="connsiteX5" fmla="*/ 3524736 w 4125036"/>
              <a:gd name="connsiteY5" fmla="*/ 5086 h 5004792"/>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55100 w 4155038"/>
              <a:gd name="connsiteY0" fmla="*/ 25 h 4994240"/>
              <a:gd name="connsiteX1" fmla="*/ 4155038 w 4155038"/>
              <a:gd name="connsiteY1" fmla="*/ 2495633 h 4994240"/>
              <a:gd name="connsiteX2" fmla="*/ 3552510 w 4155038"/>
              <a:gd name="connsiteY2" fmla="*/ 4994240 h 4994240"/>
              <a:gd name="connsiteX3" fmla="*/ 32792 w 4155038"/>
              <a:gd name="connsiteY3" fmla="*/ 4988136 h 4994240"/>
              <a:gd name="connsiteX4" fmla="*/ 0 w 4155038"/>
              <a:gd name="connsiteY4" fmla="*/ 0 h 4994240"/>
              <a:gd name="connsiteX5" fmla="*/ 3555100 w 4155038"/>
              <a:gd name="connsiteY5" fmla="*/ 25 h 4994240"/>
              <a:gd name="connsiteX0" fmla="*/ 3555285 w 4155223"/>
              <a:gd name="connsiteY0" fmla="*/ 25 h 4994240"/>
              <a:gd name="connsiteX1" fmla="*/ 4155223 w 4155223"/>
              <a:gd name="connsiteY1" fmla="*/ 2495633 h 4994240"/>
              <a:gd name="connsiteX2" fmla="*/ 3552695 w 4155223"/>
              <a:gd name="connsiteY2" fmla="*/ 4994240 h 4994240"/>
              <a:gd name="connsiteX3" fmla="*/ 82 w 4155223"/>
              <a:gd name="connsiteY3" fmla="*/ 4990666 h 4994240"/>
              <a:gd name="connsiteX4" fmla="*/ 185 w 4155223"/>
              <a:gd name="connsiteY4" fmla="*/ 0 h 4994240"/>
              <a:gd name="connsiteX5" fmla="*/ 3555285 w 4155223"/>
              <a:gd name="connsiteY5" fmla="*/ 25 h 4994240"/>
              <a:gd name="connsiteX0" fmla="*/ 3555204 w 4155142"/>
              <a:gd name="connsiteY0" fmla="*/ 6957 h 5001172"/>
              <a:gd name="connsiteX1" fmla="*/ 4155142 w 4155142"/>
              <a:gd name="connsiteY1" fmla="*/ 2502565 h 5001172"/>
              <a:gd name="connsiteX2" fmla="*/ 3552614 w 4155142"/>
              <a:gd name="connsiteY2" fmla="*/ 5001172 h 5001172"/>
              <a:gd name="connsiteX3" fmla="*/ 1 w 4155142"/>
              <a:gd name="connsiteY3" fmla="*/ 4997598 h 5001172"/>
              <a:gd name="connsiteX4" fmla="*/ 1247879 w 4155142"/>
              <a:gd name="connsiteY4" fmla="*/ 0 h 5001172"/>
              <a:gd name="connsiteX5" fmla="*/ 3555204 w 4155142"/>
              <a:gd name="connsiteY5" fmla="*/ 6957 h 5001172"/>
              <a:gd name="connsiteX0" fmla="*/ 2321309 w 2921247"/>
              <a:gd name="connsiteY0" fmla="*/ 6957 h 5001172"/>
              <a:gd name="connsiteX1" fmla="*/ 2921247 w 2921247"/>
              <a:gd name="connsiteY1" fmla="*/ 2502565 h 5001172"/>
              <a:gd name="connsiteX2" fmla="*/ 2318719 w 2921247"/>
              <a:gd name="connsiteY2" fmla="*/ 5001172 h 5001172"/>
              <a:gd name="connsiteX3" fmla="*/ 17 w 2921247"/>
              <a:gd name="connsiteY3" fmla="*/ 4990666 h 5001172"/>
              <a:gd name="connsiteX4" fmla="*/ 13984 w 2921247"/>
              <a:gd name="connsiteY4" fmla="*/ 0 h 5001172"/>
              <a:gd name="connsiteX5" fmla="*/ 2321309 w 2921247"/>
              <a:gd name="connsiteY5" fmla="*/ 6957 h 5001172"/>
              <a:gd name="connsiteX0" fmla="*/ 2314387 w 2914325"/>
              <a:gd name="connsiteY0" fmla="*/ 6957 h 5001172"/>
              <a:gd name="connsiteX1" fmla="*/ 2914325 w 2914325"/>
              <a:gd name="connsiteY1" fmla="*/ 2502565 h 5001172"/>
              <a:gd name="connsiteX2" fmla="*/ 2311797 w 2914325"/>
              <a:gd name="connsiteY2" fmla="*/ 5001172 h 5001172"/>
              <a:gd name="connsiteX3" fmla="*/ 27 w 2914325"/>
              <a:gd name="connsiteY3" fmla="*/ 4997598 h 5001172"/>
              <a:gd name="connsiteX4" fmla="*/ 7062 w 2914325"/>
              <a:gd name="connsiteY4" fmla="*/ 0 h 5001172"/>
              <a:gd name="connsiteX5" fmla="*/ 2314387 w 2914325"/>
              <a:gd name="connsiteY5" fmla="*/ 6957 h 5001172"/>
              <a:gd name="connsiteX0" fmla="*/ 2314387 w 2914325"/>
              <a:gd name="connsiteY0" fmla="*/ 6957 h 5001172"/>
              <a:gd name="connsiteX1" fmla="*/ 2914325 w 2914325"/>
              <a:gd name="connsiteY1" fmla="*/ 2502565 h 5001172"/>
              <a:gd name="connsiteX2" fmla="*/ 2311797 w 2914325"/>
              <a:gd name="connsiteY2" fmla="*/ 5001172 h 5001172"/>
              <a:gd name="connsiteX3" fmla="*/ 27 w 2914325"/>
              <a:gd name="connsiteY3" fmla="*/ 4997598 h 5001172"/>
              <a:gd name="connsiteX4" fmla="*/ 7062 w 2914325"/>
              <a:gd name="connsiteY4" fmla="*/ 0 h 5001172"/>
              <a:gd name="connsiteX5" fmla="*/ 2314387 w 2914325"/>
              <a:gd name="connsiteY5" fmla="*/ 6957 h 5001172"/>
              <a:gd name="connsiteX0" fmla="*/ 2315371 w 2915309"/>
              <a:gd name="connsiteY0" fmla="*/ 6957 h 5001172"/>
              <a:gd name="connsiteX1" fmla="*/ 2915309 w 2915309"/>
              <a:gd name="connsiteY1" fmla="*/ 2502565 h 5001172"/>
              <a:gd name="connsiteX2" fmla="*/ 2312781 w 2915309"/>
              <a:gd name="connsiteY2" fmla="*/ 5001172 h 5001172"/>
              <a:gd name="connsiteX3" fmla="*/ 24 w 2915309"/>
              <a:gd name="connsiteY3" fmla="*/ 4999573 h 5001172"/>
              <a:gd name="connsiteX4" fmla="*/ 8046 w 2915309"/>
              <a:gd name="connsiteY4" fmla="*/ 0 h 5001172"/>
              <a:gd name="connsiteX5" fmla="*/ 2315371 w 2915309"/>
              <a:gd name="connsiteY5" fmla="*/ 6957 h 500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5309" h="5001172">
                <a:moveTo>
                  <a:pt x="2315371" y="6957"/>
                </a:moveTo>
                <a:cubicBezTo>
                  <a:pt x="2703455" y="760774"/>
                  <a:pt x="2915741" y="1785333"/>
                  <a:pt x="2915309" y="2502565"/>
                </a:cubicBezTo>
                <a:cubicBezTo>
                  <a:pt x="2914877" y="3219797"/>
                  <a:pt x="2714859" y="4244793"/>
                  <a:pt x="2312781" y="5001172"/>
                </a:cubicBezTo>
                <a:lnTo>
                  <a:pt x="24" y="4999573"/>
                </a:lnTo>
                <a:cubicBezTo>
                  <a:pt x="-585" y="4946937"/>
                  <a:pt x="10367" y="401371"/>
                  <a:pt x="8046" y="0"/>
                </a:cubicBezTo>
                <a:lnTo>
                  <a:pt x="2315371" y="6957"/>
                </a:lnTo>
                <a:close/>
              </a:path>
            </a:pathLst>
          </a:custGeom>
          <a:pattFill prst="divot">
            <a:fgClr>
              <a:schemeClr val="accent1"/>
            </a:fgClr>
            <a:bgClr>
              <a:schemeClr val="bg1"/>
            </a:bgClr>
          </a:pattFill>
        </p:spPr>
        <p:txBody>
          <a:bodyPr wrap="square" anchor="ctr">
            <a:noAutofit/>
          </a:bodyPr>
          <a:lstStyle>
            <a:lvl1pPr marL="0" indent="0" algn="ctr">
              <a:buFontTx/>
              <a:buNone/>
              <a:defRPr lang="en-US" sz="3219" baseline="-25000" dirty="0"/>
            </a:lvl1pPr>
          </a:lstStyle>
          <a:p>
            <a:r>
              <a:rPr lang="pl-PL"/>
              <a:t>Wstaw obraz</a:t>
            </a:r>
          </a:p>
        </p:txBody>
      </p:sp>
    </p:spTree>
    <p:extLst>
      <p:ext uri="{BB962C8B-B14F-4D97-AF65-F5344CB8AC3E}">
        <p14:creationId xmlns:p14="http://schemas.microsoft.com/office/powerpoint/2010/main" val="2067925545"/>
      </p:ext>
    </p:extLst>
  </p:cSld>
  <p:clrMapOvr>
    <a:masterClrMapping/>
  </p:clrMapOvr>
  <p:extLst>
    <p:ext uri="{DCECCB84-F9BA-43D5-87BE-67443E8EF086}">
      <p15:sldGuideLst xmlns:p15="http://schemas.microsoft.com/office/powerpoint/2012/main">
        <p15:guide id="1" orient="horz" pos="4320">
          <p15:clr>
            <a:srgbClr val="FBAE40"/>
          </p15:clr>
        </p15:guide>
        <p15:guide id="2" pos="6160">
          <p15:clr>
            <a:srgbClr val="FBAE40"/>
          </p15:clr>
        </p15:guide>
        <p15:guide id="3" pos="7204">
          <p15:clr>
            <a:srgbClr val="FBAE40"/>
          </p15:clr>
        </p15:guide>
        <p15:guide id="4">
          <p15:clr>
            <a:srgbClr val="FBAE40"/>
          </p15:clr>
        </p15:guide>
        <p15:guide id="5" orient="horz">
          <p15:clr>
            <a:srgbClr val="FBAE40"/>
          </p15:clr>
        </p15:guide>
        <p15:guide id="6" orient="horz" pos="8640">
          <p15:clr>
            <a:srgbClr val="FBAE40"/>
          </p15:clr>
        </p15:guide>
        <p15:guide id="7" pos="6795">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_Slajd Zdjęcie + tekst">
    <p:bg>
      <p:bgPr>
        <a:solidFill>
          <a:srgbClr val="FFFFFF"/>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C2AE3B83-7122-495B-B456-52C86E55B53E}" type="slidenum">
              <a:rPr lang="pl-PL" smtClean="0"/>
              <a:pPr/>
              <a:t>‹#›</a:t>
            </a:fld>
            <a:endParaRPr lang="pl-PL"/>
          </a:p>
        </p:txBody>
      </p:sp>
      <p:pic>
        <p:nvPicPr>
          <p:cNvPr id="10" name="Grafika 9">
            <a:extLst>
              <a:ext uri="{FF2B5EF4-FFF2-40B4-BE49-F238E27FC236}">
                <a16:creationId xmlns:a16="http://schemas.microsoft.com/office/drawing/2014/main" id="{F95546DD-52FE-4638-84E8-CE406C6810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301012" y="1029888"/>
            <a:ext cx="1810728" cy="1435624"/>
          </a:xfrm>
          <a:prstGeom prst="rect">
            <a:avLst/>
          </a:prstGeom>
        </p:spPr>
      </p:pic>
      <p:sp>
        <p:nvSpPr>
          <p:cNvPr id="16" name="Picture Placeholder 8">
            <a:extLst>
              <a:ext uri="{FF2B5EF4-FFF2-40B4-BE49-F238E27FC236}">
                <a16:creationId xmlns:a16="http://schemas.microsoft.com/office/drawing/2014/main" id="{15382DFB-C038-4E81-BCF5-9BC13D339AFC}"/>
              </a:ext>
            </a:extLst>
          </p:cNvPr>
          <p:cNvSpPr>
            <a:spLocks noGrp="1"/>
          </p:cNvSpPr>
          <p:nvPr>
            <p:ph type="pic" sz="quarter" idx="19" hasCustomPrompt="1"/>
          </p:nvPr>
        </p:nvSpPr>
        <p:spPr>
          <a:xfrm>
            <a:off x="-13356" y="-8630"/>
            <a:ext cx="17721949" cy="13724630"/>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 name="connsiteX0" fmla="*/ 2556077 w 5051627"/>
              <a:gd name="connsiteY0" fmla="*/ 98906 h 5090006"/>
              <a:gd name="connsiteX1" fmla="*/ 5051627 w 5051627"/>
              <a:gd name="connsiteY1" fmla="*/ 2594456 h 5090006"/>
              <a:gd name="connsiteX2" fmla="*/ 2556077 w 5051627"/>
              <a:gd name="connsiteY2" fmla="*/ 5090006 h 5090006"/>
              <a:gd name="connsiteX3" fmla="*/ 60527 w 5051627"/>
              <a:gd name="connsiteY3" fmla="*/ 2594456 h 5090006"/>
              <a:gd name="connsiteX4" fmla="*/ 918325 w 5051627"/>
              <a:gd name="connsiteY4" fmla="*/ 702656 h 5090006"/>
              <a:gd name="connsiteX5" fmla="*/ 2556077 w 5051627"/>
              <a:gd name="connsiteY5" fmla="*/ 98906 h 5090006"/>
              <a:gd name="connsiteX0" fmla="*/ 2556077 w 5051627"/>
              <a:gd name="connsiteY0" fmla="*/ 66699 h 5057799"/>
              <a:gd name="connsiteX1" fmla="*/ 5051627 w 5051627"/>
              <a:gd name="connsiteY1" fmla="*/ 2562249 h 5057799"/>
              <a:gd name="connsiteX2" fmla="*/ 2556077 w 5051627"/>
              <a:gd name="connsiteY2" fmla="*/ 5057799 h 5057799"/>
              <a:gd name="connsiteX3" fmla="*/ 60527 w 5051627"/>
              <a:gd name="connsiteY3" fmla="*/ 2562249 h 5057799"/>
              <a:gd name="connsiteX4" fmla="*/ 918325 w 5051627"/>
              <a:gd name="connsiteY4" fmla="*/ 670449 h 5057799"/>
              <a:gd name="connsiteX5" fmla="*/ 2556077 w 5051627"/>
              <a:gd name="connsiteY5" fmla="*/ 66699 h 5057799"/>
              <a:gd name="connsiteX0" fmla="*/ 2537735 w 5033285"/>
              <a:gd name="connsiteY0" fmla="*/ 66699 h 5057799"/>
              <a:gd name="connsiteX1" fmla="*/ 5033285 w 5033285"/>
              <a:gd name="connsiteY1" fmla="*/ 2562249 h 5057799"/>
              <a:gd name="connsiteX2" fmla="*/ 2537735 w 5033285"/>
              <a:gd name="connsiteY2" fmla="*/ 5057799 h 5057799"/>
              <a:gd name="connsiteX3" fmla="*/ 42185 w 5033285"/>
              <a:gd name="connsiteY3" fmla="*/ 2562249 h 5057799"/>
              <a:gd name="connsiteX4" fmla="*/ 899983 w 5033285"/>
              <a:gd name="connsiteY4" fmla="*/ 670449 h 5057799"/>
              <a:gd name="connsiteX5" fmla="*/ 2537735 w 5033285"/>
              <a:gd name="connsiteY5" fmla="*/ 66699 h 5057799"/>
              <a:gd name="connsiteX0" fmla="*/ 2544874 w 5040424"/>
              <a:gd name="connsiteY0" fmla="*/ 72218 h 5063318"/>
              <a:gd name="connsiteX1" fmla="*/ 5040424 w 5040424"/>
              <a:gd name="connsiteY1" fmla="*/ 2567768 h 5063318"/>
              <a:gd name="connsiteX2" fmla="*/ 2544874 w 5040424"/>
              <a:gd name="connsiteY2" fmla="*/ 5063318 h 5063318"/>
              <a:gd name="connsiteX3" fmla="*/ 49324 w 5040424"/>
              <a:gd name="connsiteY3" fmla="*/ 2567768 h 5063318"/>
              <a:gd name="connsiteX4" fmla="*/ 817538 w 5040424"/>
              <a:gd name="connsiteY4" fmla="*/ 629043 h 5063318"/>
              <a:gd name="connsiteX5" fmla="*/ 2544874 w 5040424"/>
              <a:gd name="connsiteY5" fmla="*/ 72218 h 5063318"/>
              <a:gd name="connsiteX0" fmla="*/ 2536481 w 5032031"/>
              <a:gd name="connsiteY0" fmla="*/ 184577 h 5175677"/>
              <a:gd name="connsiteX1" fmla="*/ 5032031 w 5032031"/>
              <a:gd name="connsiteY1" fmla="*/ 2680127 h 5175677"/>
              <a:gd name="connsiteX2" fmla="*/ 2536481 w 5032031"/>
              <a:gd name="connsiteY2" fmla="*/ 5175677 h 5175677"/>
              <a:gd name="connsiteX3" fmla="*/ 40931 w 5032031"/>
              <a:gd name="connsiteY3" fmla="*/ 2680127 h 5175677"/>
              <a:gd name="connsiteX4" fmla="*/ 915793 w 5032031"/>
              <a:gd name="connsiteY4" fmla="*/ 195367 h 5175677"/>
              <a:gd name="connsiteX5" fmla="*/ 2536481 w 5032031"/>
              <a:gd name="connsiteY5" fmla="*/ 184577 h 5175677"/>
              <a:gd name="connsiteX0" fmla="*/ 2425155 w 4920705"/>
              <a:gd name="connsiteY0" fmla="*/ 184577 h 5175677"/>
              <a:gd name="connsiteX1" fmla="*/ 4920705 w 4920705"/>
              <a:gd name="connsiteY1" fmla="*/ 2680127 h 5175677"/>
              <a:gd name="connsiteX2" fmla="*/ 2425155 w 4920705"/>
              <a:gd name="connsiteY2" fmla="*/ 5175677 h 5175677"/>
              <a:gd name="connsiteX3" fmla="*/ 44785 w 4920705"/>
              <a:gd name="connsiteY3" fmla="*/ 2948879 h 5175677"/>
              <a:gd name="connsiteX4" fmla="*/ 804467 w 4920705"/>
              <a:gd name="connsiteY4" fmla="*/ 195367 h 5175677"/>
              <a:gd name="connsiteX5" fmla="*/ 2425155 w 4920705"/>
              <a:gd name="connsiteY5" fmla="*/ 184577 h 5175677"/>
              <a:gd name="connsiteX0" fmla="*/ 2382093 w 4877643"/>
              <a:gd name="connsiteY0" fmla="*/ 184577 h 5175677"/>
              <a:gd name="connsiteX1" fmla="*/ 4877643 w 4877643"/>
              <a:gd name="connsiteY1" fmla="*/ 2680127 h 5175677"/>
              <a:gd name="connsiteX2" fmla="*/ 2382093 w 4877643"/>
              <a:gd name="connsiteY2" fmla="*/ 5175677 h 5175677"/>
              <a:gd name="connsiteX3" fmla="*/ 1723 w 4877643"/>
              <a:gd name="connsiteY3" fmla="*/ 2948879 h 5175677"/>
              <a:gd name="connsiteX4" fmla="*/ 761405 w 4877643"/>
              <a:gd name="connsiteY4" fmla="*/ 195367 h 5175677"/>
              <a:gd name="connsiteX5" fmla="*/ 2382093 w 4877643"/>
              <a:gd name="connsiteY5" fmla="*/ 184577 h 5175677"/>
              <a:gd name="connsiteX0" fmla="*/ 2381077 w 4876627"/>
              <a:gd name="connsiteY0" fmla="*/ 184577 h 5272880"/>
              <a:gd name="connsiteX1" fmla="*/ 4876627 w 4876627"/>
              <a:gd name="connsiteY1" fmla="*/ 2680127 h 5272880"/>
              <a:gd name="connsiteX2" fmla="*/ 2381077 w 4876627"/>
              <a:gd name="connsiteY2" fmla="*/ 5175677 h 5272880"/>
              <a:gd name="connsiteX3" fmla="*/ 926759 w 4876627"/>
              <a:gd name="connsiteY3" fmla="*/ 4589242 h 5272880"/>
              <a:gd name="connsiteX4" fmla="*/ 707 w 4876627"/>
              <a:gd name="connsiteY4" fmla="*/ 2948879 h 5272880"/>
              <a:gd name="connsiteX5" fmla="*/ 760389 w 4876627"/>
              <a:gd name="connsiteY5" fmla="*/ 195367 h 5272880"/>
              <a:gd name="connsiteX6" fmla="*/ 2381077 w 4876627"/>
              <a:gd name="connsiteY6" fmla="*/ 184577 h 5272880"/>
              <a:gd name="connsiteX0" fmla="*/ 1745966 w 4241516"/>
              <a:gd name="connsiteY0" fmla="*/ 432225 h 5597532"/>
              <a:gd name="connsiteX1" fmla="*/ 4241516 w 4241516"/>
              <a:gd name="connsiteY1" fmla="*/ 2927775 h 5597532"/>
              <a:gd name="connsiteX2" fmla="*/ 1745966 w 4241516"/>
              <a:gd name="connsiteY2" fmla="*/ 5423325 h 5597532"/>
              <a:gd name="connsiteX3" fmla="*/ 291648 w 4241516"/>
              <a:gd name="connsiteY3" fmla="*/ 4836890 h 5597532"/>
              <a:gd name="connsiteX4" fmla="*/ 125278 w 4241516"/>
              <a:gd name="connsiteY4" fmla="*/ 443015 h 5597532"/>
              <a:gd name="connsiteX5" fmla="*/ 1745966 w 4241516"/>
              <a:gd name="connsiteY5" fmla="*/ 432225 h 5597532"/>
              <a:gd name="connsiteX0" fmla="*/ 1822104 w 4317654"/>
              <a:gd name="connsiteY0" fmla="*/ 432225 h 5677384"/>
              <a:gd name="connsiteX1" fmla="*/ 4317654 w 4317654"/>
              <a:gd name="connsiteY1" fmla="*/ 2927775 h 5677384"/>
              <a:gd name="connsiteX2" fmla="*/ 1822104 w 4317654"/>
              <a:gd name="connsiteY2" fmla="*/ 5423325 h 5677384"/>
              <a:gd name="connsiteX3" fmla="*/ 184353 w 4317654"/>
              <a:gd name="connsiteY3" fmla="*/ 5062983 h 5677384"/>
              <a:gd name="connsiteX4" fmla="*/ 201416 w 4317654"/>
              <a:gd name="connsiteY4" fmla="*/ 443015 h 5677384"/>
              <a:gd name="connsiteX5" fmla="*/ 1822104 w 4317654"/>
              <a:gd name="connsiteY5" fmla="*/ 432225 h 5677384"/>
              <a:gd name="connsiteX0" fmla="*/ 1730344 w 4225894"/>
              <a:gd name="connsiteY0" fmla="*/ 432225 h 5677384"/>
              <a:gd name="connsiteX1" fmla="*/ 4225894 w 4225894"/>
              <a:gd name="connsiteY1" fmla="*/ 2927775 h 5677384"/>
              <a:gd name="connsiteX2" fmla="*/ 1730344 w 4225894"/>
              <a:gd name="connsiteY2" fmla="*/ 5423325 h 5677384"/>
              <a:gd name="connsiteX3" fmla="*/ 92593 w 4225894"/>
              <a:gd name="connsiteY3" fmla="*/ 5062983 h 5677384"/>
              <a:gd name="connsiteX4" fmla="*/ 109656 w 4225894"/>
              <a:gd name="connsiteY4" fmla="*/ 443015 h 5677384"/>
              <a:gd name="connsiteX5" fmla="*/ 1730344 w 4225894"/>
              <a:gd name="connsiteY5" fmla="*/ 432225 h 5677384"/>
              <a:gd name="connsiteX0" fmla="*/ 1730344 w 4225894"/>
              <a:gd name="connsiteY0" fmla="*/ 432225 h 5508454"/>
              <a:gd name="connsiteX1" fmla="*/ 4225894 w 4225894"/>
              <a:gd name="connsiteY1" fmla="*/ 2927775 h 5508454"/>
              <a:gd name="connsiteX2" fmla="*/ 1730344 w 4225894"/>
              <a:gd name="connsiteY2" fmla="*/ 5423325 h 5508454"/>
              <a:gd name="connsiteX3" fmla="*/ 92593 w 4225894"/>
              <a:gd name="connsiteY3" fmla="*/ 5062983 h 5508454"/>
              <a:gd name="connsiteX4" fmla="*/ 109656 w 4225894"/>
              <a:gd name="connsiteY4" fmla="*/ 443015 h 5508454"/>
              <a:gd name="connsiteX5" fmla="*/ 1730344 w 4225894"/>
              <a:gd name="connsiteY5" fmla="*/ 432225 h 5508454"/>
              <a:gd name="connsiteX0" fmla="*/ 1730344 w 4225894"/>
              <a:gd name="connsiteY0" fmla="*/ 432225 h 5423325"/>
              <a:gd name="connsiteX1" fmla="*/ 4225894 w 4225894"/>
              <a:gd name="connsiteY1" fmla="*/ 2927775 h 5423325"/>
              <a:gd name="connsiteX2" fmla="*/ 1730344 w 4225894"/>
              <a:gd name="connsiteY2" fmla="*/ 5423325 h 5423325"/>
              <a:gd name="connsiteX3" fmla="*/ 92593 w 4225894"/>
              <a:gd name="connsiteY3" fmla="*/ 5062983 h 5423325"/>
              <a:gd name="connsiteX4" fmla="*/ 109656 w 4225894"/>
              <a:gd name="connsiteY4" fmla="*/ 443015 h 5423325"/>
              <a:gd name="connsiteX5" fmla="*/ 1730344 w 4225894"/>
              <a:gd name="connsiteY5" fmla="*/ 432225 h 5423325"/>
              <a:gd name="connsiteX0" fmla="*/ 1730344 w 4226194"/>
              <a:gd name="connsiteY0" fmla="*/ 432225 h 5082053"/>
              <a:gd name="connsiteX1" fmla="*/ 4225894 w 4226194"/>
              <a:gd name="connsiteY1" fmla="*/ 2927775 h 5082053"/>
              <a:gd name="connsiteX2" fmla="*/ 1888182 w 4226194"/>
              <a:gd name="connsiteY2" fmla="*/ 5082053 h 5082053"/>
              <a:gd name="connsiteX3" fmla="*/ 92593 w 4226194"/>
              <a:gd name="connsiteY3" fmla="*/ 5062983 h 5082053"/>
              <a:gd name="connsiteX4" fmla="*/ 109656 w 4226194"/>
              <a:gd name="connsiteY4" fmla="*/ 443015 h 5082053"/>
              <a:gd name="connsiteX5" fmla="*/ 1730344 w 4226194"/>
              <a:gd name="connsiteY5" fmla="*/ 432225 h 5082053"/>
              <a:gd name="connsiteX0" fmla="*/ 1730344 w 4226194"/>
              <a:gd name="connsiteY0" fmla="*/ 184188 h 4834016"/>
              <a:gd name="connsiteX1" fmla="*/ 4225894 w 4226194"/>
              <a:gd name="connsiteY1" fmla="*/ 2679738 h 4834016"/>
              <a:gd name="connsiteX2" fmla="*/ 1888182 w 4226194"/>
              <a:gd name="connsiteY2" fmla="*/ 4834016 h 4834016"/>
              <a:gd name="connsiteX3" fmla="*/ 92593 w 4226194"/>
              <a:gd name="connsiteY3" fmla="*/ 4814946 h 4834016"/>
              <a:gd name="connsiteX4" fmla="*/ 109656 w 4226194"/>
              <a:gd name="connsiteY4" fmla="*/ 194978 h 4834016"/>
              <a:gd name="connsiteX5" fmla="*/ 1730344 w 4226194"/>
              <a:gd name="connsiteY5" fmla="*/ 184188 h 4834016"/>
              <a:gd name="connsiteX0" fmla="*/ 1637751 w 4133601"/>
              <a:gd name="connsiteY0" fmla="*/ 184188 h 4834016"/>
              <a:gd name="connsiteX1" fmla="*/ 4133301 w 4133601"/>
              <a:gd name="connsiteY1" fmla="*/ 2679738 h 4834016"/>
              <a:gd name="connsiteX2" fmla="*/ 1795589 w 4133601"/>
              <a:gd name="connsiteY2" fmla="*/ 4834016 h 4834016"/>
              <a:gd name="connsiteX3" fmla="*/ 0 w 4133601"/>
              <a:gd name="connsiteY3" fmla="*/ 4814946 h 4834016"/>
              <a:gd name="connsiteX4" fmla="*/ 17063 w 4133601"/>
              <a:gd name="connsiteY4" fmla="*/ 194978 h 4834016"/>
              <a:gd name="connsiteX5" fmla="*/ 1637751 w 4133601"/>
              <a:gd name="connsiteY5" fmla="*/ 184188 h 4834016"/>
              <a:gd name="connsiteX0" fmla="*/ 1637751 w 4133601"/>
              <a:gd name="connsiteY0" fmla="*/ 72327 h 4722155"/>
              <a:gd name="connsiteX1" fmla="*/ 4133301 w 4133601"/>
              <a:gd name="connsiteY1" fmla="*/ 2567877 h 4722155"/>
              <a:gd name="connsiteX2" fmla="*/ 1795589 w 4133601"/>
              <a:gd name="connsiteY2" fmla="*/ 4722155 h 4722155"/>
              <a:gd name="connsiteX3" fmla="*/ 0 w 4133601"/>
              <a:gd name="connsiteY3" fmla="*/ 4703085 h 4722155"/>
              <a:gd name="connsiteX4" fmla="*/ 17063 w 4133601"/>
              <a:gd name="connsiteY4" fmla="*/ 83117 h 4722155"/>
              <a:gd name="connsiteX5" fmla="*/ 1637751 w 4133601"/>
              <a:gd name="connsiteY5" fmla="*/ 72327 h 4722155"/>
              <a:gd name="connsiteX0" fmla="*/ 1637751 w 4133601"/>
              <a:gd name="connsiteY0" fmla="*/ 189579 h 4839407"/>
              <a:gd name="connsiteX1" fmla="*/ 4133301 w 4133601"/>
              <a:gd name="connsiteY1" fmla="*/ 2685129 h 4839407"/>
              <a:gd name="connsiteX2" fmla="*/ 1795589 w 4133601"/>
              <a:gd name="connsiteY2" fmla="*/ 4839407 h 4839407"/>
              <a:gd name="connsiteX3" fmla="*/ 0 w 4133601"/>
              <a:gd name="connsiteY3" fmla="*/ 4820337 h 4839407"/>
              <a:gd name="connsiteX4" fmla="*/ 8627 w 4133601"/>
              <a:gd name="connsiteY4" fmla="*/ 184435 h 4839407"/>
              <a:gd name="connsiteX5" fmla="*/ 1637751 w 4133601"/>
              <a:gd name="connsiteY5" fmla="*/ 189579 h 4839407"/>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29315 w 4125165"/>
              <a:gd name="connsiteY0" fmla="*/ 186381 h 4836209"/>
              <a:gd name="connsiteX1" fmla="*/ 4124865 w 4125165"/>
              <a:gd name="connsiteY1" fmla="*/ 2681931 h 4836209"/>
              <a:gd name="connsiteX2" fmla="*/ 1787153 w 4125165"/>
              <a:gd name="connsiteY2" fmla="*/ 4836209 h 4836209"/>
              <a:gd name="connsiteX3" fmla="*/ 0 w 4125165"/>
              <a:gd name="connsiteY3" fmla="*/ 4820889 h 4836209"/>
              <a:gd name="connsiteX4" fmla="*/ 191 w 4125165"/>
              <a:gd name="connsiteY4" fmla="*/ 181237 h 4836209"/>
              <a:gd name="connsiteX5" fmla="*/ 1629315 w 4125165"/>
              <a:gd name="connsiteY5" fmla="*/ 186381 h 483620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3564541 w 4210682"/>
              <a:gd name="connsiteY0" fmla="*/ 191091 h 4809347"/>
              <a:gd name="connsiteX1" fmla="*/ 4124945 w 4210682"/>
              <a:gd name="connsiteY1" fmla="*/ 2669129 h 4809347"/>
              <a:gd name="connsiteX2" fmla="*/ 2519261 w 4210682"/>
              <a:gd name="connsiteY2" fmla="*/ 4809347 h 4809347"/>
              <a:gd name="connsiteX3" fmla="*/ 80 w 4210682"/>
              <a:gd name="connsiteY3" fmla="*/ 4808087 h 4809347"/>
              <a:gd name="connsiteX4" fmla="*/ 271 w 4210682"/>
              <a:gd name="connsiteY4" fmla="*/ 168435 h 4809347"/>
              <a:gd name="connsiteX5" fmla="*/ 3564541 w 4210682"/>
              <a:gd name="connsiteY5" fmla="*/ 191091 h 4809347"/>
              <a:gd name="connsiteX0" fmla="*/ 3564541 w 4208999"/>
              <a:gd name="connsiteY0" fmla="*/ 22656 h 4640912"/>
              <a:gd name="connsiteX1" fmla="*/ 4124945 w 4208999"/>
              <a:gd name="connsiteY1" fmla="*/ 2500694 h 4640912"/>
              <a:gd name="connsiteX2" fmla="*/ 2519261 w 4208999"/>
              <a:gd name="connsiteY2" fmla="*/ 4640912 h 4640912"/>
              <a:gd name="connsiteX3" fmla="*/ 80 w 4208999"/>
              <a:gd name="connsiteY3" fmla="*/ 4639652 h 4640912"/>
              <a:gd name="connsiteX4" fmla="*/ 271 w 4208999"/>
              <a:gd name="connsiteY4" fmla="*/ 0 h 4640912"/>
              <a:gd name="connsiteX5" fmla="*/ 3564541 w 4208999"/>
              <a:gd name="connsiteY5" fmla="*/ 22656 h 4640912"/>
              <a:gd name="connsiteX0" fmla="*/ 3564541 w 4177750"/>
              <a:gd name="connsiteY0" fmla="*/ 350480 h 4968736"/>
              <a:gd name="connsiteX1" fmla="*/ 4124945 w 4177750"/>
              <a:gd name="connsiteY1" fmla="*/ 2828518 h 4968736"/>
              <a:gd name="connsiteX2" fmla="*/ 2519261 w 4177750"/>
              <a:gd name="connsiteY2" fmla="*/ 4968736 h 4968736"/>
              <a:gd name="connsiteX3" fmla="*/ 80 w 4177750"/>
              <a:gd name="connsiteY3" fmla="*/ 4967476 h 4968736"/>
              <a:gd name="connsiteX4" fmla="*/ 271 w 4177750"/>
              <a:gd name="connsiteY4" fmla="*/ 327824 h 4968736"/>
              <a:gd name="connsiteX5" fmla="*/ 3564541 w 4177750"/>
              <a:gd name="connsiteY5" fmla="*/ 350480 h 4968736"/>
              <a:gd name="connsiteX0" fmla="*/ 3564541 w 4307285"/>
              <a:gd name="connsiteY0" fmla="*/ 22656 h 4640912"/>
              <a:gd name="connsiteX1" fmla="*/ 4124945 w 4307285"/>
              <a:gd name="connsiteY1" fmla="*/ 2500694 h 4640912"/>
              <a:gd name="connsiteX2" fmla="*/ 2519261 w 4307285"/>
              <a:gd name="connsiteY2" fmla="*/ 4640912 h 4640912"/>
              <a:gd name="connsiteX3" fmla="*/ 80 w 4307285"/>
              <a:gd name="connsiteY3" fmla="*/ 4639652 h 4640912"/>
              <a:gd name="connsiteX4" fmla="*/ 271 w 4307285"/>
              <a:gd name="connsiteY4" fmla="*/ 0 h 4640912"/>
              <a:gd name="connsiteX5" fmla="*/ 3564541 w 4307285"/>
              <a:gd name="connsiteY5" fmla="*/ 22656 h 4640912"/>
              <a:gd name="connsiteX0" fmla="*/ 3564541 w 4172027"/>
              <a:gd name="connsiteY0" fmla="*/ 22656 h 4640912"/>
              <a:gd name="connsiteX1" fmla="*/ 4124945 w 4172027"/>
              <a:gd name="connsiteY1" fmla="*/ 2500694 h 4640912"/>
              <a:gd name="connsiteX2" fmla="*/ 2519261 w 4172027"/>
              <a:gd name="connsiteY2" fmla="*/ 4640912 h 4640912"/>
              <a:gd name="connsiteX3" fmla="*/ 80 w 4172027"/>
              <a:gd name="connsiteY3" fmla="*/ 4639652 h 4640912"/>
              <a:gd name="connsiteX4" fmla="*/ 271 w 4172027"/>
              <a:gd name="connsiteY4" fmla="*/ 0 h 4640912"/>
              <a:gd name="connsiteX5" fmla="*/ 3564541 w 4172027"/>
              <a:gd name="connsiteY5" fmla="*/ 22656 h 4640912"/>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73239 w 4133901"/>
              <a:gd name="connsiteY0" fmla="*/ 22656 h 5007417"/>
              <a:gd name="connsiteX1" fmla="*/ 4133643 w 4133901"/>
              <a:gd name="connsiteY1" fmla="*/ 2500694 h 5007417"/>
              <a:gd name="connsiteX2" fmla="*/ 3526179 w 4133901"/>
              <a:gd name="connsiteY2" fmla="*/ 4649668 h 5007417"/>
              <a:gd name="connsiteX3" fmla="*/ 22 w 4133901"/>
              <a:gd name="connsiteY3" fmla="*/ 5007417 h 5007417"/>
              <a:gd name="connsiteX4" fmla="*/ 8969 w 4133901"/>
              <a:gd name="connsiteY4" fmla="*/ 0 h 5007417"/>
              <a:gd name="connsiteX5" fmla="*/ 3573239 w 4133901"/>
              <a:gd name="connsiteY5" fmla="*/ 22656 h 5007417"/>
              <a:gd name="connsiteX0" fmla="*/ 3573239 w 4133755"/>
              <a:gd name="connsiteY0" fmla="*/ 22656 h 5008677"/>
              <a:gd name="connsiteX1" fmla="*/ 4133643 w 4133755"/>
              <a:gd name="connsiteY1" fmla="*/ 2500694 h 5008677"/>
              <a:gd name="connsiteX2" fmla="*/ 3587473 w 4133755"/>
              <a:gd name="connsiteY2" fmla="*/ 5008677 h 5008677"/>
              <a:gd name="connsiteX3" fmla="*/ 22 w 4133755"/>
              <a:gd name="connsiteY3" fmla="*/ 5007417 h 5008677"/>
              <a:gd name="connsiteX4" fmla="*/ 8969 w 4133755"/>
              <a:gd name="connsiteY4" fmla="*/ 0 h 5008677"/>
              <a:gd name="connsiteX5" fmla="*/ 3573239 w 4133755"/>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824"/>
              <a:gd name="connsiteY0" fmla="*/ 22656 h 4993197"/>
              <a:gd name="connsiteX1" fmla="*/ 4124674 w 4124824"/>
              <a:gd name="connsiteY1" fmla="*/ 2500694 h 4993197"/>
              <a:gd name="connsiteX2" fmla="*/ 3528735 w 4124824"/>
              <a:gd name="connsiteY2" fmla="*/ 4991614 h 4993197"/>
              <a:gd name="connsiteX3" fmla="*/ 2428 w 4124824"/>
              <a:gd name="connsiteY3" fmla="*/ 4993197 h 4993197"/>
              <a:gd name="connsiteX4" fmla="*/ 0 w 4124824"/>
              <a:gd name="connsiteY4" fmla="*/ 0 h 4993197"/>
              <a:gd name="connsiteX5" fmla="*/ 3564270 w 4124824"/>
              <a:gd name="connsiteY5" fmla="*/ 22656 h 4993197"/>
              <a:gd name="connsiteX0" fmla="*/ 3560975 w 4124796"/>
              <a:gd name="connsiteY0" fmla="*/ 6184 h 4993197"/>
              <a:gd name="connsiteX1" fmla="*/ 4124674 w 4124796"/>
              <a:gd name="connsiteY1" fmla="*/ 2500694 h 4993197"/>
              <a:gd name="connsiteX2" fmla="*/ 3528735 w 4124796"/>
              <a:gd name="connsiteY2" fmla="*/ 4991614 h 4993197"/>
              <a:gd name="connsiteX3" fmla="*/ 2428 w 4124796"/>
              <a:gd name="connsiteY3" fmla="*/ 4993197 h 4993197"/>
              <a:gd name="connsiteX4" fmla="*/ 0 w 4124796"/>
              <a:gd name="connsiteY4" fmla="*/ 0 h 4993197"/>
              <a:gd name="connsiteX5" fmla="*/ 3560975 w 4124796"/>
              <a:gd name="connsiteY5" fmla="*/ 6184 h 4993197"/>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24736 w 4125036"/>
              <a:gd name="connsiteY0" fmla="*/ 5086 h 5004792"/>
              <a:gd name="connsiteX1" fmla="*/ 4124674 w 4125036"/>
              <a:gd name="connsiteY1" fmla="*/ 2500694 h 5004792"/>
              <a:gd name="connsiteX2" fmla="*/ 3558385 w 4125036"/>
              <a:gd name="connsiteY2" fmla="*/ 5004792 h 5004792"/>
              <a:gd name="connsiteX3" fmla="*/ 2428 w 4125036"/>
              <a:gd name="connsiteY3" fmla="*/ 4993197 h 5004792"/>
              <a:gd name="connsiteX4" fmla="*/ 0 w 4125036"/>
              <a:gd name="connsiteY4" fmla="*/ 0 h 5004792"/>
              <a:gd name="connsiteX5" fmla="*/ 3524736 w 4125036"/>
              <a:gd name="connsiteY5" fmla="*/ 5086 h 5004792"/>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55100 w 4155038"/>
              <a:gd name="connsiteY0" fmla="*/ 25 h 4994240"/>
              <a:gd name="connsiteX1" fmla="*/ 4155038 w 4155038"/>
              <a:gd name="connsiteY1" fmla="*/ 2495633 h 4994240"/>
              <a:gd name="connsiteX2" fmla="*/ 3552510 w 4155038"/>
              <a:gd name="connsiteY2" fmla="*/ 4994240 h 4994240"/>
              <a:gd name="connsiteX3" fmla="*/ 32792 w 4155038"/>
              <a:gd name="connsiteY3" fmla="*/ 4988136 h 4994240"/>
              <a:gd name="connsiteX4" fmla="*/ 0 w 4155038"/>
              <a:gd name="connsiteY4" fmla="*/ 0 h 4994240"/>
              <a:gd name="connsiteX5" fmla="*/ 3555100 w 4155038"/>
              <a:gd name="connsiteY5" fmla="*/ 25 h 4994240"/>
              <a:gd name="connsiteX0" fmla="*/ 3555285 w 4155223"/>
              <a:gd name="connsiteY0" fmla="*/ 25 h 4994240"/>
              <a:gd name="connsiteX1" fmla="*/ 4155223 w 4155223"/>
              <a:gd name="connsiteY1" fmla="*/ 2495633 h 4994240"/>
              <a:gd name="connsiteX2" fmla="*/ 3552695 w 4155223"/>
              <a:gd name="connsiteY2" fmla="*/ 4994240 h 4994240"/>
              <a:gd name="connsiteX3" fmla="*/ 82 w 4155223"/>
              <a:gd name="connsiteY3" fmla="*/ 4990666 h 4994240"/>
              <a:gd name="connsiteX4" fmla="*/ 185 w 4155223"/>
              <a:gd name="connsiteY4" fmla="*/ 0 h 4994240"/>
              <a:gd name="connsiteX5" fmla="*/ 3555285 w 4155223"/>
              <a:gd name="connsiteY5" fmla="*/ 25 h 4994240"/>
              <a:gd name="connsiteX0" fmla="*/ 5827643 w 6427581"/>
              <a:gd name="connsiteY0" fmla="*/ 7104 h 5001319"/>
              <a:gd name="connsiteX1" fmla="*/ 6427581 w 6427581"/>
              <a:gd name="connsiteY1" fmla="*/ 2502712 h 5001319"/>
              <a:gd name="connsiteX2" fmla="*/ 5825053 w 6427581"/>
              <a:gd name="connsiteY2" fmla="*/ 5001319 h 5001319"/>
              <a:gd name="connsiteX3" fmla="*/ 2272440 w 6427581"/>
              <a:gd name="connsiteY3" fmla="*/ 4997745 h 5001319"/>
              <a:gd name="connsiteX4" fmla="*/ 0 w 6427581"/>
              <a:gd name="connsiteY4" fmla="*/ 0 h 5001319"/>
              <a:gd name="connsiteX5" fmla="*/ 5827643 w 6427581"/>
              <a:gd name="connsiteY5" fmla="*/ 7104 h 5001319"/>
              <a:gd name="connsiteX0" fmla="*/ 5827643 w 6427581"/>
              <a:gd name="connsiteY0" fmla="*/ 7104 h 5001319"/>
              <a:gd name="connsiteX1" fmla="*/ 6427581 w 6427581"/>
              <a:gd name="connsiteY1" fmla="*/ 2502712 h 5001319"/>
              <a:gd name="connsiteX2" fmla="*/ 5825053 w 6427581"/>
              <a:gd name="connsiteY2" fmla="*/ 5001319 h 5001319"/>
              <a:gd name="connsiteX3" fmla="*/ 2272440 w 6427581"/>
              <a:gd name="connsiteY3" fmla="*/ 4997745 h 5001319"/>
              <a:gd name="connsiteX4" fmla="*/ 0 w 6427581"/>
              <a:gd name="connsiteY4" fmla="*/ 0 h 5001319"/>
              <a:gd name="connsiteX5" fmla="*/ 5827643 w 6427581"/>
              <a:gd name="connsiteY5" fmla="*/ 7104 h 5001319"/>
              <a:gd name="connsiteX0" fmla="*/ 5848882 w 6448820"/>
              <a:gd name="connsiteY0" fmla="*/ 25 h 4994240"/>
              <a:gd name="connsiteX1" fmla="*/ 6448820 w 6448820"/>
              <a:gd name="connsiteY1" fmla="*/ 2495633 h 4994240"/>
              <a:gd name="connsiteX2" fmla="*/ 5846292 w 6448820"/>
              <a:gd name="connsiteY2" fmla="*/ 4994240 h 4994240"/>
              <a:gd name="connsiteX3" fmla="*/ 2293679 w 6448820"/>
              <a:gd name="connsiteY3" fmla="*/ 4990666 h 4994240"/>
              <a:gd name="connsiteX4" fmla="*/ 0 w 6448820"/>
              <a:gd name="connsiteY4" fmla="*/ 0 h 4994240"/>
              <a:gd name="connsiteX5" fmla="*/ 5848882 w 6448820"/>
              <a:gd name="connsiteY5" fmla="*/ 25 h 4994240"/>
              <a:gd name="connsiteX0" fmla="*/ 5849067 w 6449005"/>
              <a:gd name="connsiteY0" fmla="*/ 25 h 5011905"/>
              <a:gd name="connsiteX1" fmla="*/ 6449005 w 6449005"/>
              <a:gd name="connsiteY1" fmla="*/ 2495633 h 5011905"/>
              <a:gd name="connsiteX2" fmla="*/ 5846477 w 6449005"/>
              <a:gd name="connsiteY2" fmla="*/ 4994240 h 5011905"/>
              <a:gd name="connsiteX3" fmla="*/ 82 w 6449005"/>
              <a:gd name="connsiteY3" fmla="*/ 5011905 h 5011905"/>
              <a:gd name="connsiteX4" fmla="*/ 185 w 6449005"/>
              <a:gd name="connsiteY4" fmla="*/ 0 h 5011905"/>
              <a:gd name="connsiteX5" fmla="*/ 5849067 w 6449005"/>
              <a:gd name="connsiteY5" fmla="*/ 25 h 5011905"/>
              <a:gd name="connsiteX0" fmla="*/ 5848882 w 6448820"/>
              <a:gd name="connsiteY0" fmla="*/ 25 h 5006168"/>
              <a:gd name="connsiteX1" fmla="*/ 6448820 w 6448820"/>
              <a:gd name="connsiteY1" fmla="*/ 2495633 h 5006168"/>
              <a:gd name="connsiteX2" fmla="*/ 5846292 w 6448820"/>
              <a:gd name="connsiteY2" fmla="*/ 4994240 h 5006168"/>
              <a:gd name="connsiteX3" fmla="*/ 5634 w 6448820"/>
              <a:gd name="connsiteY3" fmla="*/ 5006168 h 5006168"/>
              <a:gd name="connsiteX4" fmla="*/ 0 w 6448820"/>
              <a:gd name="connsiteY4" fmla="*/ 0 h 5006168"/>
              <a:gd name="connsiteX5" fmla="*/ 5848882 w 6448820"/>
              <a:gd name="connsiteY5" fmla="*/ 25 h 500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8820" h="5006168">
                <a:moveTo>
                  <a:pt x="5848882" y="25"/>
                </a:moveTo>
                <a:cubicBezTo>
                  <a:pt x="6236966" y="753842"/>
                  <a:pt x="6449252" y="1778401"/>
                  <a:pt x="6448820" y="2495633"/>
                </a:cubicBezTo>
                <a:cubicBezTo>
                  <a:pt x="6448388" y="3212865"/>
                  <a:pt x="6248370" y="4237861"/>
                  <a:pt x="5846292" y="4994240"/>
                </a:cubicBezTo>
                <a:lnTo>
                  <a:pt x="5634" y="5006168"/>
                </a:lnTo>
                <a:cubicBezTo>
                  <a:pt x="5025" y="4953532"/>
                  <a:pt x="2321" y="401371"/>
                  <a:pt x="0" y="0"/>
                </a:cubicBezTo>
                <a:lnTo>
                  <a:pt x="5848882" y="25"/>
                </a:lnTo>
                <a:close/>
              </a:path>
            </a:pathLst>
          </a:custGeom>
          <a:pattFill prst="divot">
            <a:fgClr>
              <a:schemeClr val="accent1"/>
            </a:fgClr>
            <a:bgClr>
              <a:schemeClr val="bg1"/>
            </a:bgClr>
          </a:pattFill>
        </p:spPr>
        <p:txBody>
          <a:bodyPr wrap="square" anchor="ctr">
            <a:noAutofit/>
          </a:bodyPr>
          <a:lstStyle>
            <a:lvl1pPr marL="0" indent="0" algn="ctr">
              <a:buFontTx/>
              <a:buNone/>
              <a:defRPr lang="en-US" sz="3219" dirty="0"/>
            </a:lvl1pPr>
          </a:lstStyle>
          <a:p>
            <a:r>
              <a:rPr lang="pl-PL"/>
              <a:t>Wstaw obraz</a:t>
            </a:r>
          </a:p>
        </p:txBody>
      </p:sp>
    </p:spTree>
    <p:extLst>
      <p:ext uri="{BB962C8B-B14F-4D97-AF65-F5344CB8AC3E}">
        <p14:creationId xmlns:p14="http://schemas.microsoft.com/office/powerpoint/2010/main" val="93613580"/>
      </p:ext>
    </p:extLst>
  </p:cSld>
  <p:clrMapOvr>
    <a:masterClrMapping/>
  </p:clrMapOvr>
  <p:extLst>
    <p:ext uri="{DCECCB84-F9BA-43D5-87BE-67443E8EF086}">
      <p15:sldGuideLst xmlns:p15="http://schemas.microsoft.com/office/powerpoint/2012/main">
        <p15:guide id="1" orient="horz" pos="4320">
          <p15:clr>
            <a:srgbClr val="FBAE40"/>
          </p15:clr>
        </p15:guide>
        <p15:guide id="2" pos="6160">
          <p15:clr>
            <a:srgbClr val="FBAE40"/>
          </p15:clr>
        </p15:guide>
        <p15:guide id="3" pos="7204">
          <p15:clr>
            <a:srgbClr val="FBAE40"/>
          </p15:clr>
        </p15:guide>
        <p15:guide id="4">
          <p15:clr>
            <a:srgbClr val="FBAE40"/>
          </p15:clr>
        </p15:guide>
        <p15:guide id="5" orient="horz">
          <p15:clr>
            <a:srgbClr val="FBAE40"/>
          </p15:clr>
        </p15:guide>
        <p15:guide id="6" orient="horz" pos="8640">
          <p15:clr>
            <a:srgbClr val="FBAE40"/>
          </p15:clr>
        </p15:guide>
        <p15:guide id="7" pos="679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lajd Zdjęcie + tekst">
    <p:bg>
      <p:bgPr>
        <a:solidFill>
          <a:srgbClr val="FFFFFF"/>
        </a:solidFill>
        <a:effectLst/>
      </p:bgPr>
    </p:bg>
    <p:spTree>
      <p:nvGrpSpPr>
        <p:cNvPr id="1" name=""/>
        <p:cNvGrpSpPr/>
        <p:nvPr/>
      </p:nvGrpSpPr>
      <p:grpSpPr>
        <a:xfrm>
          <a:off x="0" y="0"/>
          <a:ext cx="0" cy="0"/>
          <a:chOff x="0" y="0"/>
          <a:chExt cx="0" cy="0"/>
        </a:xfrm>
      </p:grpSpPr>
      <p:sp>
        <p:nvSpPr>
          <p:cNvPr id="9" name="Symbol zastępczy obrazu 8">
            <a:extLst>
              <a:ext uri="{FF2B5EF4-FFF2-40B4-BE49-F238E27FC236}">
                <a16:creationId xmlns:a16="http://schemas.microsoft.com/office/drawing/2014/main" id="{2DE190BC-4693-404B-B754-B5BE54F37B76}"/>
              </a:ext>
            </a:extLst>
          </p:cNvPr>
          <p:cNvSpPr>
            <a:spLocks noGrp="1"/>
          </p:cNvSpPr>
          <p:nvPr>
            <p:ph type="pic" sz="quarter" idx="13" hasCustomPrompt="1"/>
          </p:nvPr>
        </p:nvSpPr>
        <p:spPr>
          <a:xfrm>
            <a:off x="1" y="0"/>
            <a:ext cx="13604512" cy="13716000"/>
          </a:xfrm>
        </p:spPr>
        <p:txBody>
          <a:bodyPr anchor="ctr" anchorCtr="0">
            <a:noAutofit/>
          </a:bodyPr>
          <a:lstStyle>
            <a:lvl1pPr algn="ctr">
              <a:defRPr sz="3622"/>
            </a:lvl1pPr>
          </a:lstStyle>
          <a:p>
            <a:r>
              <a:rPr lang="pl-PL"/>
              <a:t>Wstaw obraz, wykadruj </a:t>
            </a:r>
            <a:br>
              <a:rPr lang="pl-PL"/>
            </a:br>
            <a:r>
              <a:rPr lang="pl-PL"/>
              <a:t>tak, jak potrzebujesz</a:t>
            </a:r>
            <a:br>
              <a:rPr lang="pl-PL"/>
            </a:br>
            <a:r>
              <a:rPr lang="pl-PL"/>
              <a:t>i przesuń na spód</a:t>
            </a:r>
          </a:p>
        </p:txBody>
      </p:sp>
      <p:pic>
        <p:nvPicPr>
          <p:cNvPr id="8" name="Grafika 7">
            <a:extLst>
              <a:ext uri="{FF2B5EF4-FFF2-40B4-BE49-F238E27FC236}">
                <a16:creationId xmlns:a16="http://schemas.microsoft.com/office/drawing/2014/main" id="{7F41C448-944D-4D62-B139-827C370FE6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56700" y="10344"/>
            <a:ext cx="14717594" cy="13716000"/>
          </a:xfrm>
          <a:prstGeom prst="rect">
            <a:avLst/>
          </a:prstGeom>
        </p:spPr>
      </p:pic>
      <p:sp>
        <p:nvSpPr>
          <p:cNvPr id="2" name="Holder 2"/>
          <p:cNvSpPr>
            <a:spLocks noGrp="1"/>
          </p:cNvSpPr>
          <p:nvPr>
            <p:ph type="ctrTitle" hasCustomPrompt="1"/>
          </p:nvPr>
        </p:nvSpPr>
        <p:spPr>
          <a:xfrm>
            <a:off x="12458638" y="4260050"/>
            <a:ext cx="10671372"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C2AE3B83-7122-495B-B456-52C86E55B53E}" type="slidenum">
              <a:rPr lang="pl-PL" smtClean="0"/>
              <a:pPr/>
              <a:t>‹#›</a:t>
            </a:fld>
            <a:endParaRPr lang="pl-PL"/>
          </a:p>
        </p:txBody>
      </p:sp>
      <p:sp>
        <p:nvSpPr>
          <p:cNvPr id="11" name="Symbol zastępczy tekstu 9">
            <a:extLst>
              <a:ext uri="{FF2B5EF4-FFF2-40B4-BE49-F238E27FC236}">
                <a16:creationId xmlns:a16="http://schemas.microsoft.com/office/drawing/2014/main" id="{63A6BFE8-FEEA-424E-A916-99F6FB4EA214}"/>
              </a:ext>
            </a:extLst>
          </p:cNvPr>
          <p:cNvSpPr>
            <a:spLocks noGrp="1"/>
          </p:cNvSpPr>
          <p:nvPr>
            <p:ph type="body" sz="quarter" idx="12" hasCustomPrompt="1"/>
          </p:nvPr>
        </p:nvSpPr>
        <p:spPr>
          <a:xfrm>
            <a:off x="12457806" y="6173923"/>
            <a:ext cx="10671372" cy="6264000"/>
          </a:xfrm>
        </p:spPr>
        <p:txBody>
          <a:bodyPr>
            <a:noAutofit/>
          </a:bodyPr>
          <a:lstStyle>
            <a:lvl1pPr algn="l">
              <a:lnSpc>
                <a:spcPts val="4930"/>
              </a:lnSpc>
              <a:spcBef>
                <a:spcPts val="4230"/>
              </a:spcBef>
              <a:defRPr sz="3500" spc="-10">
                <a:latin typeface="Lato Medium" panose="020F0502020204030203" pitchFamily="34" charset="0"/>
                <a:ea typeface="Lato Medium" panose="020F0502020204030203" pitchFamily="34" charset="0"/>
                <a:cs typeface="Lato Medium" panose="020F0502020204030203" pitchFamily="34" charset="0"/>
              </a:defRPr>
            </a:lvl1pPr>
            <a:lvl2pPr marL="0" algn="l">
              <a:lnSpc>
                <a:spcPts val="4230"/>
              </a:lnSpc>
              <a:defRPr sz="2700" spc="-10">
                <a:latin typeface="+mn-lt"/>
              </a:defRPr>
            </a:lvl2pPr>
            <a:lvl3pPr marL="756000" indent="-630000" algn="l">
              <a:lnSpc>
                <a:spcPts val="4230"/>
              </a:lnSpc>
              <a:spcBef>
                <a:spcPts val="4230"/>
              </a:spcBef>
              <a:buClr>
                <a:schemeClr val="accent2"/>
              </a:buClr>
              <a:buSzPct val="140000"/>
              <a:buFont typeface="Wingdings" panose="05000000000000000000" pitchFamily="2" charset="2"/>
              <a:buChar char="l"/>
              <a:defRPr sz="2700" spc="-10">
                <a:solidFill>
                  <a:schemeClr val="tx1"/>
                </a:solidFill>
                <a:latin typeface="+mn-lt"/>
              </a:defRPr>
            </a:lvl3pPr>
            <a:lvl4pPr marL="756000" indent="-630000" algn="l">
              <a:lnSpc>
                <a:spcPts val="4230"/>
              </a:lnSpc>
              <a:spcBef>
                <a:spcPts val="4230"/>
              </a:spcBef>
              <a:buClr>
                <a:schemeClr val="tx2"/>
              </a:buClr>
              <a:buSzPct val="140000"/>
              <a:buFont typeface="Wingdings" panose="05000000000000000000" pitchFamily="2" charset="2"/>
              <a:buChar char="l"/>
              <a:defRPr sz="2700" spc="-10" baseline="0">
                <a:latin typeface="+mn-lt"/>
              </a:defRPr>
            </a:lvl4pPr>
            <a:lvl5pPr marL="0" algn="l">
              <a:lnSpc>
                <a:spcPts val="4230"/>
              </a:lnSpc>
              <a:defRPr sz="2700" spc="-10">
                <a:latin typeface="+mn-lt"/>
              </a:defRPr>
            </a:lvl5pPr>
          </a:lstStyle>
          <a:p>
            <a:pPr lvl="0"/>
            <a:r>
              <a:rPr lang="pl-PL"/>
              <a:t>Wpisz śródtytuł – pierwszy poziom</a:t>
            </a:r>
          </a:p>
          <a:p>
            <a:pPr lvl="1"/>
            <a:r>
              <a:rPr lang="pl-PL"/>
              <a:t>Drugi poziom</a:t>
            </a:r>
          </a:p>
          <a:p>
            <a:pPr lvl="2"/>
            <a:r>
              <a:rPr lang="pl-PL"/>
              <a:t>Trzeci poziom</a:t>
            </a:r>
          </a:p>
          <a:p>
            <a:pPr lvl="3"/>
            <a:r>
              <a:rPr lang="pl-PL"/>
              <a:t>Czwarty poziom</a:t>
            </a:r>
          </a:p>
          <a:p>
            <a:pPr lvl="4"/>
            <a:r>
              <a:rPr lang="pl-PL"/>
              <a:t>Piąty poziom</a:t>
            </a:r>
          </a:p>
        </p:txBody>
      </p:sp>
      <p:pic>
        <p:nvPicPr>
          <p:cNvPr id="10" name="Grafika 9">
            <a:extLst>
              <a:ext uri="{FF2B5EF4-FFF2-40B4-BE49-F238E27FC236}">
                <a16:creationId xmlns:a16="http://schemas.microsoft.com/office/drawing/2014/main" id="{F95546DD-52FE-4638-84E8-CE406C6810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301012" y="1029888"/>
            <a:ext cx="1810728" cy="1435624"/>
          </a:xfrm>
          <a:prstGeom prst="rect">
            <a:avLst/>
          </a:prstGeom>
        </p:spPr>
      </p:pic>
    </p:spTree>
    <p:extLst>
      <p:ext uri="{BB962C8B-B14F-4D97-AF65-F5344CB8AC3E}">
        <p14:creationId xmlns:p14="http://schemas.microsoft.com/office/powerpoint/2010/main" val="20556944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Slajd z tabelą">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05D33902-A113-4A7A-BEEF-EE9D90F362D7}"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1"/>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Podtytuł slajdu opcjonalny</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282874" y="6065913"/>
            <a:ext cx="5295247" cy="1764196"/>
          </a:xfrm>
        </p:spPr>
        <p:txBody>
          <a:bodyPr>
            <a:noAutofit/>
          </a:bodyPr>
          <a:lstStyle>
            <a:lvl1pPr indent="0" algn="l">
              <a:lnSpc>
                <a:spcPts val="4225"/>
              </a:lnSpc>
              <a:spcBef>
                <a:spcPts val="4225"/>
              </a:spcBef>
              <a:buFontTx/>
              <a:buNone/>
              <a:defRPr sz="2700" b="0" i="0" spc="-10" baseline="0">
                <a:solidFill>
                  <a:schemeClr val="accent2"/>
                </a:solidFill>
                <a:latin typeface="+mn-lt"/>
                <a:ea typeface="Lato Medium" panose="020F0502020204030203" pitchFamily="34" charset="0"/>
                <a:cs typeface="Lato Medium" panose="020F0502020204030203" pitchFamily="34" charset="0"/>
              </a:defRPr>
            </a:lvl1pPr>
            <a:lvl2pPr marL="0" indent="0" algn="l">
              <a:lnSpc>
                <a:spcPts val="4225"/>
              </a:lnSpc>
              <a:spcBef>
                <a:spcPts val="0"/>
              </a:spcBef>
              <a:buClr>
                <a:schemeClr val="accent2"/>
              </a:buClr>
              <a:buSzPct val="150000"/>
              <a:buFontTx/>
              <a:buNone/>
              <a:defRPr sz="2700" b="0" i="0" spc="-10" baseline="0">
                <a:solidFill>
                  <a:schemeClr val="accent2"/>
                </a:solidFill>
                <a:latin typeface="+mn-lt"/>
              </a:defRPr>
            </a:lvl2pPr>
            <a:lvl3pPr marL="0" indent="0" algn="l">
              <a:lnSpc>
                <a:spcPts val="4225"/>
              </a:lnSpc>
              <a:spcBef>
                <a:spcPts val="0"/>
              </a:spcBef>
              <a:buClr>
                <a:schemeClr val="tx2"/>
              </a:buClr>
              <a:buSzPct val="145000"/>
              <a:buFontTx/>
              <a:buNone/>
              <a:defRPr sz="2700" b="0" i="0" spc="-10" baseline="0">
                <a:solidFill>
                  <a:schemeClr val="accent2"/>
                </a:solidFill>
                <a:latin typeface="+mn-lt"/>
              </a:defRPr>
            </a:lvl3pPr>
            <a:lvl4pPr marL="0" indent="0" algn="l">
              <a:lnSpc>
                <a:spcPts val="4225"/>
              </a:lnSpc>
              <a:spcBef>
                <a:spcPts val="0"/>
              </a:spcBef>
              <a:buClr>
                <a:schemeClr val="tx2"/>
              </a:buClr>
              <a:buSzPct val="150000"/>
              <a:buFontTx/>
              <a:buNone/>
              <a:defRPr sz="2700" b="0" i="0" spc="-10" baseline="0">
                <a:solidFill>
                  <a:schemeClr val="tx1"/>
                </a:solidFill>
                <a:latin typeface="+mn-lt"/>
              </a:defRPr>
            </a:lvl4pPr>
            <a:lvl5pPr marL="0" indent="0" algn="l">
              <a:lnSpc>
                <a:spcPts val="4225"/>
              </a:lnSpc>
              <a:buFontTx/>
              <a:buNone/>
              <a:defRPr sz="2700" b="0" i="0" spc="-10" baseline="0">
                <a:solidFill>
                  <a:schemeClr val="tx1"/>
                </a:solidFill>
                <a:latin typeface="+mn-lt"/>
              </a:defRPr>
            </a:lvl5pPr>
          </a:lstStyle>
          <a:p>
            <a:pPr lvl="0"/>
            <a:r>
              <a:rPr lang="pl-PL"/>
              <a:t>“Wpisz cytat” – poziom pierwszy</a:t>
            </a:r>
          </a:p>
          <a:p>
            <a:pPr lvl="1"/>
            <a:r>
              <a:rPr lang="pl-PL"/>
              <a:t>Drugi poziom</a:t>
            </a:r>
          </a:p>
          <a:p>
            <a:pPr lvl="2"/>
            <a:r>
              <a:rPr lang="pl-PL"/>
              <a:t>Trzeci poziom</a:t>
            </a:r>
          </a:p>
          <a:p>
            <a:pPr lvl="3"/>
            <a:r>
              <a:rPr lang="pl-PL"/>
              <a:t>Czwarty poziom</a:t>
            </a:r>
          </a:p>
          <a:p>
            <a:pPr lvl="4"/>
            <a:r>
              <a:rPr lang="pl-PL"/>
              <a:t>Piąty poziom</a:t>
            </a:r>
          </a:p>
        </p:txBody>
      </p:sp>
      <p:sp>
        <p:nvSpPr>
          <p:cNvPr id="9" name="Symbol zastępczy tekstu 9">
            <a:extLst>
              <a:ext uri="{FF2B5EF4-FFF2-40B4-BE49-F238E27FC236}">
                <a16:creationId xmlns:a16="http://schemas.microsoft.com/office/drawing/2014/main" id="{BABE8054-C596-4300-B3B9-066EE72D1185}"/>
              </a:ext>
            </a:extLst>
          </p:cNvPr>
          <p:cNvSpPr>
            <a:spLocks noGrp="1"/>
          </p:cNvSpPr>
          <p:nvPr>
            <p:ph type="body" sz="quarter" idx="14" hasCustomPrompt="1"/>
          </p:nvPr>
        </p:nvSpPr>
        <p:spPr>
          <a:xfrm>
            <a:off x="1253615" y="8406172"/>
            <a:ext cx="5295247" cy="1764197"/>
          </a:xfrm>
        </p:spPr>
        <p:txBody>
          <a:bodyPr>
            <a:noAutofit/>
          </a:bodyPr>
          <a:lstStyle>
            <a:lvl1pPr indent="0" algn="l">
              <a:lnSpc>
                <a:spcPts val="4225"/>
              </a:lnSpc>
              <a:spcBef>
                <a:spcPts val="4225"/>
              </a:spcBef>
              <a:buFontTx/>
              <a:buNone/>
              <a:defRPr sz="2700" b="0" i="0" spc="-10" baseline="0">
                <a:solidFill>
                  <a:schemeClr val="accent5"/>
                </a:solidFill>
                <a:latin typeface="+mn-lt"/>
                <a:ea typeface="Lato Medium" panose="020F0502020204030203" pitchFamily="34" charset="0"/>
                <a:cs typeface="Lato Medium" panose="020F0502020204030203" pitchFamily="34" charset="0"/>
              </a:defRPr>
            </a:lvl1pPr>
            <a:lvl2pPr marL="0" indent="0" algn="l">
              <a:lnSpc>
                <a:spcPts val="4225"/>
              </a:lnSpc>
              <a:spcBef>
                <a:spcPts val="0"/>
              </a:spcBef>
              <a:buClr>
                <a:schemeClr val="accent2"/>
              </a:buClr>
              <a:buSzPct val="150000"/>
              <a:buFontTx/>
              <a:buNone/>
              <a:defRPr sz="2700" b="0" i="0" spc="-10" baseline="0">
                <a:solidFill>
                  <a:schemeClr val="accent5"/>
                </a:solidFill>
                <a:latin typeface="+mn-lt"/>
              </a:defRPr>
            </a:lvl2pPr>
            <a:lvl3pPr marL="0" indent="0" algn="l">
              <a:lnSpc>
                <a:spcPts val="4225"/>
              </a:lnSpc>
              <a:spcBef>
                <a:spcPts val="0"/>
              </a:spcBef>
              <a:buClr>
                <a:schemeClr val="tx2"/>
              </a:buClr>
              <a:buSzPct val="145000"/>
              <a:buFontTx/>
              <a:buNone/>
              <a:defRPr sz="2700" b="0" i="0" spc="-10" baseline="0">
                <a:solidFill>
                  <a:schemeClr val="accent5"/>
                </a:solidFill>
                <a:latin typeface="+mn-lt"/>
              </a:defRPr>
            </a:lvl3pPr>
            <a:lvl4pPr marL="0" indent="0" algn="l">
              <a:lnSpc>
                <a:spcPts val="4225"/>
              </a:lnSpc>
              <a:spcBef>
                <a:spcPts val="0"/>
              </a:spcBef>
              <a:buClr>
                <a:schemeClr val="tx2"/>
              </a:buClr>
              <a:buSzPct val="150000"/>
              <a:buFontTx/>
              <a:buNone/>
              <a:defRPr sz="2700" b="0" i="0" spc="-10" baseline="0">
                <a:solidFill>
                  <a:schemeClr val="tx1"/>
                </a:solidFill>
                <a:latin typeface="+mn-lt"/>
              </a:defRPr>
            </a:lvl4pPr>
            <a:lvl5pPr marL="0" indent="0" algn="l">
              <a:lnSpc>
                <a:spcPts val="4225"/>
              </a:lnSpc>
              <a:buFontTx/>
              <a:buNone/>
              <a:defRPr sz="2700" b="0" i="0" spc="-10" baseline="0">
                <a:solidFill>
                  <a:schemeClr val="tx1"/>
                </a:solidFill>
                <a:latin typeface="+mn-lt"/>
              </a:defRPr>
            </a:lvl5pPr>
          </a:lstStyle>
          <a:p>
            <a:pPr lvl="0"/>
            <a:r>
              <a:rPr lang="pl-PL"/>
              <a:t>“Wpisz cytat” – poziom pierwszy</a:t>
            </a:r>
          </a:p>
          <a:p>
            <a:pPr lvl="1"/>
            <a:r>
              <a:rPr lang="pl-PL"/>
              <a:t>Drugi poziom</a:t>
            </a:r>
          </a:p>
          <a:p>
            <a:pPr lvl="2"/>
            <a:r>
              <a:rPr lang="pl-PL"/>
              <a:t>Trzeci poziom</a:t>
            </a:r>
          </a:p>
          <a:p>
            <a:pPr lvl="3"/>
            <a:r>
              <a:rPr lang="pl-PL"/>
              <a:t>Czwarty poziom</a:t>
            </a:r>
          </a:p>
          <a:p>
            <a:pPr lvl="4"/>
            <a:r>
              <a:rPr lang="pl-PL"/>
              <a:t>Piąty poziom</a:t>
            </a:r>
          </a:p>
        </p:txBody>
      </p:sp>
      <p:sp>
        <p:nvSpPr>
          <p:cNvPr id="3" name="pole tekstowe 2">
            <a:extLst>
              <a:ext uri="{FF2B5EF4-FFF2-40B4-BE49-F238E27FC236}">
                <a16:creationId xmlns:a16="http://schemas.microsoft.com/office/drawing/2014/main" id="{1A1F3535-AFFD-4E4C-ABC5-71B61E79EA60}"/>
              </a:ext>
            </a:extLst>
          </p:cNvPr>
          <p:cNvSpPr txBox="1"/>
          <p:nvPr userDrawn="1"/>
        </p:nvSpPr>
        <p:spPr>
          <a:xfrm>
            <a:off x="1278000" y="12726000"/>
            <a:ext cx="10909126" cy="346249"/>
          </a:xfrm>
          <a:prstGeom prst="rect">
            <a:avLst/>
          </a:prstGeom>
          <a:noFill/>
        </p:spPr>
        <p:txBody>
          <a:bodyPr wrap="square" lIns="0" tIns="0" rIns="0" bIns="0"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pl-PL" sz="2500" b="0" i="0" u="none" strike="noStrike" kern="0" cap="none" spc="0" normalizeH="0" baseline="0" noProof="0">
                <a:ln>
                  <a:noFill/>
                </a:ln>
                <a:solidFill>
                  <a:schemeClr val="bg1"/>
                </a:solidFill>
                <a:effectLst/>
                <a:uLnTx/>
                <a:uFillTx/>
                <a:latin typeface="Lato Medium" panose="020F0502020204030203" pitchFamily="34" charset="0"/>
                <a:ea typeface="Lato Medium" panose="020F0502020204030203" pitchFamily="34" charset="0"/>
                <a:cs typeface="Lato Medium" panose="020F0502020204030203" pitchFamily="34" charset="0"/>
              </a:rPr>
              <a:t>Hasło </a:t>
            </a:r>
            <a:endParaRPr kumimoji="0" lang="pl-PL" sz="2500" b="0" i="0" u="none" strike="noStrike" kern="0" cap="none" spc="0" normalizeH="0" baseline="0" noProof="0">
              <a:ln>
                <a:noFill/>
              </a:ln>
              <a:solidFill>
                <a:schemeClr val="bg1"/>
              </a:solidFill>
              <a:effectLst/>
              <a:uLnTx/>
              <a:uFillTx/>
              <a:latin typeface="Lato Medium"/>
              <a:ea typeface="+mn-ea"/>
              <a:cs typeface="Lato Medium"/>
            </a:endParaRPr>
          </a:p>
        </p:txBody>
      </p:sp>
    </p:spTree>
    <p:extLst>
      <p:ext uri="{BB962C8B-B14F-4D97-AF65-F5344CB8AC3E}">
        <p14:creationId xmlns:p14="http://schemas.microsoft.com/office/powerpoint/2010/main" val="30890553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Slajd z wykresami">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05D33902-A113-4A7A-BEEF-EE9D90F362D7}"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1"/>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Wpisz podtytuł</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8036298" y="4212000"/>
            <a:ext cx="5064828" cy="2970036"/>
          </a:xfrm>
        </p:spPr>
        <p:txBody>
          <a:bodyPr>
            <a:noAutofit/>
          </a:bodyPr>
          <a:lstStyle>
            <a:lvl1pPr algn="l">
              <a:lnSpc>
                <a:spcPts val="4225"/>
              </a:lnSpc>
              <a:defRPr sz="2700" spc="-10">
                <a:latin typeface="+mn-lt"/>
                <a:ea typeface="Lato Medium" panose="020F0502020204030203" pitchFamily="34" charset="0"/>
                <a:cs typeface="Lato Medium" panose="020F0502020204030203" pitchFamily="34" charset="0"/>
              </a:defRPr>
            </a:lvl1pPr>
            <a:lvl2pPr marL="760536" indent="-760536" algn="l">
              <a:lnSpc>
                <a:spcPts val="4225"/>
              </a:lnSpc>
              <a:spcBef>
                <a:spcPts val="4225"/>
              </a:spcBef>
              <a:buClr>
                <a:schemeClr val="accent2"/>
              </a:buClr>
              <a:buSzPct val="150000"/>
              <a:buFont typeface="Wingdings" panose="05000000000000000000" pitchFamily="2" charset="2"/>
              <a:buChar char="l"/>
              <a:defRPr sz="2716" spc="-10">
                <a:latin typeface="+mn-lt"/>
              </a:defRPr>
            </a:lvl2pPr>
            <a:lvl3pPr marL="724320" indent="-724320" algn="l">
              <a:lnSpc>
                <a:spcPts val="4225"/>
              </a:lnSpc>
              <a:spcBef>
                <a:spcPts val="4225"/>
              </a:spcBef>
              <a:buClr>
                <a:schemeClr val="tx2"/>
              </a:buClr>
              <a:buSzPct val="145000"/>
              <a:buFont typeface="Wingdings" panose="05000000000000000000" pitchFamily="2" charset="2"/>
              <a:buChar char="l"/>
              <a:defRPr sz="2716" spc="-10">
                <a:solidFill>
                  <a:schemeClr val="tx1"/>
                </a:solidFill>
                <a:latin typeface="+mn-lt"/>
              </a:defRPr>
            </a:lvl3pPr>
            <a:lvl4pPr marL="0" indent="0" algn="l">
              <a:lnSpc>
                <a:spcPts val="4225"/>
              </a:lnSpc>
              <a:spcBef>
                <a:spcPts val="4225"/>
              </a:spcBef>
              <a:buClr>
                <a:schemeClr val="tx2"/>
              </a:buClr>
              <a:buSzPct val="150000"/>
              <a:buFontTx/>
              <a:buNone/>
              <a:defRPr sz="2716" spc="-10">
                <a:latin typeface="+mn-lt"/>
              </a:defRPr>
            </a:lvl4pPr>
            <a:lvl5pPr marL="0" algn="l">
              <a:lnSpc>
                <a:spcPts val="4225"/>
              </a:lnSpc>
              <a:defRPr sz="2716" spc="-10">
                <a:latin typeface="+mn-lt"/>
              </a:defRPr>
            </a:lvl5pPr>
          </a:lstStyle>
          <a:p>
            <a:pPr lvl="0"/>
            <a:r>
              <a:rPr lang="pl-PL"/>
              <a:t>Wpisz tekst</a:t>
            </a:r>
          </a:p>
        </p:txBody>
      </p:sp>
      <p:sp>
        <p:nvSpPr>
          <p:cNvPr id="14" name="Symbol zastępczy tekstu 13">
            <a:extLst>
              <a:ext uri="{FF2B5EF4-FFF2-40B4-BE49-F238E27FC236}">
                <a16:creationId xmlns:a16="http://schemas.microsoft.com/office/drawing/2014/main" id="{5D6F26F5-15E9-4D5A-8534-281FA9EBE865}"/>
              </a:ext>
            </a:extLst>
          </p:cNvPr>
          <p:cNvSpPr>
            <a:spLocks noGrp="1"/>
          </p:cNvSpPr>
          <p:nvPr>
            <p:ph type="body" sz="quarter" idx="13" hasCustomPrompt="1"/>
          </p:nvPr>
        </p:nvSpPr>
        <p:spPr>
          <a:xfrm>
            <a:off x="1249241" y="10314385"/>
            <a:ext cx="5146797" cy="1908287"/>
          </a:xfrm>
        </p:spPr>
        <p:txBody>
          <a:bodyPr>
            <a:noAutofit/>
          </a:bodyPr>
          <a:lstStyle>
            <a:lvl1pPr marL="181080" indent="-181080" algn="l">
              <a:lnSpc>
                <a:spcPts val="4929"/>
              </a:lnSpc>
              <a:defRPr sz="3500" spc="-10" baseline="0">
                <a:solidFill>
                  <a:schemeClr val="accent2"/>
                </a:solidFill>
                <a:latin typeface="Lato Medium" panose="020F0502020204030203" pitchFamily="34" charset="0"/>
                <a:ea typeface="Lato Medium" panose="020F0502020204030203" pitchFamily="34" charset="0"/>
                <a:cs typeface="Lato Medium" panose="020F0502020204030203" pitchFamily="34" charset="0"/>
              </a:defRPr>
            </a:lvl1pPr>
          </a:lstStyle>
          <a:p>
            <a:pPr lvl="0"/>
            <a:r>
              <a:rPr lang="pl-PL">
                <a:latin typeface="Lato Medium" panose="020F0502020204030203" pitchFamily="34" charset="0"/>
                <a:ea typeface="Lato Medium" panose="020F0502020204030203" pitchFamily="34" charset="0"/>
                <a:cs typeface="Lato Medium" panose="020F0502020204030203" pitchFamily="34" charset="0"/>
              </a:rPr>
              <a:t>“Wstaw cytat”</a:t>
            </a:r>
            <a:endParaRPr lang="pl-PL"/>
          </a:p>
        </p:txBody>
      </p:sp>
      <p:sp>
        <p:nvSpPr>
          <p:cNvPr id="4" name="Symbol zastępczy tekstu 3">
            <a:extLst>
              <a:ext uri="{FF2B5EF4-FFF2-40B4-BE49-F238E27FC236}">
                <a16:creationId xmlns:a16="http://schemas.microsoft.com/office/drawing/2014/main" id="{A2F84BDF-9A97-431B-969D-216615DEDC6C}"/>
              </a:ext>
            </a:extLst>
          </p:cNvPr>
          <p:cNvSpPr>
            <a:spLocks noGrp="1"/>
          </p:cNvSpPr>
          <p:nvPr>
            <p:ph type="body" sz="quarter" idx="15" hasCustomPrompt="1"/>
          </p:nvPr>
        </p:nvSpPr>
        <p:spPr>
          <a:xfrm>
            <a:off x="8316974" y="11521896"/>
            <a:ext cx="4086624" cy="260777"/>
          </a:xfrm>
        </p:spPr>
        <p:txBody>
          <a:bodyPr/>
          <a:lstStyle>
            <a:lvl1pPr algn="ctr">
              <a:lnSpc>
                <a:spcPts val="2173"/>
              </a:lnSpc>
              <a:defRPr sz="1800"/>
            </a:lvl1pPr>
          </a:lstStyle>
          <a:p>
            <a:pPr lvl="0"/>
            <a:r>
              <a:rPr lang="pl-PL"/>
              <a:t>Wstaw tytuł wykresu</a:t>
            </a:r>
          </a:p>
        </p:txBody>
      </p:sp>
      <p:sp>
        <p:nvSpPr>
          <p:cNvPr id="17" name="Symbol zastępczy tekstu 3">
            <a:extLst>
              <a:ext uri="{FF2B5EF4-FFF2-40B4-BE49-F238E27FC236}">
                <a16:creationId xmlns:a16="http://schemas.microsoft.com/office/drawing/2014/main" id="{F148A997-FAC8-4145-B35F-1CA7F5E333A3}"/>
              </a:ext>
            </a:extLst>
          </p:cNvPr>
          <p:cNvSpPr>
            <a:spLocks noGrp="1"/>
          </p:cNvSpPr>
          <p:nvPr>
            <p:ph type="body" sz="quarter" idx="16" hasCustomPrompt="1"/>
          </p:nvPr>
        </p:nvSpPr>
        <p:spPr>
          <a:xfrm>
            <a:off x="12777573" y="11529772"/>
            <a:ext cx="4086624" cy="260777"/>
          </a:xfrm>
        </p:spPr>
        <p:txBody>
          <a:bodyPr/>
          <a:lstStyle>
            <a:lvl1pPr algn="ctr">
              <a:lnSpc>
                <a:spcPts val="2173"/>
              </a:lnSpc>
              <a:defRPr sz="1800"/>
            </a:lvl1pPr>
          </a:lstStyle>
          <a:p>
            <a:pPr lvl="0"/>
            <a:r>
              <a:rPr lang="pl-PL"/>
              <a:t>Wstaw tytuł wykresu</a:t>
            </a:r>
          </a:p>
        </p:txBody>
      </p:sp>
      <p:sp>
        <p:nvSpPr>
          <p:cNvPr id="11" name="pole tekstowe 10">
            <a:extLst>
              <a:ext uri="{FF2B5EF4-FFF2-40B4-BE49-F238E27FC236}">
                <a16:creationId xmlns:a16="http://schemas.microsoft.com/office/drawing/2014/main" id="{86D2C04B-8795-4A43-96FA-8679254E01F4}"/>
              </a:ext>
            </a:extLst>
          </p:cNvPr>
          <p:cNvSpPr txBox="1"/>
          <p:nvPr userDrawn="1"/>
        </p:nvSpPr>
        <p:spPr>
          <a:xfrm>
            <a:off x="1278000" y="12726000"/>
            <a:ext cx="10909126" cy="346249"/>
          </a:xfrm>
          <a:prstGeom prst="rect">
            <a:avLst/>
          </a:prstGeom>
          <a:noFill/>
        </p:spPr>
        <p:txBody>
          <a:bodyPr wrap="square" lIns="0" tIns="0" rIns="0" bIns="0"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pl-PL" sz="2500" b="0" i="0" u="none" strike="noStrike" kern="0" cap="none" spc="0" normalizeH="0" baseline="0" noProof="0">
                <a:ln>
                  <a:noFill/>
                </a:ln>
                <a:solidFill>
                  <a:schemeClr val="bg1"/>
                </a:solidFill>
                <a:effectLst/>
                <a:uLnTx/>
                <a:uFillTx/>
                <a:latin typeface="Lato Medium" panose="020F0502020204030203" pitchFamily="34" charset="0"/>
                <a:ea typeface="Lato Medium" panose="020F0502020204030203" pitchFamily="34" charset="0"/>
                <a:cs typeface="Lato Medium" panose="020F0502020204030203" pitchFamily="34" charset="0"/>
              </a:rPr>
              <a:t>Hasło </a:t>
            </a:r>
            <a:endParaRPr kumimoji="0" lang="pl-PL" sz="2500" b="0" i="0" u="none" strike="noStrike" kern="0" cap="none" spc="0" normalizeH="0" baseline="0" noProof="0">
              <a:ln>
                <a:noFill/>
              </a:ln>
              <a:solidFill>
                <a:schemeClr val="bg1"/>
              </a:solidFill>
              <a:effectLst/>
              <a:uLnTx/>
              <a:uFillTx/>
              <a:latin typeface="Lato Medium"/>
              <a:ea typeface="+mn-ea"/>
              <a:cs typeface="Lato Medium"/>
            </a:endParaRPr>
          </a:p>
        </p:txBody>
      </p:sp>
    </p:spTree>
    <p:extLst>
      <p:ext uri="{BB962C8B-B14F-4D97-AF65-F5344CB8AC3E}">
        <p14:creationId xmlns:p14="http://schemas.microsoft.com/office/powerpoint/2010/main" val="118680995"/>
      </p:ext>
    </p:extLst>
  </p:cSld>
  <p:clrMapOvr>
    <a:masterClrMapping/>
  </p:clrMapOvr>
  <p:extLst>
    <p:ext uri="{DCECCB84-F9BA-43D5-87BE-67443E8EF086}">
      <p15:sldGuideLst xmlns:p15="http://schemas.microsoft.com/office/powerpoint/2012/main">
        <p15:guide id="1" pos="4029">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Arctic 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EAC2B79-B678-453B-9041-637A0E5AE606}"/>
              </a:ext>
            </a:extLst>
          </p:cNvPr>
          <p:cNvGraphicFramePr>
            <a:graphicFrameLocks noChangeAspect="1"/>
          </p:cNvGraphicFramePr>
          <p:nvPr userDrawn="1">
            <p:custDataLst>
              <p:tags r:id="rId1"/>
            </p:custDataLst>
            <p:extLst>
              <p:ext uri="{D42A27DB-BD31-4B8C-83A1-F6EECF244321}">
                <p14:modId xmlns:p14="http://schemas.microsoft.com/office/powerpoint/2010/main" val="19879752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59" progId="TCLayout.ActiveDocument.1">
                  <p:embed/>
                </p:oleObj>
              </mc:Choice>
              <mc:Fallback>
                <p:oleObj name="think-cell Slide" r:id="rId3" imgW="360" imgH="359" progId="TCLayout.ActiveDocument.1">
                  <p:embed/>
                  <p:pic>
                    <p:nvPicPr>
                      <p:cNvPr id="4" name="Object 3" hidden="1">
                        <a:extLst>
                          <a:ext uri="{FF2B5EF4-FFF2-40B4-BE49-F238E27FC236}">
                            <a16:creationId xmlns:a16="http://schemas.microsoft.com/office/drawing/2014/main" id="{3EAC2B79-B678-453B-9041-637A0E5AE6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966CFB6-D85D-4555-A1C8-A6201873B944}"/>
              </a:ext>
            </a:extLst>
          </p:cNvPr>
          <p:cNvSpPr>
            <a:spLocks noGrp="1"/>
          </p:cNvSpPr>
          <p:nvPr>
            <p:ph type="sldNum" sz="quarter" idx="10"/>
          </p:nvPr>
        </p:nvSpPr>
        <p:spPr/>
        <p:txBody>
          <a:bodyPr/>
          <a:lstStyle>
            <a:lvl1pPr rtl="0">
              <a:defRPr/>
            </a:lvl1pPr>
          </a:lstStyle>
          <a:p>
            <a:fld id="{5C6E07D4-29B9-4519-BDC6-DE11A7AA71B8}" type="slidenum">
              <a:rPr lang="en-US" smtClean="0"/>
              <a:pPr/>
              <a:t>‹#›</a:t>
            </a:fld>
            <a:r>
              <a:rPr lang="en-US"/>
              <a:t> </a:t>
            </a:r>
            <a:fld id="{5C6E07D4-29B9-4519-BDC6-DE11A7AA71B8}" type="slidenum">
              <a:rPr lang="en-US" smtClean="0">
                <a:solidFill>
                  <a:schemeClr val="tx1">
                    <a:lumMod val="50000"/>
                    <a:lumOff val="50000"/>
                  </a:schemeClr>
                </a:solidFill>
              </a:rPr>
              <a:pPr/>
              <a:t>‹#›</a:t>
            </a:fld>
            <a:endParaRPr lang="en-US">
              <a:solidFill>
                <a:schemeClr val="tx1">
                  <a:lumMod val="50000"/>
                  <a:lumOff val="50000"/>
                </a:schemeClr>
              </a:solidFill>
            </a:endParaRPr>
          </a:p>
        </p:txBody>
      </p:sp>
      <p:sp>
        <p:nvSpPr>
          <p:cNvPr id="5" name="Holder 2">
            <a:extLst>
              <a:ext uri="{FF2B5EF4-FFF2-40B4-BE49-F238E27FC236}">
                <a16:creationId xmlns:a16="http://schemas.microsoft.com/office/drawing/2014/main" id="{B24BCB2A-671A-4B5B-8457-4BF392B1D483}"/>
              </a:ext>
            </a:extLst>
          </p:cNvPr>
          <p:cNvSpPr>
            <a:spLocks noGrp="1"/>
          </p:cNvSpPr>
          <p:nvPr>
            <p:ph type="ctrTitle" hasCustomPrompt="1"/>
          </p:nvPr>
        </p:nvSpPr>
        <p:spPr>
          <a:xfrm>
            <a:off x="1267510" y="1188001"/>
            <a:ext cx="21826752" cy="761747"/>
          </a:xfrm>
          <a:prstGeom prst="rect">
            <a:avLst/>
          </a:prstGeom>
        </p:spPr>
        <p:txBody>
          <a:bodyPr vert="horz" wrap="square" lIns="0" tIns="0" rIns="0" bIns="0">
            <a:spAutoFit/>
          </a:bodyPr>
          <a:lstStyle>
            <a:lvl1pPr algn="l" rtl="0">
              <a:lnSpc>
                <a:spcPct val="90000"/>
              </a:lnSpc>
              <a:defRPr sz="5500" spc="-10" baseline="0"/>
            </a:lvl1pPr>
          </a:lstStyle>
          <a:p>
            <a:r>
              <a:rPr lang="en-US"/>
              <a:t>Heading</a:t>
            </a:r>
          </a:p>
        </p:txBody>
      </p:sp>
      <p:sp>
        <p:nvSpPr>
          <p:cNvPr id="6" name="Symbol zastępczy tekstu 7">
            <a:extLst>
              <a:ext uri="{FF2B5EF4-FFF2-40B4-BE49-F238E27FC236}">
                <a16:creationId xmlns:a16="http://schemas.microsoft.com/office/drawing/2014/main" id="{C0A286D0-ED20-4D52-9340-6B1708691923}"/>
              </a:ext>
            </a:extLst>
          </p:cNvPr>
          <p:cNvSpPr>
            <a:spLocks noGrp="1"/>
          </p:cNvSpPr>
          <p:nvPr>
            <p:ph type="body" sz="quarter" idx="11" hasCustomPrompt="1"/>
          </p:nvPr>
        </p:nvSpPr>
        <p:spPr>
          <a:xfrm>
            <a:off x="1267508" y="2124000"/>
            <a:ext cx="21826751" cy="692497"/>
          </a:xfrm>
        </p:spPr>
        <p:txBody>
          <a:bodyPr/>
          <a:lstStyle>
            <a:lvl1pPr rtl="0">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Subheading</a:t>
            </a:r>
          </a:p>
        </p:txBody>
      </p:sp>
      <p:sp>
        <p:nvSpPr>
          <p:cNvPr id="7" name="Symbol zastępczy tekstu 9">
            <a:extLst>
              <a:ext uri="{FF2B5EF4-FFF2-40B4-BE49-F238E27FC236}">
                <a16:creationId xmlns:a16="http://schemas.microsoft.com/office/drawing/2014/main" id="{07932E61-F3FE-4D58-9C82-708E912A826E}"/>
              </a:ext>
            </a:extLst>
          </p:cNvPr>
          <p:cNvSpPr>
            <a:spLocks noGrp="1"/>
          </p:cNvSpPr>
          <p:nvPr>
            <p:ph type="body" sz="quarter" idx="12" hasCustomPrompt="1"/>
          </p:nvPr>
        </p:nvSpPr>
        <p:spPr>
          <a:xfrm>
            <a:off x="1282873" y="3689648"/>
            <a:ext cx="21826752" cy="8569029"/>
          </a:xfrm>
        </p:spPr>
        <p:txBody>
          <a:bodyPr numCol="2" spcCol="504000">
            <a:noAutofit/>
          </a:bodyPr>
          <a:lstStyle>
            <a:lvl1pPr marL="720000" indent="-720000" algn="l" rtl="0">
              <a:lnSpc>
                <a:spcPts val="4930"/>
              </a:lnSpc>
              <a:spcBef>
                <a:spcPts val="4930"/>
              </a:spcBef>
              <a:buFont typeface="+mj-lt"/>
              <a:buAutoNum type="arabicPeriod"/>
              <a:defRPr sz="2400" spc="-10">
                <a:latin typeface="Lato Medium" panose="020F0502020204030203" pitchFamily="34" charset="0"/>
                <a:ea typeface="Lato Medium" panose="020F0502020204030203" pitchFamily="34" charset="0"/>
                <a:cs typeface="Lato Medium" panose="020F0502020204030203" pitchFamily="34" charset="0"/>
              </a:defRPr>
            </a:lvl1pPr>
            <a:lvl2pPr marL="1512000" indent="-756000" algn="l">
              <a:lnSpc>
                <a:spcPts val="4929"/>
              </a:lnSpc>
              <a:defRPr sz="3500" spc="-10">
                <a:latin typeface="+mn-lt"/>
              </a:defRPr>
            </a:lvl2pPr>
            <a:lvl3pPr marL="1512000" indent="-756000" algn="l">
              <a:lnSpc>
                <a:spcPts val="4930"/>
              </a:lnSpc>
              <a:spcBef>
                <a:spcPts val="0"/>
              </a:spcBef>
              <a:buClr>
                <a:schemeClr val="accent2"/>
              </a:buClr>
              <a:buSzPct val="145000"/>
              <a:buFontTx/>
              <a:buNone/>
              <a:defRPr sz="3500" spc="-10">
                <a:solidFill>
                  <a:schemeClr val="tx1"/>
                </a:solidFill>
                <a:latin typeface="+mn-lt"/>
              </a:defRPr>
            </a:lvl3pPr>
            <a:lvl4pPr marL="1512000" indent="-756000" algn="l">
              <a:lnSpc>
                <a:spcPts val="4930"/>
              </a:lnSpc>
              <a:spcBef>
                <a:spcPts val="0"/>
              </a:spcBef>
              <a:buClr>
                <a:schemeClr val="tx2"/>
              </a:buClr>
              <a:buSzPct val="150000"/>
              <a:buFontTx/>
              <a:buNone/>
              <a:defRPr sz="3500" spc="-10">
                <a:latin typeface="+mn-lt"/>
              </a:defRPr>
            </a:lvl4pPr>
            <a:lvl5pPr marL="1512000" indent="-756000" algn="l">
              <a:lnSpc>
                <a:spcPts val="4930"/>
              </a:lnSpc>
              <a:defRPr sz="3500" spc="-10">
                <a:latin typeface="+mn-lt"/>
              </a:defRPr>
            </a:lvl5pPr>
          </a:lstStyle>
          <a:p>
            <a:pPr lvl="0"/>
            <a:r>
              <a:rPr lang="en-US"/>
              <a:t>Text</a:t>
            </a:r>
          </a:p>
        </p:txBody>
      </p:sp>
      <p:sp>
        <p:nvSpPr>
          <p:cNvPr id="9" name="Symbol zastępczy tekstu 3">
            <a:extLst>
              <a:ext uri="{FF2B5EF4-FFF2-40B4-BE49-F238E27FC236}">
                <a16:creationId xmlns:a16="http://schemas.microsoft.com/office/drawing/2014/main" id="{4DF62972-04D9-4D52-BDE7-CAA4534A7596}"/>
              </a:ext>
            </a:extLst>
          </p:cNvPr>
          <p:cNvSpPr>
            <a:spLocks noGrp="1"/>
          </p:cNvSpPr>
          <p:nvPr>
            <p:ph type="body" sz="quarter" idx="15" hasCustomPrompt="1"/>
          </p:nvPr>
        </p:nvSpPr>
        <p:spPr>
          <a:xfrm>
            <a:off x="2545105" y="12701972"/>
            <a:ext cx="19295966" cy="260777"/>
          </a:xfrm>
        </p:spPr>
        <p:txBody>
          <a:bodyPr/>
          <a:lstStyle>
            <a:lvl1pPr algn="l" rtl="0">
              <a:lnSpc>
                <a:spcPts val="2173"/>
              </a:lnSpc>
              <a:defRPr sz="1800"/>
            </a:lvl1pPr>
          </a:lstStyle>
          <a:p>
            <a:pPr lvl="0"/>
            <a:r>
              <a:rPr lang="en-US"/>
              <a:t>Source</a:t>
            </a:r>
          </a:p>
        </p:txBody>
      </p:sp>
      <p:pic>
        <p:nvPicPr>
          <p:cNvPr id="10" name="Grafika 6">
            <a:extLst>
              <a:ext uri="{FF2B5EF4-FFF2-40B4-BE49-F238E27FC236}">
                <a16:creationId xmlns:a16="http://schemas.microsoft.com/office/drawing/2014/main" id="{48A4D50A-553D-4169-A59C-090F7D728FB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288968" y="12559467"/>
            <a:ext cx="844717" cy="669729"/>
          </a:xfrm>
          <a:prstGeom prst="rect">
            <a:avLst/>
          </a:prstGeom>
        </p:spPr>
      </p:pic>
    </p:spTree>
    <p:extLst>
      <p:ext uri="{BB962C8B-B14F-4D97-AF65-F5344CB8AC3E}">
        <p14:creationId xmlns:p14="http://schemas.microsoft.com/office/powerpoint/2010/main" val="11620693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CC3E68-3145-44C5-B032-E8EF2CF17555}"/>
              </a:ext>
            </a:extLst>
          </p:cNvPr>
          <p:cNvSpPr>
            <a:spLocks noGrp="1"/>
          </p:cNvSpPr>
          <p:nvPr>
            <p:ph type="title"/>
          </p:nvPr>
        </p:nvSpPr>
        <p:spPr/>
        <p:txBody>
          <a:bodyPr/>
          <a:lstStyle/>
          <a:p>
            <a:r>
              <a:rPr lang="pl-PL"/>
              <a:t>Kliknij, aby edytować styl</a:t>
            </a:r>
          </a:p>
        </p:txBody>
      </p:sp>
      <p:sp>
        <p:nvSpPr>
          <p:cNvPr id="3" name="Symbol zastępczy numeru slajdu 2">
            <a:extLst>
              <a:ext uri="{FF2B5EF4-FFF2-40B4-BE49-F238E27FC236}">
                <a16:creationId xmlns:a16="http://schemas.microsoft.com/office/drawing/2014/main" id="{810066D7-0579-4D9E-8217-E31BBC690601}"/>
              </a:ext>
            </a:extLst>
          </p:cNvPr>
          <p:cNvSpPr>
            <a:spLocks noGrp="1"/>
          </p:cNvSpPr>
          <p:nvPr>
            <p:ph type="sldNum" sz="quarter" idx="10"/>
          </p:nvPr>
        </p:nvSpPr>
        <p:spPr/>
        <p:txBody>
          <a:bodyPr/>
          <a:lstStyle/>
          <a:p>
            <a:fld id="{94D77738-1308-4E15-B905-9F034E5EB663}" type="slidenum">
              <a:rPr lang="pl-PL" smtClean="0"/>
              <a:pPr/>
              <a:t>‹#›</a:t>
            </a:fld>
            <a:endParaRPr lang="pl-PL"/>
          </a:p>
        </p:txBody>
      </p:sp>
    </p:spTree>
    <p:extLst>
      <p:ext uri="{BB962C8B-B14F-4D97-AF65-F5344CB8AC3E}">
        <p14:creationId xmlns:p14="http://schemas.microsoft.com/office/powerpoint/2010/main" val="23330240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Slajd Zdjęcie w tle + biały tekst">
    <p:bg>
      <p:bgPr>
        <a:solidFill>
          <a:schemeClr val="bg1"/>
        </a:solidFill>
        <a:effectLst/>
      </p:bgPr>
    </p:bg>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2B1B924A-6B55-4B9D-9DB3-37C64C85AA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 y="567"/>
            <a:ext cx="24381984" cy="13714866"/>
          </a:xfrm>
          <a:prstGeom prst="rect">
            <a:avLst/>
          </a:prstGeom>
        </p:spPr>
      </p:pic>
      <p:sp>
        <p:nvSpPr>
          <p:cNvPr id="2" name="Holder 2"/>
          <p:cNvSpPr>
            <a:spLocks noGrp="1"/>
          </p:cNvSpPr>
          <p:nvPr>
            <p:ph type="ctrTitle" hasCustomPrompt="1"/>
          </p:nvPr>
        </p:nvSpPr>
        <p:spPr>
          <a:xfrm>
            <a:off x="1267509" y="1188001"/>
            <a:ext cx="10671372" cy="761747"/>
          </a:xfrm>
          <a:prstGeom prst="rect">
            <a:avLst/>
          </a:prstGeom>
        </p:spPr>
        <p:txBody>
          <a:bodyPr wrap="square" lIns="0" tIns="0" rIns="0" bIns="0">
            <a:spAutoFit/>
          </a:bodyPr>
          <a:lstStyle>
            <a:lvl1pPr algn="l">
              <a:lnSpc>
                <a:spcPct val="90000"/>
              </a:lnSpc>
              <a:defRPr sz="5500" spc="-10" baseline="0">
                <a:solidFill>
                  <a:schemeClr val="bg1"/>
                </a:solidFill>
              </a:defRPr>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a:solidFill>
                  <a:schemeClr val="bg1"/>
                </a:solidFill>
              </a:defRPr>
            </a:lvl1pPr>
          </a:lstStyle>
          <a:p>
            <a:fld id="{C2AE3B83-7122-495B-B456-52C86E55B53E}" type="slidenum">
              <a:rPr lang="pl-PL" smtClean="0"/>
              <a:pPr/>
              <a:t>‹#›</a:t>
            </a:fld>
            <a:endParaRPr lang="pl-PL"/>
          </a:p>
        </p:txBody>
      </p:sp>
      <p:sp>
        <p:nvSpPr>
          <p:cNvPr id="11" name="Symbol zastępczy tekstu 9">
            <a:extLst>
              <a:ext uri="{FF2B5EF4-FFF2-40B4-BE49-F238E27FC236}">
                <a16:creationId xmlns:a16="http://schemas.microsoft.com/office/drawing/2014/main" id="{63A6BFE8-FEEA-424E-A916-99F6FB4EA214}"/>
              </a:ext>
            </a:extLst>
          </p:cNvPr>
          <p:cNvSpPr>
            <a:spLocks noGrp="1"/>
          </p:cNvSpPr>
          <p:nvPr>
            <p:ph type="body" sz="quarter" idx="12" hasCustomPrompt="1"/>
          </p:nvPr>
        </p:nvSpPr>
        <p:spPr>
          <a:xfrm>
            <a:off x="1252218" y="4248000"/>
            <a:ext cx="10671372" cy="8046675"/>
          </a:xfrm>
        </p:spPr>
        <p:txBody>
          <a:bodyPr>
            <a:noAutofit/>
          </a:bodyPr>
          <a:lstStyle>
            <a:lvl1pPr algn="l">
              <a:lnSpc>
                <a:spcPts val="4600"/>
              </a:lnSpc>
              <a:spcBef>
                <a:spcPts val="4600"/>
              </a:spcBef>
              <a:defRPr sz="3500" spc="-10">
                <a:solidFill>
                  <a:schemeClr val="bg1"/>
                </a:solidFill>
                <a:latin typeface="Lato Medium" panose="020F0502020204030203" pitchFamily="34" charset="0"/>
                <a:ea typeface="Lato Medium" panose="020F0502020204030203" pitchFamily="34" charset="0"/>
                <a:cs typeface="Lato Medium" panose="020F0502020204030203" pitchFamily="34" charset="0"/>
              </a:defRPr>
            </a:lvl1pPr>
            <a:lvl2pPr marL="0" algn="l">
              <a:lnSpc>
                <a:spcPts val="4230"/>
              </a:lnSpc>
              <a:defRPr sz="2700" spc="-10">
                <a:solidFill>
                  <a:schemeClr val="bg1"/>
                </a:solidFill>
                <a:latin typeface="+mn-lt"/>
              </a:defRPr>
            </a:lvl2pPr>
            <a:lvl3pPr marL="0" indent="0" algn="l">
              <a:lnSpc>
                <a:spcPts val="4230"/>
              </a:lnSpc>
              <a:spcBef>
                <a:spcPts val="0"/>
              </a:spcBef>
              <a:buClr>
                <a:schemeClr val="accent2"/>
              </a:buClr>
              <a:buSzPct val="145000"/>
              <a:buFontTx/>
              <a:buNone/>
              <a:defRPr sz="2700" spc="-10">
                <a:solidFill>
                  <a:schemeClr val="bg1"/>
                </a:solidFill>
                <a:latin typeface="+mn-lt"/>
              </a:defRPr>
            </a:lvl3pPr>
            <a:lvl4pPr marL="756000" indent="-630000" algn="l">
              <a:lnSpc>
                <a:spcPts val="4230"/>
              </a:lnSpc>
              <a:spcBef>
                <a:spcPts val="4230"/>
              </a:spcBef>
              <a:buClr>
                <a:schemeClr val="bg1"/>
              </a:buClr>
              <a:buSzPct val="140000"/>
              <a:buFont typeface="Wingdings" panose="05000000000000000000" pitchFamily="2" charset="2"/>
              <a:buChar char="l"/>
              <a:defRPr sz="2700" spc="-10" baseline="0">
                <a:solidFill>
                  <a:schemeClr val="bg1"/>
                </a:solidFill>
                <a:latin typeface="+mn-lt"/>
              </a:defRPr>
            </a:lvl4pPr>
            <a:lvl5pPr marL="0" algn="l">
              <a:lnSpc>
                <a:spcPts val="4230"/>
              </a:lnSpc>
              <a:defRPr sz="2700" spc="-10">
                <a:solidFill>
                  <a:schemeClr val="bg1"/>
                </a:solidFill>
                <a:latin typeface="+mn-lt"/>
              </a:defRPr>
            </a:lvl5pPr>
          </a:lstStyle>
          <a:p>
            <a:pPr lvl="0"/>
            <a:r>
              <a:rPr lang="pl-PL"/>
              <a:t>Wpisz śródtytuł – pierwszy poziom</a:t>
            </a:r>
          </a:p>
          <a:p>
            <a:pPr lvl="1"/>
            <a:r>
              <a:rPr lang="pl-PL"/>
              <a:t>Drugi poziom</a:t>
            </a:r>
          </a:p>
          <a:p>
            <a:pPr lvl="2"/>
            <a:r>
              <a:rPr lang="pl-PL"/>
              <a:t>Trzeci poziom</a:t>
            </a:r>
          </a:p>
          <a:p>
            <a:pPr lvl="3"/>
            <a:r>
              <a:rPr lang="pl-PL"/>
              <a:t>Czwarty poziom</a:t>
            </a:r>
          </a:p>
          <a:p>
            <a:pPr lvl="4"/>
            <a:r>
              <a:rPr lang="pl-PL"/>
              <a:t>Piąty poziom</a:t>
            </a:r>
          </a:p>
        </p:txBody>
      </p:sp>
      <p:sp>
        <p:nvSpPr>
          <p:cNvPr id="16" name="Symbol zastępczy tekstu 15">
            <a:extLst>
              <a:ext uri="{FF2B5EF4-FFF2-40B4-BE49-F238E27FC236}">
                <a16:creationId xmlns:a16="http://schemas.microsoft.com/office/drawing/2014/main" id="{BFC46646-A06E-47AA-9E61-D8D8F302FE40}"/>
              </a:ext>
            </a:extLst>
          </p:cNvPr>
          <p:cNvSpPr>
            <a:spLocks noGrp="1"/>
          </p:cNvSpPr>
          <p:nvPr>
            <p:ph type="body" sz="quarter" idx="13" hasCustomPrompt="1"/>
          </p:nvPr>
        </p:nvSpPr>
        <p:spPr>
          <a:xfrm>
            <a:off x="14859324" y="5868000"/>
            <a:ext cx="5445637" cy="4284662"/>
          </a:xfrm>
        </p:spPr>
        <p:txBody>
          <a:bodyPr>
            <a:noAutofit/>
          </a:bodyPr>
          <a:lstStyle>
            <a:lvl1pPr marL="253512" indent="-459943" algn="l">
              <a:lnSpc>
                <a:spcPts val="6640"/>
              </a:lnSpc>
              <a:defRPr sz="5500" spc="-10">
                <a:solidFill>
                  <a:schemeClr val="bg1"/>
                </a:solidFill>
                <a:latin typeface="+mn-lt"/>
              </a:defRPr>
            </a:lvl1pPr>
            <a:lvl2pPr marL="253512" algn="l">
              <a:lnSpc>
                <a:spcPts val="3020"/>
              </a:lnSpc>
              <a:spcBef>
                <a:spcPts val="1510"/>
              </a:spcBef>
              <a:defRPr sz="2300" spc="-10">
                <a:solidFill>
                  <a:schemeClr val="bg1"/>
                </a:solidFill>
                <a:latin typeface="+mn-lt"/>
              </a:defRPr>
            </a:lvl2pPr>
            <a:lvl3pPr marL="253512" algn="l">
              <a:lnSpc>
                <a:spcPts val="3020"/>
              </a:lnSpc>
              <a:spcBef>
                <a:spcPts val="1510"/>
              </a:spcBef>
              <a:defRPr sz="2300" spc="-10" baseline="0">
                <a:solidFill>
                  <a:schemeClr val="bg1"/>
                </a:solidFill>
                <a:latin typeface="+mn-lt"/>
              </a:defRPr>
            </a:lvl3pPr>
            <a:lvl4pPr marL="253512" algn="l">
              <a:lnSpc>
                <a:spcPts val="3020"/>
              </a:lnSpc>
              <a:spcBef>
                <a:spcPts val="1510"/>
              </a:spcBef>
              <a:defRPr sz="2300" spc="-10" baseline="0">
                <a:solidFill>
                  <a:schemeClr val="bg1"/>
                </a:solidFill>
                <a:latin typeface="+mn-lt"/>
              </a:defRPr>
            </a:lvl4pPr>
            <a:lvl5pPr marL="253512" algn="l">
              <a:lnSpc>
                <a:spcPts val="3020"/>
              </a:lnSpc>
              <a:spcBef>
                <a:spcPts val="1520"/>
              </a:spcBef>
              <a:defRPr sz="2300" spc="-10" baseline="0">
                <a:solidFill>
                  <a:schemeClr val="bg1"/>
                </a:solidFill>
                <a:latin typeface="+mn-lt"/>
              </a:defRPr>
            </a:lvl5pPr>
          </a:lstStyle>
          <a:p>
            <a:pPr lvl="0"/>
            <a:r>
              <a:rPr lang="pl-PL"/>
              <a:t>“Wpisz cytat” – pierwszy poziom</a:t>
            </a:r>
          </a:p>
          <a:p>
            <a:pPr lvl="1"/>
            <a:r>
              <a:rPr lang="pl-PL"/>
              <a:t>Autor: drugi poziom</a:t>
            </a:r>
          </a:p>
          <a:p>
            <a:pPr lvl="2"/>
            <a:r>
              <a:rPr lang="pl-PL"/>
              <a:t>Trzeci poziom</a:t>
            </a:r>
          </a:p>
          <a:p>
            <a:pPr lvl="3"/>
            <a:r>
              <a:rPr lang="pl-PL"/>
              <a:t>Czwarty poziom</a:t>
            </a:r>
          </a:p>
          <a:p>
            <a:pPr lvl="4"/>
            <a:r>
              <a:rPr lang="pl-PL"/>
              <a:t>Piąty poziom</a:t>
            </a:r>
          </a:p>
        </p:txBody>
      </p:sp>
      <p:pic>
        <p:nvPicPr>
          <p:cNvPr id="8" name="Grafika 7">
            <a:extLst>
              <a:ext uri="{FF2B5EF4-FFF2-40B4-BE49-F238E27FC236}">
                <a16:creationId xmlns:a16="http://schemas.microsoft.com/office/drawing/2014/main" id="{965BDA28-E3EE-4779-8789-8BC1DCE505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301012" y="1025352"/>
            <a:ext cx="1810728" cy="1427219"/>
          </a:xfrm>
          <a:prstGeom prst="rect">
            <a:avLst/>
          </a:prstGeom>
        </p:spPr>
      </p:pic>
    </p:spTree>
    <p:extLst>
      <p:ext uri="{BB962C8B-B14F-4D97-AF65-F5344CB8AC3E}">
        <p14:creationId xmlns:p14="http://schemas.microsoft.com/office/powerpoint/2010/main" val="31855801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Slajd tytułowy">
    <p:bg>
      <p:bgPr>
        <a:solidFill>
          <a:schemeClr val="bg1"/>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BA98BAFF-6F2E-461C-8D4F-E4C62AC64A31}"/>
              </a:ext>
            </a:extLst>
          </p:cNvPr>
          <p:cNvSpPr>
            <a:spLocks noGrp="1"/>
          </p:cNvSpPr>
          <p:nvPr>
            <p:ph type="pic" sz="quarter" idx="18" hasCustomPrompt="1"/>
          </p:nvPr>
        </p:nvSpPr>
        <p:spPr>
          <a:xfrm>
            <a:off x="1023453" y="989013"/>
            <a:ext cx="11996452" cy="11637277"/>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1100" h="4991100">
                <a:moveTo>
                  <a:pt x="2495550" y="0"/>
                </a:moveTo>
                <a:cubicBezTo>
                  <a:pt x="3873804" y="0"/>
                  <a:pt x="4991100" y="1117296"/>
                  <a:pt x="4991100" y="2495550"/>
                </a:cubicBezTo>
                <a:cubicBezTo>
                  <a:pt x="4991100" y="3873804"/>
                  <a:pt x="3873804" y="4991100"/>
                  <a:pt x="2495550" y="4991100"/>
                </a:cubicBezTo>
                <a:cubicBezTo>
                  <a:pt x="1117296" y="4991100"/>
                  <a:pt x="0" y="3873804"/>
                  <a:pt x="0" y="2495550"/>
                </a:cubicBezTo>
                <a:cubicBezTo>
                  <a:pt x="0" y="1117296"/>
                  <a:pt x="1117296" y="0"/>
                  <a:pt x="2495550" y="0"/>
                </a:cubicBezTo>
                <a:close/>
              </a:path>
            </a:pathLst>
          </a:custGeom>
          <a:pattFill prst="divot">
            <a:fgClr>
              <a:schemeClr val="accent1"/>
            </a:fgClr>
            <a:bgClr>
              <a:schemeClr val="bg1"/>
            </a:bgClr>
          </a:pattFill>
        </p:spPr>
        <p:txBody>
          <a:bodyPr wrap="square" anchor="ctr">
            <a:noAutofit/>
          </a:bodyPr>
          <a:lstStyle>
            <a:lvl1pPr marL="0" indent="0" algn="ctr">
              <a:buFontTx/>
              <a:buNone/>
              <a:defRPr lang="en-US" sz="3219" dirty="0"/>
            </a:lvl1pPr>
          </a:lstStyle>
          <a:p>
            <a:r>
              <a:rPr lang="pl-PL"/>
              <a:t>Przesuń grafikę z cieniem na spód, </a:t>
            </a:r>
            <a:br>
              <a:rPr lang="pl-PL"/>
            </a:br>
            <a:r>
              <a:rPr lang="pl-PL"/>
              <a:t>wstaw obraz i wykadruj go, </a:t>
            </a:r>
            <a:br>
              <a:rPr lang="pl-PL"/>
            </a:br>
            <a:r>
              <a:rPr lang="pl-PL"/>
              <a:t>a następnie przesuń </a:t>
            </a:r>
            <a:br>
              <a:rPr lang="pl-PL"/>
            </a:br>
            <a:r>
              <a:rPr lang="pl-PL"/>
              <a:t>na spód – pod grafikę.</a:t>
            </a:r>
          </a:p>
        </p:txBody>
      </p:sp>
      <p:sp>
        <p:nvSpPr>
          <p:cNvPr id="10" name="Tytuł 9">
            <a:extLst>
              <a:ext uri="{FF2B5EF4-FFF2-40B4-BE49-F238E27FC236}">
                <a16:creationId xmlns:a16="http://schemas.microsoft.com/office/drawing/2014/main" id="{5C012D13-4D8A-49F9-8B81-E60DF3C7B6AE}"/>
              </a:ext>
            </a:extLst>
          </p:cNvPr>
          <p:cNvSpPr>
            <a:spLocks noGrp="1"/>
          </p:cNvSpPr>
          <p:nvPr>
            <p:ph type="title" hasCustomPrompt="1"/>
          </p:nvPr>
        </p:nvSpPr>
        <p:spPr>
          <a:xfrm>
            <a:off x="13761530" y="7038020"/>
            <a:ext cx="9406202" cy="900246"/>
          </a:xfrm>
        </p:spPr>
        <p:txBody>
          <a:bodyPr/>
          <a:lstStyle>
            <a:lvl1pPr algn="l">
              <a:lnSpc>
                <a:spcPct val="90000"/>
              </a:lnSpc>
              <a:defRPr sz="6500">
                <a:solidFill>
                  <a:schemeClr val="tx2"/>
                </a:solidFill>
              </a:defRPr>
            </a:lvl1pPr>
          </a:lstStyle>
          <a:p>
            <a:r>
              <a:rPr lang="pl-PL"/>
              <a:t>Tytuł</a:t>
            </a:r>
          </a:p>
        </p:txBody>
      </p:sp>
      <p:sp>
        <p:nvSpPr>
          <p:cNvPr id="12" name="Symbol zastępczy tekstu 11">
            <a:extLst>
              <a:ext uri="{FF2B5EF4-FFF2-40B4-BE49-F238E27FC236}">
                <a16:creationId xmlns:a16="http://schemas.microsoft.com/office/drawing/2014/main" id="{393D27AA-38D8-4C34-87AE-ADBC1B110B64}"/>
              </a:ext>
            </a:extLst>
          </p:cNvPr>
          <p:cNvSpPr>
            <a:spLocks noGrp="1"/>
          </p:cNvSpPr>
          <p:nvPr>
            <p:ph type="body" sz="quarter" idx="11" hasCustomPrompt="1"/>
          </p:nvPr>
        </p:nvSpPr>
        <p:spPr>
          <a:xfrm>
            <a:off x="13749399" y="5957900"/>
            <a:ext cx="9355485" cy="900246"/>
          </a:xfrm>
        </p:spPr>
        <p:txBody>
          <a:bodyPr/>
          <a:lstStyle>
            <a:lvl1pPr algn="l">
              <a:lnSpc>
                <a:spcPct val="90000"/>
              </a:lnSpc>
              <a:defRPr sz="65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Prezentacja</a:t>
            </a:r>
          </a:p>
        </p:txBody>
      </p:sp>
      <p:sp>
        <p:nvSpPr>
          <p:cNvPr id="14" name="Symbol zastępczy tekstu 13">
            <a:extLst>
              <a:ext uri="{FF2B5EF4-FFF2-40B4-BE49-F238E27FC236}">
                <a16:creationId xmlns:a16="http://schemas.microsoft.com/office/drawing/2014/main" id="{3B805E61-D86E-4512-AC9A-EFF8C903A434}"/>
              </a:ext>
            </a:extLst>
          </p:cNvPr>
          <p:cNvSpPr>
            <a:spLocks noGrp="1"/>
          </p:cNvSpPr>
          <p:nvPr>
            <p:ph type="body" sz="quarter" idx="12" hasCustomPrompt="1"/>
          </p:nvPr>
        </p:nvSpPr>
        <p:spPr>
          <a:xfrm>
            <a:off x="13807326" y="8442176"/>
            <a:ext cx="9360406" cy="1016304"/>
          </a:xfrm>
        </p:spPr>
        <p:txBody>
          <a:bodyPr/>
          <a:lstStyle>
            <a:lvl1pPr algn="l">
              <a:lnSpc>
                <a:spcPts val="4220"/>
              </a:lnSpc>
              <a:defRPr sz="27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Autor:</a:t>
            </a:r>
          </a:p>
          <a:p>
            <a:pPr lvl="0"/>
            <a:r>
              <a:rPr lang="pl-PL"/>
              <a:t>Miasto, </a:t>
            </a:r>
          </a:p>
        </p:txBody>
      </p:sp>
      <p:sp>
        <p:nvSpPr>
          <p:cNvPr id="17" name="Symbol zastępczy obrazu 16">
            <a:extLst>
              <a:ext uri="{FF2B5EF4-FFF2-40B4-BE49-F238E27FC236}">
                <a16:creationId xmlns:a16="http://schemas.microsoft.com/office/drawing/2014/main" id="{84C66A9A-C164-48A0-A692-11A8FE1B57B0}"/>
              </a:ext>
            </a:extLst>
          </p:cNvPr>
          <p:cNvSpPr>
            <a:spLocks noGrp="1"/>
          </p:cNvSpPr>
          <p:nvPr>
            <p:ph type="pic" sz="quarter" idx="13" hasCustomPrompt="1"/>
          </p:nvPr>
        </p:nvSpPr>
        <p:spPr>
          <a:xfrm>
            <a:off x="13833959" y="11268000"/>
            <a:ext cx="1557226" cy="900000"/>
          </a:xfrm>
        </p:spPr>
        <p:txBody>
          <a:bodyPr anchor="b" anchorCtr="0">
            <a:normAutofit/>
          </a:bodyPr>
          <a:lstStyle>
            <a:lvl1pPr>
              <a:defRPr sz="2414"/>
            </a:lvl1pPr>
          </a:lstStyle>
          <a:p>
            <a:r>
              <a:rPr lang="pl-PL"/>
              <a:t>Logo</a:t>
            </a:r>
          </a:p>
        </p:txBody>
      </p:sp>
      <p:sp>
        <p:nvSpPr>
          <p:cNvPr id="19" name="Symbol zastępczy obrazu 16">
            <a:extLst>
              <a:ext uri="{FF2B5EF4-FFF2-40B4-BE49-F238E27FC236}">
                <a16:creationId xmlns:a16="http://schemas.microsoft.com/office/drawing/2014/main" id="{F91BBE6C-0785-4221-AB9F-0C9666139E40}"/>
              </a:ext>
            </a:extLst>
          </p:cNvPr>
          <p:cNvSpPr>
            <a:spLocks noGrp="1"/>
          </p:cNvSpPr>
          <p:nvPr>
            <p:ph type="pic" sz="quarter" idx="14" hasCustomPrompt="1"/>
          </p:nvPr>
        </p:nvSpPr>
        <p:spPr>
          <a:xfrm>
            <a:off x="15536043" y="11268000"/>
            <a:ext cx="1846942" cy="900000"/>
          </a:xfrm>
        </p:spPr>
        <p:txBody>
          <a:bodyPr anchor="b" anchorCtr="1">
            <a:normAutofit/>
          </a:bodyPr>
          <a:lstStyle>
            <a:lvl1pPr>
              <a:defRPr sz="2414"/>
            </a:lvl1pPr>
          </a:lstStyle>
          <a:p>
            <a:r>
              <a:rPr lang="pl-PL"/>
              <a:t>Logo</a:t>
            </a:r>
          </a:p>
        </p:txBody>
      </p:sp>
      <p:sp>
        <p:nvSpPr>
          <p:cNvPr id="20" name="Symbol zastępczy obrazu 16">
            <a:extLst>
              <a:ext uri="{FF2B5EF4-FFF2-40B4-BE49-F238E27FC236}">
                <a16:creationId xmlns:a16="http://schemas.microsoft.com/office/drawing/2014/main" id="{F312B582-B017-4645-87BB-107CD7674418}"/>
              </a:ext>
            </a:extLst>
          </p:cNvPr>
          <p:cNvSpPr>
            <a:spLocks noGrp="1"/>
          </p:cNvSpPr>
          <p:nvPr>
            <p:ph type="pic" sz="quarter" idx="15" hasCustomPrompt="1"/>
          </p:nvPr>
        </p:nvSpPr>
        <p:spPr>
          <a:xfrm>
            <a:off x="17527843" y="11268000"/>
            <a:ext cx="1846942" cy="900000"/>
          </a:xfrm>
        </p:spPr>
        <p:txBody>
          <a:bodyPr anchor="b" anchorCtr="1">
            <a:normAutofit/>
          </a:bodyPr>
          <a:lstStyle>
            <a:lvl1pPr>
              <a:defRPr sz="2414"/>
            </a:lvl1pPr>
          </a:lstStyle>
          <a:p>
            <a:r>
              <a:rPr lang="pl-PL"/>
              <a:t>Logo</a:t>
            </a:r>
          </a:p>
        </p:txBody>
      </p:sp>
      <p:sp>
        <p:nvSpPr>
          <p:cNvPr id="21" name="Symbol zastępczy obrazu 16">
            <a:extLst>
              <a:ext uri="{FF2B5EF4-FFF2-40B4-BE49-F238E27FC236}">
                <a16:creationId xmlns:a16="http://schemas.microsoft.com/office/drawing/2014/main" id="{FD890085-A01D-4265-97D2-C4D0F151D13C}"/>
              </a:ext>
            </a:extLst>
          </p:cNvPr>
          <p:cNvSpPr>
            <a:spLocks noGrp="1"/>
          </p:cNvSpPr>
          <p:nvPr>
            <p:ph type="pic" sz="quarter" idx="16" hasCustomPrompt="1"/>
          </p:nvPr>
        </p:nvSpPr>
        <p:spPr>
          <a:xfrm>
            <a:off x="19519643" y="11268000"/>
            <a:ext cx="1846942" cy="900000"/>
          </a:xfrm>
        </p:spPr>
        <p:txBody>
          <a:bodyPr anchor="b" anchorCtr="1">
            <a:normAutofit/>
          </a:bodyPr>
          <a:lstStyle>
            <a:lvl1pPr>
              <a:defRPr sz="2414"/>
            </a:lvl1pPr>
          </a:lstStyle>
          <a:p>
            <a:r>
              <a:rPr lang="pl-PL"/>
              <a:t>Logo</a:t>
            </a:r>
          </a:p>
        </p:txBody>
      </p:sp>
      <p:sp>
        <p:nvSpPr>
          <p:cNvPr id="22" name="Symbol zastępczy obrazu 16">
            <a:extLst>
              <a:ext uri="{FF2B5EF4-FFF2-40B4-BE49-F238E27FC236}">
                <a16:creationId xmlns:a16="http://schemas.microsoft.com/office/drawing/2014/main" id="{F55A2B4E-B5CF-4829-B380-0F17857A1FCC}"/>
              </a:ext>
            </a:extLst>
          </p:cNvPr>
          <p:cNvSpPr>
            <a:spLocks noGrp="1"/>
          </p:cNvSpPr>
          <p:nvPr>
            <p:ph type="pic" sz="quarter" idx="17" hasCustomPrompt="1"/>
          </p:nvPr>
        </p:nvSpPr>
        <p:spPr>
          <a:xfrm>
            <a:off x="21547658" y="11268000"/>
            <a:ext cx="1557226" cy="900000"/>
          </a:xfrm>
        </p:spPr>
        <p:txBody>
          <a:bodyPr anchor="b" anchorCtr="0">
            <a:normAutofit/>
          </a:bodyPr>
          <a:lstStyle>
            <a:lvl1pPr algn="r">
              <a:defRPr sz="2414"/>
            </a:lvl1pPr>
          </a:lstStyle>
          <a:p>
            <a:r>
              <a:rPr lang="pl-PL"/>
              <a:t>Logo</a:t>
            </a:r>
          </a:p>
        </p:txBody>
      </p:sp>
    </p:spTree>
    <p:extLst>
      <p:ext uri="{BB962C8B-B14F-4D97-AF65-F5344CB8AC3E}">
        <p14:creationId xmlns:p14="http://schemas.microsoft.com/office/powerpoint/2010/main" val="2062549363"/>
      </p:ext>
    </p:extLst>
  </p:cSld>
  <p:clrMapOvr>
    <a:masterClrMapping/>
  </p:clrMapOvr>
  <p:extLst>
    <p:ext uri="{DCECCB84-F9BA-43D5-87BE-67443E8EF086}">
      <p15:sldGuideLst xmlns:p15="http://schemas.microsoft.com/office/powerpoint/2012/main">
        <p15:guide id="1" pos="8202">
          <p15:clr>
            <a:srgbClr val="FBAE40"/>
          </p15:clr>
        </p15:guide>
        <p15:guide id="2" orient="horz" pos="623">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Slajd tytułowy">
    <p:bg>
      <p:bgPr>
        <a:solidFill>
          <a:schemeClr val="bg1"/>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BA98BAFF-6F2E-461C-8D4F-E4C62AC64A31}"/>
              </a:ext>
            </a:extLst>
          </p:cNvPr>
          <p:cNvSpPr>
            <a:spLocks noGrp="1"/>
          </p:cNvSpPr>
          <p:nvPr>
            <p:ph type="pic" sz="quarter" idx="18" hasCustomPrompt="1"/>
          </p:nvPr>
        </p:nvSpPr>
        <p:spPr>
          <a:xfrm>
            <a:off x="13785848" y="4294066"/>
            <a:ext cx="7839200" cy="7604494"/>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1100" h="4991100">
                <a:moveTo>
                  <a:pt x="2495550" y="0"/>
                </a:moveTo>
                <a:cubicBezTo>
                  <a:pt x="3873804" y="0"/>
                  <a:pt x="4991100" y="1117296"/>
                  <a:pt x="4991100" y="2495550"/>
                </a:cubicBezTo>
                <a:cubicBezTo>
                  <a:pt x="4991100" y="3873804"/>
                  <a:pt x="3873804" y="4991100"/>
                  <a:pt x="2495550" y="4991100"/>
                </a:cubicBezTo>
                <a:cubicBezTo>
                  <a:pt x="1117296" y="4991100"/>
                  <a:pt x="0" y="3873804"/>
                  <a:pt x="0" y="2495550"/>
                </a:cubicBezTo>
                <a:cubicBezTo>
                  <a:pt x="0" y="1117296"/>
                  <a:pt x="1117296" y="0"/>
                  <a:pt x="2495550" y="0"/>
                </a:cubicBezTo>
                <a:close/>
              </a:path>
            </a:pathLst>
          </a:custGeom>
          <a:pattFill prst="divot">
            <a:fgClr>
              <a:schemeClr val="accent1"/>
            </a:fgClr>
            <a:bgClr>
              <a:schemeClr val="bg1"/>
            </a:bgClr>
          </a:pattFill>
        </p:spPr>
        <p:txBody>
          <a:bodyPr wrap="square" anchor="ctr">
            <a:noAutofit/>
          </a:bodyPr>
          <a:lstStyle>
            <a:lvl1pPr marL="0" indent="0" algn="ctr">
              <a:buFontTx/>
              <a:buNone/>
              <a:defRPr lang="en-US" sz="3219" dirty="0"/>
            </a:lvl1pPr>
          </a:lstStyle>
          <a:p>
            <a:r>
              <a:rPr lang="pl-PL"/>
              <a:t>Wstaw obraz</a:t>
            </a:r>
          </a:p>
        </p:txBody>
      </p:sp>
      <p:sp>
        <p:nvSpPr>
          <p:cNvPr id="26" name="Holder 2">
            <a:extLst>
              <a:ext uri="{FF2B5EF4-FFF2-40B4-BE49-F238E27FC236}">
                <a16:creationId xmlns:a16="http://schemas.microsoft.com/office/drawing/2014/main" id="{F7417C1B-BD2D-41F7-B593-B2AA9374072C}"/>
              </a:ext>
            </a:extLst>
          </p:cNvPr>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27" name="Symbol zastępczy tekstu 7">
            <a:extLst>
              <a:ext uri="{FF2B5EF4-FFF2-40B4-BE49-F238E27FC236}">
                <a16:creationId xmlns:a16="http://schemas.microsoft.com/office/drawing/2014/main" id="{CFCA0667-075E-4016-83C1-9624B6EDADF6}"/>
              </a:ext>
            </a:extLst>
          </p:cNvPr>
          <p:cNvSpPr>
            <a:spLocks noGrp="1"/>
          </p:cNvSpPr>
          <p:nvPr>
            <p:ph type="body" sz="quarter" idx="10" hasCustomPrompt="1"/>
          </p:nvPr>
        </p:nvSpPr>
        <p:spPr>
          <a:xfrm>
            <a:off x="1267509" y="2124001"/>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Wpisz podtytuł</a:t>
            </a:r>
          </a:p>
        </p:txBody>
      </p:sp>
      <p:sp>
        <p:nvSpPr>
          <p:cNvPr id="28" name="Symbol zastępczy tekstu 9">
            <a:extLst>
              <a:ext uri="{FF2B5EF4-FFF2-40B4-BE49-F238E27FC236}">
                <a16:creationId xmlns:a16="http://schemas.microsoft.com/office/drawing/2014/main" id="{91584D24-CA5E-4A1F-8278-D6ACB0100E28}"/>
              </a:ext>
            </a:extLst>
          </p:cNvPr>
          <p:cNvSpPr>
            <a:spLocks noGrp="1"/>
          </p:cNvSpPr>
          <p:nvPr>
            <p:ph type="body" sz="quarter" idx="11" hasCustomPrompt="1"/>
          </p:nvPr>
        </p:nvSpPr>
        <p:spPr>
          <a:xfrm>
            <a:off x="1282873" y="4212000"/>
            <a:ext cx="10671372" cy="4247958"/>
          </a:xfrm>
        </p:spPr>
        <p:txBody>
          <a:bodyPr/>
          <a:lstStyle>
            <a:lvl1pPr algn="l">
              <a:lnSpc>
                <a:spcPts val="4225"/>
              </a:lnSpc>
              <a:defRPr sz="2700" spc="-10">
                <a:latin typeface="+mn-lt"/>
                <a:ea typeface="Lato Medium" panose="020F0502020204030203" pitchFamily="34" charset="0"/>
                <a:cs typeface="Lato Medium" panose="020F0502020204030203" pitchFamily="34" charset="0"/>
              </a:defRPr>
            </a:lvl1pPr>
            <a:lvl2pPr marL="756000" indent="-630000" algn="l">
              <a:lnSpc>
                <a:spcPts val="4225"/>
              </a:lnSpc>
              <a:spcBef>
                <a:spcPts val="4225"/>
              </a:spcBef>
              <a:buClr>
                <a:schemeClr val="accent2"/>
              </a:buClr>
              <a:buSzPct val="140000"/>
              <a:buFont typeface="Wingdings" panose="05000000000000000000" pitchFamily="2" charset="2"/>
              <a:buChar char="l"/>
              <a:defRPr sz="2700" spc="-10">
                <a:latin typeface="+mn-lt"/>
              </a:defRPr>
            </a:lvl2pPr>
            <a:lvl3pPr marL="756000" indent="-630000" algn="l">
              <a:lnSpc>
                <a:spcPts val="4225"/>
              </a:lnSpc>
              <a:spcBef>
                <a:spcPts val="4225"/>
              </a:spcBef>
              <a:buClr>
                <a:schemeClr val="tx2"/>
              </a:buClr>
              <a:buSzPct val="140000"/>
              <a:buFont typeface="Wingdings" panose="05000000000000000000" pitchFamily="2" charset="2"/>
              <a:buChar char="l"/>
              <a:defRPr sz="2700" spc="-10">
                <a:solidFill>
                  <a:schemeClr val="tx1"/>
                </a:solidFill>
                <a:latin typeface="+mn-lt"/>
              </a:defRPr>
            </a:lvl3pPr>
            <a:lvl4pPr marL="0" indent="0" algn="l">
              <a:lnSpc>
                <a:spcPts val="4225"/>
              </a:lnSpc>
              <a:spcBef>
                <a:spcPts val="4225"/>
              </a:spcBef>
              <a:buClr>
                <a:schemeClr val="tx2"/>
              </a:buClr>
              <a:buSzPct val="150000"/>
              <a:buFontTx/>
              <a:buNone/>
              <a:defRPr sz="2700" spc="-10">
                <a:latin typeface="+mn-lt"/>
              </a:defRPr>
            </a:lvl4pPr>
            <a:lvl5pPr marL="0" algn="l">
              <a:lnSpc>
                <a:spcPts val="4225"/>
              </a:lnSpc>
              <a:defRPr sz="2700" spc="-10">
                <a:latin typeface="+mn-lt"/>
              </a:defRPr>
            </a:lvl5pPr>
          </a:lstStyle>
          <a:p>
            <a:pPr lvl="0"/>
            <a:r>
              <a:rPr lang="pl-PL"/>
              <a:t>Wpisz tekst</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676658475"/>
      </p:ext>
    </p:extLst>
  </p:cSld>
  <p:clrMapOvr>
    <a:masterClrMapping/>
  </p:clrMapOvr>
  <p:extLst>
    <p:ext uri="{DCECCB84-F9BA-43D5-87BE-67443E8EF086}">
      <p15:sldGuideLst xmlns:p15="http://schemas.microsoft.com/office/powerpoint/2012/main">
        <p15:guide id="1" pos="8202">
          <p15:clr>
            <a:srgbClr val="FBAE40"/>
          </p15:clr>
        </p15:guide>
        <p15:guide id="2" orient="horz" pos="623">
          <p15:clr>
            <a:srgbClr val="FBAE40"/>
          </p15:clr>
        </p15:guide>
        <p15:guide id="3" pos="6591">
          <p15:clr>
            <a:srgbClr val="9FCC3B"/>
          </p15:clr>
        </p15:guide>
        <p15:guide id="4" pos="2577">
          <p15:clr>
            <a:srgbClr val="9FCC3B"/>
          </p15:clr>
        </p15:guide>
        <p15:guide id="5" orient="horz" pos="1281">
          <p15:clr>
            <a:srgbClr val="9FCC3B"/>
          </p15:clr>
        </p15:guide>
        <p15:guide id="6" orient="horz" pos="7495">
          <p15:clr>
            <a:srgbClr val="9FCC3B"/>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ytuł i 2x zawartość">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a:xfrm>
            <a:off x="22791093" y="12888001"/>
            <a:ext cx="1498251" cy="730250"/>
          </a:xfrm>
          <a:prstGeom prst="rect">
            <a:avLst/>
          </a:prstGeom>
        </p:spPr>
        <p:txBody>
          <a:bodyPr/>
          <a:lstStyle>
            <a:lvl1pPr algn="ctr">
              <a:defRPr sz="2800">
                <a:solidFill>
                  <a:schemeClr val="bg1">
                    <a:lumMod val="50000"/>
                  </a:schemeClr>
                </a:solidFill>
              </a:defRPr>
            </a:lvl1pPr>
          </a:lstStyle>
          <a:p>
            <a:fld id="{81382561-DA1C-4162-B7C8-DCD3404CF350}" type="slidenum">
              <a:rPr lang="pl-PL" smtClean="0">
                <a:solidFill>
                  <a:prstClr val="white">
                    <a:lumMod val="50000"/>
                  </a:prstClr>
                </a:solidFill>
              </a:rPr>
              <a:pPr/>
              <a:t>‹#›</a:t>
            </a:fld>
            <a:endParaRPr lang="pl-PL">
              <a:solidFill>
                <a:prstClr val="white">
                  <a:lumMod val="50000"/>
                </a:prstClr>
              </a:solidFill>
            </a:endParaRPr>
          </a:p>
        </p:txBody>
      </p:sp>
      <p:sp>
        <p:nvSpPr>
          <p:cNvPr id="10" name="Symbol zastępczy tekstu 2"/>
          <p:cNvSpPr>
            <a:spLocks noGrp="1"/>
          </p:cNvSpPr>
          <p:nvPr>
            <p:ph type="body" idx="1" hasCustomPrompt="1"/>
          </p:nvPr>
        </p:nvSpPr>
        <p:spPr>
          <a:xfrm>
            <a:off x="1629835" y="809328"/>
            <a:ext cx="21119003" cy="1354217"/>
          </a:xfrm>
        </p:spPr>
        <p:txBody>
          <a:bodyPr wrap="square" anchor="t" anchorCtr="0">
            <a:spAutoFit/>
          </a:bodyPr>
          <a:lstStyle>
            <a:lvl1pPr marL="0" indent="0">
              <a:buNone/>
              <a:defRPr sz="4400" b="1" baseline="0">
                <a:solidFill>
                  <a:schemeClr val="tx1"/>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l-PL"/>
              <a:t>Kliknij aby edytować tytuł</a:t>
            </a:r>
          </a:p>
          <a:p>
            <a:pPr lvl="0"/>
            <a:r>
              <a:rPr lang="pl-PL"/>
              <a:t>2 linijki</a:t>
            </a:r>
          </a:p>
        </p:txBody>
      </p:sp>
      <p:sp>
        <p:nvSpPr>
          <p:cNvPr id="12" name="Symbol zastępczy zawartości 2"/>
          <p:cNvSpPr>
            <a:spLocks noGrp="1"/>
          </p:cNvSpPr>
          <p:nvPr>
            <p:ph sz="half" idx="13"/>
          </p:nvPr>
        </p:nvSpPr>
        <p:spPr>
          <a:xfrm>
            <a:off x="1629835" y="3143252"/>
            <a:ext cx="10273035" cy="677108"/>
          </a:xfrm>
        </p:spPr>
        <p:txBody>
          <a:bodyPr/>
          <a:lstStyle>
            <a:lvl1pPr>
              <a:buClr>
                <a:srgbClr val="18B022"/>
              </a:buClr>
              <a:defRPr sz="4400">
                <a:solidFill>
                  <a:schemeClr val="tx1">
                    <a:lumMod val="75000"/>
                  </a:schemeClr>
                </a:solidFill>
              </a:defRPr>
            </a:lvl1pPr>
            <a:lvl2pPr marL="1485900" indent="-571500">
              <a:buClr>
                <a:srgbClr val="18B022"/>
              </a:buClr>
              <a:buFont typeface="Wingdings" pitchFamily="2" charset="2"/>
              <a:buChar char="§"/>
              <a:defRPr sz="4000">
                <a:solidFill>
                  <a:schemeClr val="tx1">
                    <a:lumMod val="75000"/>
                    <a:lumOff val="25000"/>
                  </a:schemeClr>
                </a:solidFill>
              </a:defRPr>
            </a:lvl2pPr>
            <a:lvl3pPr>
              <a:buClr>
                <a:srgbClr val="18B022"/>
              </a:buClr>
              <a:defRPr sz="3600">
                <a:solidFill>
                  <a:schemeClr val="tx1">
                    <a:lumMod val="75000"/>
                    <a:lumOff val="25000"/>
                  </a:schemeClr>
                </a:solidFill>
              </a:defRPr>
            </a:lvl3pPr>
            <a:lvl4pPr>
              <a:buClr>
                <a:srgbClr val="18B022"/>
              </a:buClr>
              <a:defRPr sz="3200">
                <a:solidFill>
                  <a:schemeClr val="tx1">
                    <a:lumMod val="75000"/>
                    <a:lumOff val="25000"/>
                  </a:schemeClr>
                </a:solidFill>
              </a:defRPr>
            </a:lvl4pPr>
            <a:lvl5pPr>
              <a:buClr>
                <a:srgbClr val="18B022"/>
              </a:buClr>
              <a:defRPr sz="2800">
                <a:solidFill>
                  <a:schemeClr val="tx1">
                    <a:lumMod val="75000"/>
                    <a:lumOff val="25000"/>
                  </a:schemeClr>
                </a:solidFill>
              </a:defRPr>
            </a:lvl5pPr>
            <a:lvl6pPr>
              <a:defRPr sz="3600"/>
            </a:lvl6pPr>
            <a:lvl7pPr>
              <a:defRPr sz="3600"/>
            </a:lvl7pPr>
            <a:lvl8pPr>
              <a:defRPr sz="3600"/>
            </a:lvl8pPr>
            <a:lvl9pPr>
              <a:defRPr sz="3600"/>
            </a:lvl9pPr>
          </a:lstStyle>
          <a:p>
            <a:pPr lvl="0"/>
            <a:r>
              <a:rPr lang="pl-PL"/>
              <a:t>Kliknij, aby edytować style wzorca tekstu</a:t>
            </a:r>
          </a:p>
        </p:txBody>
      </p:sp>
      <p:sp>
        <p:nvSpPr>
          <p:cNvPr id="13" name="Symbol zastępczy zawartości 2"/>
          <p:cNvSpPr>
            <a:spLocks noGrp="1"/>
          </p:cNvSpPr>
          <p:nvPr>
            <p:ph sz="half" idx="14"/>
          </p:nvPr>
        </p:nvSpPr>
        <p:spPr>
          <a:xfrm>
            <a:off x="12480063" y="3143252"/>
            <a:ext cx="10274104" cy="677108"/>
          </a:xfrm>
        </p:spPr>
        <p:txBody>
          <a:bodyPr/>
          <a:lstStyle>
            <a:lvl1pPr>
              <a:buClr>
                <a:srgbClr val="18B022"/>
              </a:buClr>
              <a:defRPr sz="4400">
                <a:solidFill>
                  <a:schemeClr val="tx1">
                    <a:lumMod val="75000"/>
                  </a:schemeClr>
                </a:solidFill>
              </a:defRPr>
            </a:lvl1pPr>
            <a:lvl2pPr marL="1485900" indent="-571500">
              <a:buClr>
                <a:srgbClr val="18B022"/>
              </a:buClr>
              <a:buFont typeface="Wingdings" pitchFamily="2" charset="2"/>
              <a:buChar char="§"/>
              <a:defRPr sz="4000">
                <a:solidFill>
                  <a:schemeClr val="tx1">
                    <a:lumMod val="75000"/>
                    <a:lumOff val="25000"/>
                  </a:schemeClr>
                </a:solidFill>
              </a:defRPr>
            </a:lvl2pPr>
            <a:lvl3pPr>
              <a:buClr>
                <a:srgbClr val="18B022"/>
              </a:buClr>
              <a:defRPr sz="3600">
                <a:solidFill>
                  <a:schemeClr val="tx1">
                    <a:lumMod val="75000"/>
                    <a:lumOff val="25000"/>
                  </a:schemeClr>
                </a:solidFill>
              </a:defRPr>
            </a:lvl3pPr>
            <a:lvl4pPr>
              <a:buClr>
                <a:srgbClr val="18B022"/>
              </a:buClr>
              <a:defRPr sz="3200">
                <a:solidFill>
                  <a:schemeClr val="tx1">
                    <a:lumMod val="75000"/>
                    <a:lumOff val="25000"/>
                  </a:schemeClr>
                </a:solidFill>
              </a:defRPr>
            </a:lvl4pPr>
            <a:lvl5pPr>
              <a:buClr>
                <a:srgbClr val="18B022"/>
              </a:buClr>
              <a:defRPr sz="2800">
                <a:solidFill>
                  <a:schemeClr val="tx1">
                    <a:lumMod val="75000"/>
                    <a:lumOff val="25000"/>
                  </a:schemeClr>
                </a:solidFill>
              </a:defRPr>
            </a:lvl5pPr>
            <a:lvl6pPr>
              <a:defRPr sz="3600"/>
            </a:lvl6pPr>
            <a:lvl7pPr>
              <a:defRPr sz="3600"/>
            </a:lvl7pPr>
            <a:lvl8pPr>
              <a:defRPr sz="3600"/>
            </a:lvl8pPr>
            <a:lvl9pPr>
              <a:defRPr sz="3600"/>
            </a:lvl9pPr>
          </a:lstStyle>
          <a:p>
            <a:pPr lvl="0"/>
            <a:r>
              <a:rPr lang="pl-PL"/>
              <a:t>Kliknij, aby edytować style wzorca tekstu</a:t>
            </a:r>
          </a:p>
        </p:txBody>
      </p:sp>
    </p:spTree>
    <p:extLst>
      <p:ext uri="{BB962C8B-B14F-4D97-AF65-F5344CB8AC3E}">
        <p14:creationId xmlns:p14="http://schemas.microsoft.com/office/powerpoint/2010/main" val="19887969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7_Slajd z wykresami">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05D33902-A113-4A7A-BEEF-EE9D90F362D7}"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1"/>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Wpisz podtytuł</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8036298" y="4212000"/>
            <a:ext cx="5064828" cy="2970036"/>
          </a:xfrm>
        </p:spPr>
        <p:txBody>
          <a:bodyPr>
            <a:noAutofit/>
          </a:bodyPr>
          <a:lstStyle>
            <a:lvl1pPr algn="l">
              <a:lnSpc>
                <a:spcPts val="4225"/>
              </a:lnSpc>
              <a:defRPr sz="2700" spc="-10">
                <a:latin typeface="+mn-lt"/>
                <a:ea typeface="Lato Medium" panose="020F0502020204030203" pitchFamily="34" charset="0"/>
                <a:cs typeface="Lato Medium" panose="020F0502020204030203" pitchFamily="34" charset="0"/>
              </a:defRPr>
            </a:lvl1pPr>
            <a:lvl2pPr marL="760536" indent="-760536" algn="l">
              <a:lnSpc>
                <a:spcPts val="4225"/>
              </a:lnSpc>
              <a:spcBef>
                <a:spcPts val="4225"/>
              </a:spcBef>
              <a:buClr>
                <a:schemeClr val="accent2"/>
              </a:buClr>
              <a:buSzPct val="150000"/>
              <a:buFont typeface="Wingdings" panose="05000000000000000000" pitchFamily="2" charset="2"/>
              <a:buChar char="l"/>
              <a:defRPr sz="2716" spc="-10">
                <a:latin typeface="+mn-lt"/>
              </a:defRPr>
            </a:lvl2pPr>
            <a:lvl3pPr marL="724320" indent="-724320" algn="l">
              <a:lnSpc>
                <a:spcPts val="4225"/>
              </a:lnSpc>
              <a:spcBef>
                <a:spcPts val="4225"/>
              </a:spcBef>
              <a:buClr>
                <a:schemeClr val="tx2"/>
              </a:buClr>
              <a:buSzPct val="145000"/>
              <a:buFont typeface="Wingdings" panose="05000000000000000000" pitchFamily="2" charset="2"/>
              <a:buChar char="l"/>
              <a:defRPr sz="2716" spc="-10">
                <a:solidFill>
                  <a:schemeClr val="tx1"/>
                </a:solidFill>
                <a:latin typeface="+mn-lt"/>
              </a:defRPr>
            </a:lvl3pPr>
            <a:lvl4pPr marL="0" indent="0" algn="l">
              <a:lnSpc>
                <a:spcPts val="4225"/>
              </a:lnSpc>
              <a:spcBef>
                <a:spcPts val="4225"/>
              </a:spcBef>
              <a:buClr>
                <a:schemeClr val="tx2"/>
              </a:buClr>
              <a:buSzPct val="150000"/>
              <a:buFontTx/>
              <a:buNone/>
              <a:defRPr sz="2716" spc="-10">
                <a:latin typeface="+mn-lt"/>
              </a:defRPr>
            </a:lvl4pPr>
            <a:lvl5pPr marL="0" algn="l">
              <a:lnSpc>
                <a:spcPts val="4225"/>
              </a:lnSpc>
              <a:defRPr sz="2716" spc="-10">
                <a:latin typeface="+mn-lt"/>
              </a:defRPr>
            </a:lvl5pPr>
          </a:lstStyle>
          <a:p>
            <a:pPr lvl="0"/>
            <a:r>
              <a:rPr lang="pl-PL"/>
              <a:t>Wpisz tekst</a:t>
            </a:r>
          </a:p>
        </p:txBody>
      </p:sp>
      <p:sp>
        <p:nvSpPr>
          <p:cNvPr id="14" name="Symbol zastępczy tekstu 13">
            <a:extLst>
              <a:ext uri="{FF2B5EF4-FFF2-40B4-BE49-F238E27FC236}">
                <a16:creationId xmlns:a16="http://schemas.microsoft.com/office/drawing/2014/main" id="{5D6F26F5-15E9-4D5A-8534-281FA9EBE865}"/>
              </a:ext>
            </a:extLst>
          </p:cNvPr>
          <p:cNvSpPr>
            <a:spLocks noGrp="1"/>
          </p:cNvSpPr>
          <p:nvPr>
            <p:ph type="body" sz="quarter" idx="13" hasCustomPrompt="1"/>
          </p:nvPr>
        </p:nvSpPr>
        <p:spPr>
          <a:xfrm>
            <a:off x="1249241" y="10314385"/>
            <a:ext cx="5146797" cy="1908287"/>
          </a:xfrm>
        </p:spPr>
        <p:txBody>
          <a:bodyPr>
            <a:noAutofit/>
          </a:bodyPr>
          <a:lstStyle>
            <a:lvl1pPr marL="181080" indent="-181080" algn="l">
              <a:lnSpc>
                <a:spcPts val="4929"/>
              </a:lnSpc>
              <a:defRPr sz="3500" spc="-10" baseline="0">
                <a:solidFill>
                  <a:schemeClr val="accent2"/>
                </a:solidFill>
                <a:latin typeface="Lato Medium" panose="020F0502020204030203" pitchFamily="34" charset="0"/>
                <a:ea typeface="Lato Medium" panose="020F0502020204030203" pitchFamily="34" charset="0"/>
                <a:cs typeface="Lato Medium" panose="020F0502020204030203" pitchFamily="34" charset="0"/>
              </a:defRPr>
            </a:lvl1pPr>
          </a:lstStyle>
          <a:p>
            <a:pPr lvl="0"/>
            <a:r>
              <a:rPr lang="pl-PL">
                <a:latin typeface="Lato Medium" panose="020F0502020204030203" pitchFamily="34" charset="0"/>
                <a:ea typeface="Lato Medium" panose="020F0502020204030203" pitchFamily="34" charset="0"/>
                <a:cs typeface="Lato Medium" panose="020F0502020204030203" pitchFamily="34" charset="0"/>
              </a:rPr>
              <a:t>“Wstaw cytat”</a:t>
            </a:r>
            <a:endParaRPr lang="pl-PL"/>
          </a:p>
        </p:txBody>
      </p:sp>
      <p:sp>
        <p:nvSpPr>
          <p:cNvPr id="4" name="Symbol zastępczy tekstu 3">
            <a:extLst>
              <a:ext uri="{FF2B5EF4-FFF2-40B4-BE49-F238E27FC236}">
                <a16:creationId xmlns:a16="http://schemas.microsoft.com/office/drawing/2014/main" id="{A2F84BDF-9A97-431B-969D-216615DEDC6C}"/>
              </a:ext>
            </a:extLst>
          </p:cNvPr>
          <p:cNvSpPr>
            <a:spLocks noGrp="1"/>
          </p:cNvSpPr>
          <p:nvPr>
            <p:ph type="body" sz="quarter" idx="15" hasCustomPrompt="1"/>
          </p:nvPr>
        </p:nvSpPr>
        <p:spPr>
          <a:xfrm>
            <a:off x="8316974" y="11521896"/>
            <a:ext cx="4086624" cy="260777"/>
          </a:xfrm>
        </p:spPr>
        <p:txBody>
          <a:bodyPr/>
          <a:lstStyle>
            <a:lvl1pPr algn="ctr">
              <a:lnSpc>
                <a:spcPts val="2173"/>
              </a:lnSpc>
              <a:defRPr sz="1800"/>
            </a:lvl1pPr>
          </a:lstStyle>
          <a:p>
            <a:pPr lvl="0"/>
            <a:r>
              <a:rPr lang="pl-PL"/>
              <a:t>Wstaw tytuł wykresu</a:t>
            </a:r>
          </a:p>
        </p:txBody>
      </p:sp>
      <p:sp>
        <p:nvSpPr>
          <p:cNvPr id="17" name="Symbol zastępczy tekstu 3">
            <a:extLst>
              <a:ext uri="{FF2B5EF4-FFF2-40B4-BE49-F238E27FC236}">
                <a16:creationId xmlns:a16="http://schemas.microsoft.com/office/drawing/2014/main" id="{F148A997-FAC8-4145-B35F-1CA7F5E333A3}"/>
              </a:ext>
            </a:extLst>
          </p:cNvPr>
          <p:cNvSpPr>
            <a:spLocks noGrp="1"/>
          </p:cNvSpPr>
          <p:nvPr>
            <p:ph type="body" sz="quarter" idx="16" hasCustomPrompt="1"/>
          </p:nvPr>
        </p:nvSpPr>
        <p:spPr>
          <a:xfrm>
            <a:off x="12777573" y="11529772"/>
            <a:ext cx="4086624" cy="260777"/>
          </a:xfrm>
        </p:spPr>
        <p:txBody>
          <a:bodyPr/>
          <a:lstStyle>
            <a:lvl1pPr algn="ctr">
              <a:lnSpc>
                <a:spcPts val="2173"/>
              </a:lnSpc>
              <a:defRPr sz="1800"/>
            </a:lvl1pPr>
          </a:lstStyle>
          <a:p>
            <a:pPr lvl="0"/>
            <a:r>
              <a:rPr lang="pl-PL"/>
              <a:t>Wstaw tytuł wykresu</a:t>
            </a:r>
          </a:p>
        </p:txBody>
      </p:sp>
      <p:sp>
        <p:nvSpPr>
          <p:cNvPr id="11" name="pole tekstowe 10">
            <a:extLst>
              <a:ext uri="{FF2B5EF4-FFF2-40B4-BE49-F238E27FC236}">
                <a16:creationId xmlns:a16="http://schemas.microsoft.com/office/drawing/2014/main" id="{86D2C04B-8795-4A43-96FA-8679254E01F4}"/>
              </a:ext>
            </a:extLst>
          </p:cNvPr>
          <p:cNvSpPr txBox="1"/>
          <p:nvPr userDrawn="1"/>
        </p:nvSpPr>
        <p:spPr>
          <a:xfrm>
            <a:off x="1278000" y="12726000"/>
            <a:ext cx="10909126" cy="346249"/>
          </a:xfrm>
          <a:prstGeom prst="rect">
            <a:avLst/>
          </a:prstGeom>
          <a:noFill/>
        </p:spPr>
        <p:txBody>
          <a:bodyPr wrap="square" lIns="0" tIns="0" rIns="0" bIns="0"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pl-PL" sz="2500" b="0" i="0" u="none" strike="noStrike" kern="0" cap="none" spc="0" normalizeH="0" baseline="0" noProof="0">
                <a:ln>
                  <a:noFill/>
                </a:ln>
                <a:solidFill>
                  <a:schemeClr val="bg1"/>
                </a:solidFill>
                <a:effectLst/>
                <a:uLnTx/>
                <a:uFillTx/>
                <a:latin typeface="Lato Medium" panose="020F0502020204030203" pitchFamily="34" charset="0"/>
                <a:ea typeface="Lato Medium" panose="020F0502020204030203" pitchFamily="34" charset="0"/>
                <a:cs typeface="Lato Medium" panose="020F0502020204030203" pitchFamily="34" charset="0"/>
              </a:rPr>
              <a:t>Hasło </a:t>
            </a:r>
            <a:endParaRPr kumimoji="0" lang="pl-PL" sz="2500" b="0" i="0" u="none" strike="noStrike" kern="0" cap="none" spc="0" normalizeH="0" baseline="0" noProof="0">
              <a:ln>
                <a:noFill/>
              </a:ln>
              <a:solidFill>
                <a:schemeClr val="bg1"/>
              </a:solidFill>
              <a:effectLst/>
              <a:uLnTx/>
              <a:uFillTx/>
              <a:latin typeface="Lato Medium"/>
              <a:ea typeface="+mn-ea"/>
              <a:cs typeface="Lato Medium"/>
            </a:endParaRPr>
          </a:p>
        </p:txBody>
      </p:sp>
    </p:spTree>
    <p:extLst>
      <p:ext uri="{BB962C8B-B14F-4D97-AF65-F5344CB8AC3E}">
        <p14:creationId xmlns:p14="http://schemas.microsoft.com/office/powerpoint/2010/main" val="2518439574"/>
      </p:ext>
    </p:extLst>
  </p:cSld>
  <p:clrMapOvr>
    <a:masterClrMapping/>
  </p:clrMapOvr>
  <p:extLst>
    <p:ext uri="{DCECCB84-F9BA-43D5-87BE-67443E8EF086}">
      <p15:sldGuideLst xmlns:p15="http://schemas.microsoft.com/office/powerpoint/2012/main">
        <p15:guide id="1" pos="4029">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Układ niestandardowy">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810066D7-0579-4D9E-8217-E31BBC690601}"/>
              </a:ext>
            </a:extLst>
          </p:cNvPr>
          <p:cNvSpPr>
            <a:spLocks noGrp="1"/>
          </p:cNvSpPr>
          <p:nvPr>
            <p:ph type="sldNum" sz="quarter" idx="10"/>
          </p:nvPr>
        </p:nvSpPr>
        <p:spPr/>
        <p:txBody>
          <a:bodyPr/>
          <a:lstStyle/>
          <a:p>
            <a:fld id="{94D77738-1308-4E15-B905-9F034E5EB663}" type="slidenum">
              <a:rPr lang="pl-PL" smtClean="0"/>
              <a:pPr/>
              <a:t>‹#›</a:t>
            </a:fld>
            <a:endParaRPr lang="pl-PL"/>
          </a:p>
        </p:txBody>
      </p:sp>
    </p:spTree>
    <p:extLst>
      <p:ext uri="{BB962C8B-B14F-4D97-AF65-F5344CB8AC3E}">
        <p14:creationId xmlns:p14="http://schemas.microsoft.com/office/powerpoint/2010/main" val="633616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lajd Zdjęcie + tekst">
    <p:bg>
      <p:bgPr>
        <a:solidFill>
          <a:srgbClr val="FFFFFF"/>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458638" y="4260050"/>
            <a:ext cx="10671372"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C2AE3B83-7122-495B-B456-52C86E55B53E}" type="slidenum">
              <a:rPr lang="pl-PL" smtClean="0"/>
              <a:pPr/>
              <a:t>‹#›</a:t>
            </a:fld>
            <a:endParaRPr lang="pl-PL"/>
          </a:p>
        </p:txBody>
      </p:sp>
      <p:sp>
        <p:nvSpPr>
          <p:cNvPr id="11" name="Symbol zastępczy tekstu 9">
            <a:extLst>
              <a:ext uri="{FF2B5EF4-FFF2-40B4-BE49-F238E27FC236}">
                <a16:creationId xmlns:a16="http://schemas.microsoft.com/office/drawing/2014/main" id="{63A6BFE8-FEEA-424E-A916-99F6FB4EA214}"/>
              </a:ext>
            </a:extLst>
          </p:cNvPr>
          <p:cNvSpPr>
            <a:spLocks noGrp="1"/>
          </p:cNvSpPr>
          <p:nvPr>
            <p:ph type="body" sz="quarter" idx="12" hasCustomPrompt="1"/>
          </p:nvPr>
        </p:nvSpPr>
        <p:spPr>
          <a:xfrm>
            <a:off x="12457806" y="6173923"/>
            <a:ext cx="10671372" cy="6264000"/>
          </a:xfrm>
        </p:spPr>
        <p:txBody>
          <a:bodyPr>
            <a:noAutofit/>
          </a:bodyPr>
          <a:lstStyle>
            <a:lvl1pPr algn="l">
              <a:lnSpc>
                <a:spcPts val="4930"/>
              </a:lnSpc>
              <a:spcBef>
                <a:spcPts val="4230"/>
              </a:spcBef>
              <a:defRPr sz="3500" spc="-10">
                <a:latin typeface="Lato Medium" panose="020F0502020204030203" pitchFamily="34" charset="0"/>
                <a:ea typeface="Lato Medium" panose="020F0502020204030203" pitchFamily="34" charset="0"/>
                <a:cs typeface="Lato Medium" panose="020F0502020204030203" pitchFamily="34" charset="0"/>
              </a:defRPr>
            </a:lvl1pPr>
            <a:lvl2pPr marL="0" algn="l">
              <a:lnSpc>
                <a:spcPts val="4230"/>
              </a:lnSpc>
              <a:defRPr sz="2700" spc="-10">
                <a:latin typeface="+mn-lt"/>
              </a:defRPr>
            </a:lvl2pPr>
            <a:lvl3pPr marL="756000" indent="-630000" algn="l">
              <a:lnSpc>
                <a:spcPts val="4230"/>
              </a:lnSpc>
              <a:spcBef>
                <a:spcPts val="4230"/>
              </a:spcBef>
              <a:buClr>
                <a:schemeClr val="accent2"/>
              </a:buClr>
              <a:buSzPct val="140000"/>
              <a:buFont typeface="Wingdings" panose="05000000000000000000" pitchFamily="2" charset="2"/>
              <a:buChar char="l"/>
              <a:defRPr sz="2700" spc="-10">
                <a:solidFill>
                  <a:schemeClr val="tx1"/>
                </a:solidFill>
                <a:latin typeface="+mn-lt"/>
              </a:defRPr>
            </a:lvl3pPr>
            <a:lvl4pPr marL="756000" indent="-630000" algn="l">
              <a:lnSpc>
                <a:spcPts val="4230"/>
              </a:lnSpc>
              <a:spcBef>
                <a:spcPts val="4230"/>
              </a:spcBef>
              <a:buClr>
                <a:schemeClr val="tx2"/>
              </a:buClr>
              <a:buSzPct val="140000"/>
              <a:buFont typeface="Wingdings" panose="05000000000000000000" pitchFamily="2" charset="2"/>
              <a:buChar char="l"/>
              <a:defRPr sz="2700" spc="-10" baseline="0">
                <a:latin typeface="+mn-lt"/>
              </a:defRPr>
            </a:lvl4pPr>
            <a:lvl5pPr marL="0" algn="l">
              <a:lnSpc>
                <a:spcPts val="4230"/>
              </a:lnSpc>
              <a:defRPr sz="2700" spc="-10">
                <a:latin typeface="+mn-lt"/>
              </a:defRPr>
            </a:lvl5pPr>
          </a:lstStyle>
          <a:p>
            <a:pPr lvl="0"/>
            <a:r>
              <a:rPr lang="pl-PL"/>
              <a:t>Wpisz śródtytuł – pierwszy poziom</a:t>
            </a:r>
          </a:p>
          <a:p>
            <a:pPr lvl="1"/>
            <a:r>
              <a:rPr lang="pl-PL"/>
              <a:t>Drugi poziom</a:t>
            </a:r>
          </a:p>
          <a:p>
            <a:pPr lvl="2"/>
            <a:r>
              <a:rPr lang="pl-PL"/>
              <a:t>Trzeci poziom</a:t>
            </a:r>
          </a:p>
          <a:p>
            <a:pPr lvl="3"/>
            <a:r>
              <a:rPr lang="pl-PL"/>
              <a:t>Czwarty poziom</a:t>
            </a:r>
          </a:p>
          <a:p>
            <a:pPr lvl="4"/>
            <a:r>
              <a:rPr lang="pl-PL"/>
              <a:t>Piąty poziom</a:t>
            </a:r>
          </a:p>
        </p:txBody>
      </p:sp>
      <p:pic>
        <p:nvPicPr>
          <p:cNvPr id="10" name="Grafika 9">
            <a:extLst>
              <a:ext uri="{FF2B5EF4-FFF2-40B4-BE49-F238E27FC236}">
                <a16:creationId xmlns:a16="http://schemas.microsoft.com/office/drawing/2014/main" id="{F95546DD-52FE-4638-84E8-CE406C6810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301012" y="1029888"/>
            <a:ext cx="1810728" cy="1435624"/>
          </a:xfrm>
          <a:prstGeom prst="rect">
            <a:avLst/>
          </a:prstGeom>
        </p:spPr>
      </p:pic>
      <p:sp>
        <p:nvSpPr>
          <p:cNvPr id="16" name="Picture Placeholder 8">
            <a:extLst>
              <a:ext uri="{FF2B5EF4-FFF2-40B4-BE49-F238E27FC236}">
                <a16:creationId xmlns:a16="http://schemas.microsoft.com/office/drawing/2014/main" id="{15382DFB-C038-4E81-BCF5-9BC13D339AFC}"/>
              </a:ext>
            </a:extLst>
          </p:cNvPr>
          <p:cNvSpPr>
            <a:spLocks noGrp="1"/>
          </p:cNvSpPr>
          <p:nvPr>
            <p:ph type="pic" sz="quarter" idx="19" hasCustomPrompt="1"/>
          </p:nvPr>
        </p:nvSpPr>
        <p:spPr>
          <a:xfrm>
            <a:off x="-3642" y="-1537"/>
            <a:ext cx="11418934" cy="13724631"/>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 name="connsiteX0" fmla="*/ 2556077 w 5051627"/>
              <a:gd name="connsiteY0" fmla="*/ 98906 h 5090006"/>
              <a:gd name="connsiteX1" fmla="*/ 5051627 w 5051627"/>
              <a:gd name="connsiteY1" fmla="*/ 2594456 h 5090006"/>
              <a:gd name="connsiteX2" fmla="*/ 2556077 w 5051627"/>
              <a:gd name="connsiteY2" fmla="*/ 5090006 h 5090006"/>
              <a:gd name="connsiteX3" fmla="*/ 60527 w 5051627"/>
              <a:gd name="connsiteY3" fmla="*/ 2594456 h 5090006"/>
              <a:gd name="connsiteX4" fmla="*/ 918325 w 5051627"/>
              <a:gd name="connsiteY4" fmla="*/ 702656 h 5090006"/>
              <a:gd name="connsiteX5" fmla="*/ 2556077 w 5051627"/>
              <a:gd name="connsiteY5" fmla="*/ 98906 h 5090006"/>
              <a:gd name="connsiteX0" fmla="*/ 2556077 w 5051627"/>
              <a:gd name="connsiteY0" fmla="*/ 66699 h 5057799"/>
              <a:gd name="connsiteX1" fmla="*/ 5051627 w 5051627"/>
              <a:gd name="connsiteY1" fmla="*/ 2562249 h 5057799"/>
              <a:gd name="connsiteX2" fmla="*/ 2556077 w 5051627"/>
              <a:gd name="connsiteY2" fmla="*/ 5057799 h 5057799"/>
              <a:gd name="connsiteX3" fmla="*/ 60527 w 5051627"/>
              <a:gd name="connsiteY3" fmla="*/ 2562249 h 5057799"/>
              <a:gd name="connsiteX4" fmla="*/ 918325 w 5051627"/>
              <a:gd name="connsiteY4" fmla="*/ 670449 h 5057799"/>
              <a:gd name="connsiteX5" fmla="*/ 2556077 w 5051627"/>
              <a:gd name="connsiteY5" fmla="*/ 66699 h 5057799"/>
              <a:gd name="connsiteX0" fmla="*/ 2537735 w 5033285"/>
              <a:gd name="connsiteY0" fmla="*/ 66699 h 5057799"/>
              <a:gd name="connsiteX1" fmla="*/ 5033285 w 5033285"/>
              <a:gd name="connsiteY1" fmla="*/ 2562249 h 5057799"/>
              <a:gd name="connsiteX2" fmla="*/ 2537735 w 5033285"/>
              <a:gd name="connsiteY2" fmla="*/ 5057799 h 5057799"/>
              <a:gd name="connsiteX3" fmla="*/ 42185 w 5033285"/>
              <a:gd name="connsiteY3" fmla="*/ 2562249 h 5057799"/>
              <a:gd name="connsiteX4" fmla="*/ 899983 w 5033285"/>
              <a:gd name="connsiteY4" fmla="*/ 670449 h 5057799"/>
              <a:gd name="connsiteX5" fmla="*/ 2537735 w 5033285"/>
              <a:gd name="connsiteY5" fmla="*/ 66699 h 5057799"/>
              <a:gd name="connsiteX0" fmla="*/ 2544874 w 5040424"/>
              <a:gd name="connsiteY0" fmla="*/ 72218 h 5063318"/>
              <a:gd name="connsiteX1" fmla="*/ 5040424 w 5040424"/>
              <a:gd name="connsiteY1" fmla="*/ 2567768 h 5063318"/>
              <a:gd name="connsiteX2" fmla="*/ 2544874 w 5040424"/>
              <a:gd name="connsiteY2" fmla="*/ 5063318 h 5063318"/>
              <a:gd name="connsiteX3" fmla="*/ 49324 w 5040424"/>
              <a:gd name="connsiteY3" fmla="*/ 2567768 h 5063318"/>
              <a:gd name="connsiteX4" fmla="*/ 817538 w 5040424"/>
              <a:gd name="connsiteY4" fmla="*/ 629043 h 5063318"/>
              <a:gd name="connsiteX5" fmla="*/ 2544874 w 5040424"/>
              <a:gd name="connsiteY5" fmla="*/ 72218 h 5063318"/>
              <a:gd name="connsiteX0" fmla="*/ 2536481 w 5032031"/>
              <a:gd name="connsiteY0" fmla="*/ 184577 h 5175677"/>
              <a:gd name="connsiteX1" fmla="*/ 5032031 w 5032031"/>
              <a:gd name="connsiteY1" fmla="*/ 2680127 h 5175677"/>
              <a:gd name="connsiteX2" fmla="*/ 2536481 w 5032031"/>
              <a:gd name="connsiteY2" fmla="*/ 5175677 h 5175677"/>
              <a:gd name="connsiteX3" fmla="*/ 40931 w 5032031"/>
              <a:gd name="connsiteY3" fmla="*/ 2680127 h 5175677"/>
              <a:gd name="connsiteX4" fmla="*/ 915793 w 5032031"/>
              <a:gd name="connsiteY4" fmla="*/ 195367 h 5175677"/>
              <a:gd name="connsiteX5" fmla="*/ 2536481 w 5032031"/>
              <a:gd name="connsiteY5" fmla="*/ 184577 h 5175677"/>
              <a:gd name="connsiteX0" fmla="*/ 2425155 w 4920705"/>
              <a:gd name="connsiteY0" fmla="*/ 184577 h 5175677"/>
              <a:gd name="connsiteX1" fmla="*/ 4920705 w 4920705"/>
              <a:gd name="connsiteY1" fmla="*/ 2680127 h 5175677"/>
              <a:gd name="connsiteX2" fmla="*/ 2425155 w 4920705"/>
              <a:gd name="connsiteY2" fmla="*/ 5175677 h 5175677"/>
              <a:gd name="connsiteX3" fmla="*/ 44785 w 4920705"/>
              <a:gd name="connsiteY3" fmla="*/ 2948879 h 5175677"/>
              <a:gd name="connsiteX4" fmla="*/ 804467 w 4920705"/>
              <a:gd name="connsiteY4" fmla="*/ 195367 h 5175677"/>
              <a:gd name="connsiteX5" fmla="*/ 2425155 w 4920705"/>
              <a:gd name="connsiteY5" fmla="*/ 184577 h 5175677"/>
              <a:gd name="connsiteX0" fmla="*/ 2382093 w 4877643"/>
              <a:gd name="connsiteY0" fmla="*/ 184577 h 5175677"/>
              <a:gd name="connsiteX1" fmla="*/ 4877643 w 4877643"/>
              <a:gd name="connsiteY1" fmla="*/ 2680127 h 5175677"/>
              <a:gd name="connsiteX2" fmla="*/ 2382093 w 4877643"/>
              <a:gd name="connsiteY2" fmla="*/ 5175677 h 5175677"/>
              <a:gd name="connsiteX3" fmla="*/ 1723 w 4877643"/>
              <a:gd name="connsiteY3" fmla="*/ 2948879 h 5175677"/>
              <a:gd name="connsiteX4" fmla="*/ 761405 w 4877643"/>
              <a:gd name="connsiteY4" fmla="*/ 195367 h 5175677"/>
              <a:gd name="connsiteX5" fmla="*/ 2382093 w 4877643"/>
              <a:gd name="connsiteY5" fmla="*/ 184577 h 5175677"/>
              <a:gd name="connsiteX0" fmla="*/ 2381077 w 4876627"/>
              <a:gd name="connsiteY0" fmla="*/ 184577 h 5272880"/>
              <a:gd name="connsiteX1" fmla="*/ 4876627 w 4876627"/>
              <a:gd name="connsiteY1" fmla="*/ 2680127 h 5272880"/>
              <a:gd name="connsiteX2" fmla="*/ 2381077 w 4876627"/>
              <a:gd name="connsiteY2" fmla="*/ 5175677 h 5272880"/>
              <a:gd name="connsiteX3" fmla="*/ 926759 w 4876627"/>
              <a:gd name="connsiteY3" fmla="*/ 4589242 h 5272880"/>
              <a:gd name="connsiteX4" fmla="*/ 707 w 4876627"/>
              <a:gd name="connsiteY4" fmla="*/ 2948879 h 5272880"/>
              <a:gd name="connsiteX5" fmla="*/ 760389 w 4876627"/>
              <a:gd name="connsiteY5" fmla="*/ 195367 h 5272880"/>
              <a:gd name="connsiteX6" fmla="*/ 2381077 w 4876627"/>
              <a:gd name="connsiteY6" fmla="*/ 184577 h 5272880"/>
              <a:gd name="connsiteX0" fmla="*/ 1745966 w 4241516"/>
              <a:gd name="connsiteY0" fmla="*/ 432225 h 5597532"/>
              <a:gd name="connsiteX1" fmla="*/ 4241516 w 4241516"/>
              <a:gd name="connsiteY1" fmla="*/ 2927775 h 5597532"/>
              <a:gd name="connsiteX2" fmla="*/ 1745966 w 4241516"/>
              <a:gd name="connsiteY2" fmla="*/ 5423325 h 5597532"/>
              <a:gd name="connsiteX3" fmla="*/ 291648 w 4241516"/>
              <a:gd name="connsiteY3" fmla="*/ 4836890 h 5597532"/>
              <a:gd name="connsiteX4" fmla="*/ 125278 w 4241516"/>
              <a:gd name="connsiteY4" fmla="*/ 443015 h 5597532"/>
              <a:gd name="connsiteX5" fmla="*/ 1745966 w 4241516"/>
              <a:gd name="connsiteY5" fmla="*/ 432225 h 5597532"/>
              <a:gd name="connsiteX0" fmla="*/ 1822104 w 4317654"/>
              <a:gd name="connsiteY0" fmla="*/ 432225 h 5677384"/>
              <a:gd name="connsiteX1" fmla="*/ 4317654 w 4317654"/>
              <a:gd name="connsiteY1" fmla="*/ 2927775 h 5677384"/>
              <a:gd name="connsiteX2" fmla="*/ 1822104 w 4317654"/>
              <a:gd name="connsiteY2" fmla="*/ 5423325 h 5677384"/>
              <a:gd name="connsiteX3" fmla="*/ 184353 w 4317654"/>
              <a:gd name="connsiteY3" fmla="*/ 5062983 h 5677384"/>
              <a:gd name="connsiteX4" fmla="*/ 201416 w 4317654"/>
              <a:gd name="connsiteY4" fmla="*/ 443015 h 5677384"/>
              <a:gd name="connsiteX5" fmla="*/ 1822104 w 4317654"/>
              <a:gd name="connsiteY5" fmla="*/ 432225 h 5677384"/>
              <a:gd name="connsiteX0" fmla="*/ 1730344 w 4225894"/>
              <a:gd name="connsiteY0" fmla="*/ 432225 h 5677384"/>
              <a:gd name="connsiteX1" fmla="*/ 4225894 w 4225894"/>
              <a:gd name="connsiteY1" fmla="*/ 2927775 h 5677384"/>
              <a:gd name="connsiteX2" fmla="*/ 1730344 w 4225894"/>
              <a:gd name="connsiteY2" fmla="*/ 5423325 h 5677384"/>
              <a:gd name="connsiteX3" fmla="*/ 92593 w 4225894"/>
              <a:gd name="connsiteY3" fmla="*/ 5062983 h 5677384"/>
              <a:gd name="connsiteX4" fmla="*/ 109656 w 4225894"/>
              <a:gd name="connsiteY4" fmla="*/ 443015 h 5677384"/>
              <a:gd name="connsiteX5" fmla="*/ 1730344 w 4225894"/>
              <a:gd name="connsiteY5" fmla="*/ 432225 h 5677384"/>
              <a:gd name="connsiteX0" fmla="*/ 1730344 w 4225894"/>
              <a:gd name="connsiteY0" fmla="*/ 432225 h 5508454"/>
              <a:gd name="connsiteX1" fmla="*/ 4225894 w 4225894"/>
              <a:gd name="connsiteY1" fmla="*/ 2927775 h 5508454"/>
              <a:gd name="connsiteX2" fmla="*/ 1730344 w 4225894"/>
              <a:gd name="connsiteY2" fmla="*/ 5423325 h 5508454"/>
              <a:gd name="connsiteX3" fmla="*/ 92593 w 4225894"/>
              <a:gd name="connsiteY3" fmla="*/ 5062983 h 5508454"/>
              <a:gd name="connsiteX4" fmla="*/ 109656 w 4225894"/>
              <a:gd name="connsiteY4" fmla="*/ 443015 h 5508454"/>
              <a:gd name="connsiteX5" fmla="*/ 1730344 w 4225894"/>
              <a:gd name="connsiteY5" fmla="*/ 432225 h 5508454"/>
              <a:gd name="connsiteX0" fmla="*/ 1730344 w 4225894"/>
              <a:gd name="connsiteY0" fmla="*/ 432225 h 5423325"/>
              <a:gd name="connsiteX1" fmla="*/ 4225894 w 4225894"/>
              <a:gd name="connsiteY1" fmla="*/ 2927775 h 5423325"/>
              <a:gd name="connsiteX2" fmla="*/ 1730344 w 4225894"/>
              <a:gd name="connsiteY2" fmla="*/ 5423325 h 5423325"/>
              <a:gd name="connsiteX3" fmla="*/ 92593 w 4225894"/>
              <a:gd name="connsiteY3" fmla="*/ 5062983 h 5423325"/>
              <a:gd name="connsiteX4" fmla="*/ 109656 w 4225894"/>
              <a:gd name="connsiteY4" fmla="*/ 443015 h 5423325"/>
              <a:gd name="connsiteX5" fmla="*/ 1730344 w 4225894"/>
              <a:gd name="connsiteY5" fmla="*/ 432225 h 5423325"/>
              <a:gd name="connsiteX0" fmla="*/ 1730344 w 4226194"/>
              <a:gd name="connsiteY0" fmla="*/ 432225 h 5082053"/>
              <a:gd name="connsiteX1" fmla="*/ 4225894 w 4226194"/>
              <a:gd name="connsiteY1" fmla="*/ 2927775 h 5082053"/>
              <a:gd name="connsiteX2" fmla="*/ 1888182 w 4226194"/>
              <a:gd name="connsiteY2" fmla="*/ 5082053 h 5082053"/>
              <a:gd name="connsiteX3" fmla="*/ 92593 w 4226194"/>
              <a:gd name="connsiteY3" fmla="*/ 5062983 h 5082053"/>
              <a:gd name="connsiteX4" fmla="*/ 109656 w 4226194"/>
              <a:gd name="connsiteY4" fmla="*/ 443015 h 5082053"/>
              <a:gd name="connsiteX5" fmla="*/ 1730344 w 4226194"/>
              <a:gd name="connsiteY5" fmla="*/ 432225 h 5082053"/>
              <a:gd name="connsiteX0" fmla="*/ 1730344 w 4226194"/>
              <a:gd name="connsiteY0" fmla="*/ 184188 h 4834016"/>
              <a:gd name="connsiteX1" fmla="*/ 4225894 w 4226194"/>
              <a:gd name="connsiteY1" fmla="*/ 2679738 h 4834016"/>
              <a:gd name="connsiteX2" fmla="*/ 1888182 w 4226194"/>
              <a:gd name="connsiteY2" fmla="*/ 4834016 h 4834016"/>
              <a:gd name="connsiteX3" fmla="*/ 92593 w 4226194"/>
              <a:gd name="connsiteY3" fmla="*/ 4814946 h 4834016"/>
              <a:gd name="connsiteX4" fmla="*/ 109656 w 4226194"/>
              <a:gd name="connsiteY4" fmla="*/ 194978 h 4834016"/>
              <a:gd name="connsiteX5" fmla="*/ 1730344 w 4226194"/>
              <a:gd name="connsiteY5" fmla="*/ 184188 h 4834016"/>
              <a:gd name="connsiteX0" fmla="*/ 1637751 w 4133601"/>
              <a:gd name="connsiteY0" fmla="*/ 184188 h 4834016"/>
              <a:gd name="connsiteX1" fmla="*/ 4133301 w 4133601"/>
              <a:gd name="connsiteY1" fmla="*/ 2679738 h 4834016"/>
              <a:gd name="connsiteX2" fmla="*/ 1795589 w 4133601"/>
              <a:gd name="connsiteY2" fmla="*/ 4834016 h 4834016"/>
              <a:gd name="connsiteX3" fmla="*/ 0 w 4133601"/>
              <a:gd name="connsiteY3" fmla="*/ 4814946 h 4834016"/>
              <a:gd name="connsiteX4" fmla="*/ 17063 w 4133601"/>
              <a:gd name="connsiteY4" fmla="*/ 194978 h 4834016"/>
              <a:gd name="connsiteX5" fmla="*/ 1637751 w 4133601"/>
              <a:gd name="connsiteY5" fmla="*/ 184188 h 4834016"/>
              <a:gd name="connsiteX0" fmla="*/ 1637751 w 4133601"/>
              <a:gd name="connsiteY0" fmla="*/ 72327 h 4722155"/>
              <a:gd name="connsiteX1" fmla="*/ 4133301 w 4133601"/>
              <a:gd name="connsiteY1" fmla="*/ 2567877 h 4722155"/>
              <a:gd name="connsiteX2" fmla="*/ 1795589 w 4133601"/>
              <a:gd name="connsiteY2" fmla="*/ 4722155 h 4722155"/>
              <a:gd name="connsiteX3" fmla="*/ 0 w 4133601"/>
              <a:gd name="connsiteY3" fmla="*/ 4703085 h 4722155"/>
              <a:gd name="connsiteX4" fmla="*/ 17063 w 4133601"/>
              <a:gd name="connsiteY4" fmla="*/ 83117 h 4722155"/>
              <a:gd name="connsiteX5" fmla="*/ 1637751 w 4133601"/>
              <a:gd name="connsiteY5" fmla="*/ 72327 h 4722155"/>
              <a:gd name="connsiteX0" fmla="*/ 1637751 w 4133601"/>
              <a:gd name="connsiteY0" fmla="*/ 189579 h 4839407"/>
              <a:gd name="connsiteX1" fmla="*/ 4133301 w 4133601"/>
              <a:gd name="connsiteY1" fmla="*/ 2685129 h 4839407"/>
              <a:gd name="connsiteX2" fmla="*/ 1795589 w 4133601"/>
              <a:gd name="connsiteY2" fmla="*/ 4839407 h 4839407"/>
              <a:gd name="connsiteX3" fmla="*/ 0 w 4133601"/>
              <a:gd name="connsiteY3" fmla="*/ 4820337 h 4839407"/>
              <a:gd name="connsiteX4" fmla="*/ 8627 w 4133601"/>
              <a:gd name="connsiteY4" fmla="*/ 184435 h 4839407"/>
              <a:gd name="connsiteX5" fmla="*/ 1637751 w 4133601"/>
              <a:gd name="connsiteY5" fmla="*/ 189579 h 4839407"/>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29315 w 4125165"/>
              <a:gd name="connsiteY0" fmla="*/ 186381 h 4836209"/>
              <a:gd name="connsiteX1" fmla="*/ 4124865 w 4125165"/>
              <a:gd name="connsiteY1" fmla="*/ 2681931 h 4836209"/>
              <a:gd name="connsiteX2" fmla="*/ 1787153 w 4125165"/>
              <a:gd name="connsiteY2" fmla="*/ 4836209 h 4836209"/>
              <a:gd name="connsiteX3" fmla="*/ 0 w 4125165"/>
              <a:gd name="connsiteY3" fmla="*/ 4820889 h 4836209"/>
              <a:gd name="connsiteX4" fmla="*/ 191 w 4125165"/>
              <a:gd name="connsiteY4" fmla="*/ 181237 h 4836209"/>
              <a:gd name="connsiteX5" fmla="*/ 1629315 w 4125165"/>
              <a:gd name="connsiteY5" fmla="*/ 186381 h 483620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3564541 w 4210682"/>
              <a:gd name="connsiteY0" fmla="*/ 191091 h 4809347"/>
              <a:gd name="connsiteX1" fmla="*/ 4124945 w 4210682"/>
              <a:gd name="connsiteY1" fmla="*/ 2669129 h 4809347"/>
              <a:gd name="connsiteX2" fmla="*/ 2519261 w 4210682"/>
              <a:gd name="connsiteY2" fmla="*/ 4809347 h 4809347"/>
              <a:gd name="connsiteX3" fmla="*/ 80 w 4210682"/>
              <a:gd name="connsiteY3" fmla="*/ 4808087 h 4809347"/>
              <a:gd name="connsiteX4" fmla="*/ 271 w 4210682"/>
              <a:gd name="connsiteY4" fmla="*/ 168435 h 4809347"/>
              <a:gd name="connsiteX5" fmla="*/ 3564541 w 4210682"/>
              <a:gd name="connsiteY5" fmla="*/ 191091 h 4809347"/>
              <a:gd name="connsiteX0" fmla="*/ 3564541 w 4208999"/>
              <a:gd name="connsiteY0" fmla="*/ 22656 h 4640912"/>
              <a:gd name="connsiteX1" fmla="*/ 4124945 w 4208999"/>
              <a:gd name="connsiteY1" fmla="*/ 2500694 h 4640912"/>
              <a:gd name="connsiteX2" fmla="*/ 2519261 w 4208999"/>
              <a:gd name="connsiteY2" fmla="*/ 4640912 h 4640912"/>
              <a:gd name="connsiteX3" fmla="*/ 80 w 4208999"/>
              <a:gd name="connsiteY3" fmla="*/ 4639652 h 4640912"/>
              <a:gd name="connsiteX4" fmla="*/ 271 w 4208999"/>
              <a:gd name="connsiteY4" fmla="*/ 0 h 4640912"/>
              <a:gd name="connsiteX5" fmla="*/ 3564541 w 4208999"/>
              <a:gd name="connsiteY5" fmla="*/ 22656 h 4640912"/>
              <a:gd name="connsiteX0" fmla="*/ 3564541 w 4177750"/>
              <a:gd name="connsiteY0" fmla="*/ 350480 h 4968736"/>
              <a:gd name="connsiteX1" fmla="*/ 4124945 w 4177750"/>
              <a:gd name="connsiteY1" fmla="*/ 2828518 h 4968736"/>
              <a:gd name="connsiteX2" fmla="*/ 2519261 w 4177750"/>
              <a:gd name="connsiteY2" fmla="*/ 4968736 h 4968736"/>
              <a:gd name="connsiteX3" fmla="*/ 80 w 4177750"/>
              <a:gd name="connsiteY3" fmla="*/ 4967476 h 4968736"/>
              <a:gd name="connsiteX4" fmla="*/ 271 w 4177750"/>
              <a:gd name="connsiteY4" fmla="*/ 327824 h 4968736"/>
              <a:gd name="connsiteX5" fmla="*/ 3564541 w 4177750"/>
              <a:gd name="connsiteY5" fmla="*/ 350480 h 4968736"/>
              <a:gd name="connsiteX0" fmla="*/ 3564541 w 4307285"/>
              <a:gd name="connsiteY0" fmla="*/ 22656 h 4640912"/>
              <a:gd name="connsiteX1" fmla="*/ 4124945 w 4307285"/>
              <a:gd name="connsiteY1" fmla="*/ 2500694 h 4640912"/>
              <a:gd name="connsiteX2" fmla="*/ 2519261 w 4307285"/>
              <a:gd name="connsiteY2" fmla="*/ 4640912 h 4640912"/>
              <a:gd name="connsiteX3" fmla="*/ 80 w 4307285"/>
              <a:gd name="connsiteY3" fmla="*/ 4639652 h 4640912"/>
              <a:gd name="connsiteX4" fmla="*/ 271 w 4307285"/>
              <a:gd name="connsiteY4" fmla="*/ 0 h 4640912"/>
              <a:gd name="connsiteX5" fmla="*/ 3564541 w 4307285"/>
              <a:gd name="connsiteY5" fmla="*/ 22656 h 4640912"/>
              <a:gd name="connsiteX0" fmla="*/ 3564541 w 4172027"/>
              <a:gd name="connsiteY0" fmla="*/ 22656 h 4640912"/>
              <a:gd name="connsiteX1" fmla="*/ 4124945 w 4172027"/>
              <a:gd name="connsiteY1" fmla="*/ 2500694 h 4640912"/>
              <a:gd name="connsiteX2" fmla="*/ 2519261 w 4172027"/>
              <a:gd name="connsiteY2" fmla="*/ 4640912 h 4640912"/>
              <a:gd name="connsiteX3" fmla="*/ 80 w 4172027"/>
              <a:gd name="connsiteY3" fmla="*/ 4639652 h 4640912"/>
              <a:gd name="connsiteX4" fmla="*/ 271 w 4172027"/>
              <a:gd name="connsiteY4" fmla="*/ 0 h 4640912"/>
              <a:gd name="connsiteX5" fmla="*/ 3564541 w 4172027"/>
              <a:gd name="connsiteY5" fmla="*/ 22656 h 4640912"/>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73239 w 4133901"/>
              <a:gd name="connsiteY0" fmla="*/ 22656 h 5007417"/>
              <a:gd name="connsiteX1" fmla="*/ 4133643 w 4133901"/>
              <a:gd name="connsiteY1" fmla="*/ 2500694 h 5007417"/>
              <a:gd name="connsiteX2" fmla="*/ 3526179 w 4133901"/>
              <a:gd name="connsiteY2" fmla="*/ 4649668 h 5007417"/>
              <a:gd name="connsiteX3" fmla="*/ 22 w 4133901"/>
              <a:gd name="connsiteY3" fmla="*/ 5007417 h 5007417"/>
              <a:gd name="connsiteX4" fmla="*/ 8969 w 4133901"/>
              <a:gd name="connsiteY4" fmla="*/ 0 h 5007417"/>
              <a:gd name="connsiteX5" fmla="*/ 3573239 w 4133901"/>
              <a:gd name="connsiteY5" fmla="*/ 22656 h 5007417"/>
              <a:gd name="connsiteX0" fmla="*/ 3573239 w 4133755"/>
              <a:gd name="connsiteY0" fmla="*/ 22656 h 5008677"/>
              <a:gd name="connsiteX1" fmla="*/ 4133643 w 4133755"/>
              <a:gd name="connsiteY1" fmla="*/ 2500694 h 5008677"/>
              <a:gd name="connsiteX2" fmla="*/ 3587473 w 4133755"/>
              <a:gd name="connsiteY2" fmla="*/ 5008677 h 5008677"/>
              <a:gd name="connsiteX3" fmla="*/ 22 w 4133755"/>
              <a:gd name="connsiteY3" fmla="*/ 5007417 h 5008677"/>
              <a:gd name="connsiteX4" fmla="*/ 8969 w 4133755"/>
              <a:gd name="connsiteY4" fmla="*/ 0 h 5008677"/>
              <a:gd name="connsiteX5" fmla="*/ 3573239 w 4133755"/>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824"/>
              <a:gd name="connsiteY0" fmla="*/ 22656 h 4993197"/>
              <a:gd name="connsiteX1" fmla="*/ 4124674 w 4124824"/>
              <a:gd name="connsiteY1" fmla="*/ 2500694 h 4993197"/>
              <a:gd name="connsiteX2" fmla="*/ 3528735 w 4124824"/>
              <a:gd name="connsiteY2" fmla="*/ 4991614 h 4993197"/>
              <a:gd name="connsiteX3" fmla="*/ 2428 w 4124824"/>
              <a:gd name="connsiteY3" fmla="*/ 4993197 h 4993197"/>
              <a:gd name="connsiteX4" fmla="*/ 0 w 4124824"/>
              <a:gd name="connsiteY4" fmla="*/ 0 h 4993197"/>
              <a:gd name="connsiteX5" fmla="*/ 3564270 w 4124824"/>
              <a:gd name="connsiteY5" fmla="*/ 22656 h 4993197"/>
              <a:gd name="connsiteX0" fmla="*/ 3560975 w 4124796"/>
              <a:gd name="connsiteY0" fmla="*/ 6184 h 4993197"/>
              <a:gd name="connsiteX1" fmla="*/ 4124674 w 4124796"/>
              <a:gd name="connsiteY1" fmla="*/ 2500694 h 4993197"/>
              <a:gd name="connsiteX2" fmla="*/ 3528735 w 4124796"/>
              <a:gd name="connsiteY2" fmla="*/ 4991614 h 4993197"/>
              <a:gd name="connsiteX3" fmla="*/ 2428 w 4124796"/>
              <a:gd name="connsiteY3" fmla="*/ 4993197 h 4993197"/>
              <a:gd name="connsiteX4" fmla="*/ 0 w 4124796"/>
              <a:gd name="connsiteY4" fmla="*/ 0 h 4993197"/>
              <a:gd name="connsiteX5" fmla="*/ 3560975 w 4124796"/>
              <a:gd name="connsiteY5" fmla="*/ 6184 h 4993197"/>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24736 w 4125036"/>
              <a:gd name="connsiteY0" fmla="*/ 5086 h 5004792"/>
              <a:gd name="connsiteX1" fmla="*/ 4124674 w 4125036"/>
              <a:gd name="connsiteY1" fmla="*/ 2500694 h 5004792"/>
              <a:gd name="connsiteX2" fmla="*/ 3558385 w 4125036"/>
              <a:gd name="connsiteY2" fmla="*/ 5004792 h 5004792"/>
              <a:gd name="connsiteX3" fmla="*/ 2428 w 4125036"/>
              <a:gd name="connsiteY3" fmla="*/ 4993197 h 5004792"/>
              <a:gd name="connsiteX4" fmla="*/ 0 w 4125036"/>
              <a:gd name="connsiteY4" fmla="*/ 0 h 5004792"/>
              <a:gd name="connsiteX5" fmla="*/ 3524736 w 4125036"/>
              <a:gd name="connsiteY5" fmla="*/ 5086 h 5004792"/>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55100 w 4155038"/>
              <a:gd name="connsiteY0" fmla="*/ 25 h 4994240"/>
              <a:gd name="connsiteX1" fmla="*/ 4155038 w 4155038"/>
              <a:gd name="connsiteY1" fmla="*/ 2495633 h 4994240"/>
              <a:gd name="connsiteX2" fmla="*/ 3552510 w 4155038"/>
              <a:gd name="connsiteY2" fmla="*/ 4994240 h 4994240"/>
              <a:gd name="connsiteX3" fmla="*/ 32792 w 4155038"/>
              <a:gd name="connsiteY3" fmla="*/ 4988136 h 4994240"/>
              <a:gd name="connsiteX4" fmla="*/ 0 w 4155038"/>
              <a:gd name="connsiteY4" fmla="*/ 0 h 4994240"/>
              <a:gd name="connsiteX5" fmla="*/ 3555100 w 4155038"/>
              <a:gd name="connsiteY5" fmla="*/ 25 h 4994240"/>
              <a:gd name="connsiteX0" fmla="*/ 3555285 w 4155223"/>
              <a:gd name="connsiteY0" fmla="*/ 25 h 4994240"/>
              <a:gd name="connsiteX1" fmla="*/ 4155223 w 4155223"/>
              <a:gd name="connsiteY1" fmla="*/ 2495633 h 4994240"/>
              <a:gd name="connsiteX2" fmla="*/ 3552695 w 4155223"/>
              <a:gd name="connsiteY2" fmla="*/ 4994240 h 4994240"/>
              <a:gd name="connsiteX3" fmla="*/ 82 w 4155223"/>
              <a:gd name="connsiteY3" fmla="*/ 4990666 h 4994240"/>
              <a:gd name="connsiteX4" fmla="*/ 185 w 4155223"/>
              <a:gd name="connsiteY4" fmla="*/ 0 h 4994240"/>
              <a:gd name="connsiteX5" fmla="*/ 3555285 w 4155223"/>
              <a:gd name="connsiteY5" fmla="*/ 25 h 499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5223" h="4994240">
                <a:moveTo>
                  <a:pt x="3555285" y="25"/>
                </a:moveTo>
                <a:cubicBezTo>
                  <a:pt x="3943369" y="753842"/>
                  <a:pt x="4155655" y="1778401"/>
                  <a:pt x="4155223" y="2495633"/>
                </a:cubicBezTo>
                <a:cubicBezTo>
                  <a:pt x="4154791" y="3212865"/>
                  <a:pt x="3954773" y="4237861"/>
                  <a:pt x="3552695" y="4994240"/>
                </a:cubicBezTo>
                <a:lnTo>
                  <a:pt x="82" y="4990666"/>
                </a:lnTo>
                <a:cubicBezTo>
                  <a:pt x="-527" y="4938030"/>
                  <a:pt x="2506" y="401371"/>
                  <a:pt x="185" y="0"/>
                </a:cubicBezTo>
                <a:lnTo>
                  <a:pt x="3555285" y="25"/>
                </a:lnTo>
                <a:close/>
              </a:path>
            </a:pathLst>
          </a:custGeom>
          <a:pattFill prst="divot">
            <a:fgClr>
              <a:schemeClr val="accent1"/>
            </a:fgClr>
            <a:bgClr>
              <a:schemeClr val="bg1"/>
            </a:bgClr>
          </a:pattFill>
        </p:spPr>
        <p:txBody>
          <a:bodyPr wrap="square" anchor="ctr">
            <a:noAutofit/>
          </a:bodyPr>
          <a:lstStyle>
            <a:lvl1pPr marL="0" indent="0" algn="ctr">
              <a:buFontTx/>
              <a:buNone/>
              <a:defRPr lang="en-US" sz="3219" dirty="0"/>
            </a:lvl1pPr>
          </a:lstStyle>
          <a:p>
            <a:r>
              <a:rPr lang="pl-PL"/>
              <a:t>Wstaw obraz</a:t>
            </a:r>
          </a:p>
        </p:txBody>
      </p:sp>
    </p:spTree>
    <p:extLst>
      <p:ext uri="{BB962C8B-B14F-4D97-AF65-F5344CB8AC3E}">
        <p14:creationId xmlns:p14="http://schemas.microsoft.com/office/powerpoint/2010/main" val="3549206235"/>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6160" userDrawn="1">
          <p15:clr>
            <a:srgbClr val="FBAE40"/>
          </p15:clr>
        </p15:guide>
        <p15:guide id="3" pos="7204" userDrawn="1">
          <p15:clr>
            <a:srgbClr val="FBAE40"/>
          </p15:clr>
        </p15:guide>
        <p15:guide id="4" userDrawn="1">
          <p15:clr>
            <a:srgbClr val="FBAE40"/>
          </p15:clr>
        </p15:guide>
        <p15:guide id="5" orient="horz" userDrawn="1">
          <p15:clr>
            <a:srgbClr val="FBAE40"/>
          </p15:clr>
        </p15:guide>
        <p15:guide id="6" orient="horz" pos="8640" userDrawn="1">
          <p15:clr>
            <a:srgbClr val="FBAE40"/>
          </p15:clr>
        </p15:guide>
        <p15:guide id="7" pos="6795"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Slajd Agenda">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Tytuł slajdu: Spis treści</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5C6E07D4-29B9-4519-BDC6-DE11A7AA71B8}"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0"/>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Podtytuł slajdu opcjonalny</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282873" y="4229709"/>
            <a:ext cx="21826752" cy="8028967"/>
          </a:xfrm>
        </p:spPr>
        <p:txBody>
          <a:bodyPr numCol="2" spcCol="504000">
            <a:noAutofit/>
          </a:bodyPr>
          <a:lstStyle>
            <a:lvl1pPr marL="720000" indent="-720000" algn="l">
              <a:lnSpc>
                <a:spcPts val="4930"/>
              </a:lnSpc>
              <a:spcBef>
                <a:spcPts val="4930"/>
              </a:spcBef>
              <a:buFont typeface="+mj-lt"/>
              <a:buAutoNum type="arabicPeriod"/>
              <a:defRPr sz="3500" spc="-10">
                <a:latin typeface="Lato Medium" panose="020F0502020204030203" pitchFamily="34" charset="0"/>
                <a:ea typeface="Lato Medium" panose="020F0502020204030203" pitchFamily="34" charset="0"/>
                <a:cs typeface="Lato Medium" panose="020F0502020204030203" pitchFamily="34" charset="0"/>
              </a:defRPr>
            </a:lvl1pPr>
            <a:lvl2pPr marL="1512000" indent="-756000" algn="l">
              <a:lnSpc>
                <a:spcPts val="4929"/>
              </a:lnSpc>
              <a:defRPr sz="3500" spc="-10">
                <a:latin typeface="+mn-lt"/>
              </a:defRPr>
            </a:lvl2pPr>
            <a:lvl3pPr marL="1512000" indent="-756000" algn="l">
              <a:lnSpc>
                <a:spcPts val="4930"/>
              </a:lnSpc>
              <a:spcBef>
                <a:spcPts val="0"/>
              </a:spcBef>
              <a:buClr>
                <a:schemeClr val="accent2"/>
              </a:buClr>
              <a:buSzPct val="145000"/>
              <a:buFontTx/>
              <a:buNone/>
              <a:defRPr sz="3500" spc="-10">
                <a:solidFill>
                  <a:schemeClr val="tx1"/>
                </a:solidFill>
                <a:latin typeface="+mn-lt"/>
              </a:defRPr>
            </a:lvl3pPr>
            <a:lvl4pPr marL="1512000" indent="-756000" algn="l">
              <a:lnSpc>
                <a:spcPts val="4930"/>
              </a:lnSpc>
              <a:spcBef>
                <a:spcPts val="0"/>
              </a:spcBef>
              <a:buClr>
                <a:schemeClr val="tx2"/>
              </a:buClr>
              <a:buSzPct val="150000"/>
              <a:buFontTx/>
              <a:buNone/>
              <a:defRPr sz="3500" spc="-10">
                <a:latin typeface="+mn-lt"/>
              </a:defRPr>
            </a:lvl4pPr>
            <a:lvl5pPr marL="1512000" indent="-756000" algn="l">
              <a:lnSpc>
                <a:spcPts val="4930"/>
              </a:lnSpc>
              <a:defRPr sz="3500" spc="-10">
                <a:latin typeface="+mn-lt"/>
              </a:defRPr>
            </a:lvl5pPr>
          </a:lstStyle>
          <a:p>
            <a:pPr lvl="0"/>
            <a:r>
              <a:rPr lang="pl-PL"/>
              <a:t>Wpisz tytuł</a:t>
            </a:r>
          </a:p>
          <a:p>
            <a:pPr lvl="1"/>
            <a:r>
              <a:rPr lang="pl-PL"/>
              <a:t>1.1   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090004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_Slajd z tabelą">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05D33902-A113-4A7A-BEEF-EE9D90F362D7}"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1"/>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Podtytuł slajdu opcjonalny</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282874" y="6065913"/>
            <a:ext cx="5295247" cy="1764196"/>
          </a:xfrm>
        </p:spPr>
        <p:txBody>
          <a:bodyPr>
            <a:noAutofit/>
          </a:bodyPr>
          <a:lstStyle>
            <a:lvl1pPr indent="0" algn="l">
              <a:lnSpc>
                <a:spcPts val="4225"/>
              </a:lnSpc>
              <a:spcBef>
                <a:spcPts val="4225"/>
              </a:spcBef>
              <a:buFontTx/>
              <a:buNone/>
              <a:defRPr sz="2700" b="0" i="0" spc="-10" baseline="0">
                <a:solidFill>
                  <a:schemeClr val="accent2"/>
                </a:solidFill>
                <a:latin typeface="+mn-lt"/>
                <a:ea typeface="Lato Medium" panose="020F0502020204030203" pitchFamily="34" charset="0"/>
                <a:cs typeface="Lato Medium" panose="020F0502020204030203" pitchFamily="34" charset="0"/>
              </a:defRPr>
            </a:lvl1pPr>
            <a:lvl2pPr marL="0" indent="0" algn="l">
              <a:lnSpc>
                <a:spcPts val="4225"/>
              </a:lnSpc>
              <a:spcBef>
                <a:spcPts val="0"/>
              </a:spcBef>
              <a:buClr>
                <a:schemeClr val="accent2"/>
              </a:buClr>
              <a:buSzPct val="150000"/>
              <a:buFontTx/>
              <a:buNone/>
              <a:defRPr sz="2700" b="0" i="0" spc="-10" baseline="0">
                <a:solidFill>
                  <a:schemeClr val="accent2"/>
                </a:solidFill>
                <a:latin typeface="+mn-lt"/>
              </a:defRPr>
            </a:lvl2pPr>
            <a:lvl3pPr marL="0" indent="0" algn="l">
              <a:lnSpc>
                <a:spcPts val="4225"/>
              </a:lnSpc>
              <a:spcBef>
                <a:spcPts val="0"/>
              </a:spcBef>
              <a:buClr>
                <a:schemeClr val="tx2"/>
              </a:buClr>
              <a:buSzPct val="145000"/>
              <a:buFontTx/>
              <a:buNone/>
              <a:defRPr sz="2700" b="0" i="0" spc="-10" baseline="0">
                <a:solidFill>
                  <a:schemeClr val="accent2"/>
                </a:solidFill>
                <a:latin typeface="+mn-lt"/>
              </a:defRPr>
            </a:lvl3pPr>
            <a:lvl4pPr marL="0" indent="0" algn="l">
              <a:lnSpc>
                <a:spcPts val="4225"/>
              </a:lnSpc>
              <a:spcBef>
                <a:spcPts val="0"/>
              </a:spcBef>
              <a:buClr>
                <a:schemeClr val="tx2"/>
              </a:buClr>
              <a:buSzPct val="150000"/>
              <a:buFontTx/>
              <a:buNone/>
              <a:defRPr sz="2700" b="0" i="0" spc="-10" baseline="0">
                <a:solidFill>
                  <a:schemeClr val="tx1"/>
                </a:solidFill>
                <a:latin typeface="+mn-lt"/>
              </a:defRPr>
            </a:lvl4pPr>
            <a:lvl5pPr marL="0" indent="0" algn="l">
              <a:lnSpc>
                <a:spcPts val="4225"/>
              </a:lnSpc>
              <a:buFontTx/>
              <a:buNone/>
              <a:defRPr sz="2700" b="0" i="0" spc="-10" baseline="0">
                <a:solidFill>
                  <a:schemeClr val="tx1"/>
                </a:solidFill>
                <a:latin typeface="+mn-lt"/>
              </a:defRPr>
            </a:lvl5pPr>
          </a:lstStyle>
          <a:p>
            <a:pPr lvl="0"/>
            <a:r>
              <a:rPr lang="pl-PL"/>
              <a:t>“Wpisz cytat” – poziom pierwszy</a:t>
            </a:r>
          </a:p>
          <a:p>
            <a:pPr lvl="1"/>
            <a:r>
              <a:rPr lang="pl-PL"/>
              <a:t>Drugi poziom</a:t>
            </a:r>
          </a:p>
          <a:p>
            <a:pPr lvl="2"/>
            <a:r>
              <a:rPr lang="pl-PL"/>
              <a:t>Trzeci poziom</a:t>
            </a:r>
          </a:p>
          <a:p>
            <a:pPr lvl="3"/>
            <a:r>
              <a:rPr lang="pl-PL"/>
              <a:t>Czwarty poziom</a:t>
            </a:r>
          </a:p>
          <a:p>
            <a:pPr lvl="4"/>
            <a:r>
              <a:rPr lang="pl-PL"/>
              <a:t>Piąty poziom</a:t>
            </a:r>
          </a:p>
        </p:txBody>
      </p:sp>
      <p:sp>
        <p:nvSpPr>
          <p:cNvPr id="9" name="Symbol zastępczy tekstu 9">
            <a:extLst>
              <a:ext uri="{FF2B5EF4-FFF2-40B4-BE49-F238E27FC236}">
                <a16:creationId xmlns:a16="http://schemas.microsoft.com/office/drawing/2014/main" id="{BABE8054-C596-4300-B3B9-066EE72D1185}"/>
              </a:ext>
            </a:extLst>
          </p:cNvPr>
          <p:cNvSpPr>
            <a:spLocks noGrp="1"/>
          </p:cNvSpPr>
          <p:nvPr>
            <p:ph type="body" sz="quarter" idx="14" hasCustomPrompt="1"/>
          </p:nvPr>
        </p:nvSpPr>
        <p:spPr>
          <a:xfrm>
            <a:off x="1253615" y="8406172"/>
            <a:ext cx="5295247" cy="1764197"/>
          </a:xfrm>
        </p:spPr>
        <p:txBody>
          <a:bodyPr>
            <a:noAutofit/>
          </a:bodyPr>
          <a:lstStyle>
            <a:lvl1pPr indent="0" algn="l">
              <a:lnSpc>
                <a:spcPts val="4225"/>
              </a:lnSpc>
              <a:spcBef>
                <a:spcPts val="4225"/>
              </a:spcBef>
              <a:buFontTx/>
              <a:buNone/>
              <a:defRPr sz="2700" b="0" i="0" spc="-10" baseline="0">
                <a:solidFill>
                  <a:schemeClr val="accent5"/>
                </a:solidFill>
                <a:latin typeface="+mn-lt"/>
                <a:ea typeface="Lato Medium" panose="020F0502020204030203" pitchFamily="34" charset="0"/>
                <a:cs typeface="Lato Medium" panose="020F0502020204030203" pitchFamily="34" charset="0"/>
              </a:defRPr>
            </a:lvl1pPr>
            <a:lvl2pPr marL="0" indent="0" algn="l">
              <a:lnSpc>
                <a:spcPts val="4225"/>
              </a:lnSpc>
              <a:spcBef>
                <a:spcPts val="0"/>
              </a:spcBef>
              <a:buClr>
                <a:schemeClr val="accent2"/>
              </a:buClr>
              <a:buSzPct val="150000"/>
              <a:buFontTx/>
              <a:buNone/>
              <a:defRPr sz="2700" b="0" i="0" spc="-10" baseline="0">
                <a:solidFill>
                  <a:schemeClr val="accent5"/>
                </a:solidFill>
                <a:latin typeface="+mn-lt"/>
              </a:defRPr>
            </a:lvl2pPr>
            <a:lvl3pPr marL="0" indent="0" algn="l">
              <a:lnSpc>
                <a:spcPts val="4225"/>
              </a:lnSpc>
              <a:spcBef>
                <a:spcPts val="0"/>
              </a:spcBef>
              <a:buClr>
                <a:schemeClr val="tx2"/>
              </a:buClr>
              <a:buSzPct val="145000"/>
              <a:buFontTx/>
              <a:buNone/>
              <a:defRPr sz="2700" b="0" i="0" spc="-10" baseline="0">
                <a:solidFill>
                  <a:schemeClr val="accent5"/>
                </a:solidFill>
                <a:latin typeface="+mn-lt"/>
              </a:defRPr>
            </a:lvl3pPr>
            <a:lvl4pPr marL="0" indent="0" algn="l">
              <a:lnSpc>
                <a:spcPts val="4225"/>
              </a:lnSpc>
              <a:spcBef>
                <a:spcPts val="0"/>
              </a:spcBef>
              <a:buClr>
                <a:schemeClr val="tx2"/>
              </a:buClr>
              <a:buSzPct val="150000"/>
              <a:buFontTx/>
              <a:buNone/>
              <a:defRPr sz="2700" b="0" i="0" spc="-10" baseline="0">
                <a:solidFill>
                  <a:schemeClr val="tx1"/>
                </a:solidFill>
                <a:latin typeface="+mn-lt"/>
              </a:defRPr>
            </a:lvl4pPr>
            <a:lvl5pPr marL="0" indent="0" algn="l">
              <a:lnSpc>
                <a:spcPts val="4225"/>
              </a:lnSpc>
              <a:buFontTx/>
              <a:buNone/>
              <a:defRPr sz="2700" b="0" i="0" spc="-10" baseline="0">
                <a:solidFill>
                  <a:schemeClr val="tx1"/>
                </a:solidFill>
                <a:latin typeface="+mn-lt"/>
              </a:defRPr>
            </a:lvl5pPr>
          </a:lstStyle>
          <a:p>
            <a:pPr lvl="0"/>
            <a:r>
              <a:rPr lang="pl-PL"/>
              <a:t>“Wpisz cytat” – poziom pierwszy</a:t>
            </a:r>
          </a:p>
          <a:p>
            <a:pPr lvl="1"/>
            <a:r>
              <a:rPr lang="pl-PL"/>
              <a:t>Drugi poziom</a:t>
            </a:r>
          </a:p>
          <a:p>
            <a:pPr lvl="2"/>
            <a:r>
              <a:rPr lang="pl-PL"/>
              <a:t>Trzeci poziom</a:t>
            </a:r>
          </a:p>
          <a:p>
            <a:pPr lvl="3"/>
            <a:r>
              <a:rPr lang="pl-PL"/>
              <a:t>Czwarty poziom</a:t>
            </a:r>
          </a:p>
          <a:p>
            <a:pPr lvl="4"/>
            <a:r>
              <a:rPr lang="pl-PL"/>
              <a:t>Piąty poziom</a:t>
            </a:r>
          </a:p>
        </p:txBody>
      </p:sp>
      <p:sp>
        <p:nvSpPr>
          <p:cNvPr id="3" name="pole tekstowe 2">
            <a:extLst>
              <a:ext uri="{FF2B5EF4-FFF2-40B4-BE49-F238E27FC236}">
                <a16:creationId xmlns:a16="http://schemas.microsoft.com/office/drawing/2014/main" id="{1A1F3535-AFFD-4E4C-ABC5-71B61E79EA60}"/>
              </a:ext>
            </a:extLst>
          </p:cNvPr>
          <p:cNvSpPr txBox="1"/>
          <p:nvPr userDrawn="1"/>
        </p:nvSpPr>
        <p:spPr>
          <a:xfrm>
            <a:off x="1278000" y="12726000"/>
            <a:ext cx="10909126" cy="346249"/>
          </a:xfrm>
          <a:prstGeom prst="rect">
            <a:avLst/>
          </a:prstGeom>
          <a:noFill/>
        </p:spPr>
        <p:txBody>
          <a:bodyPr wrap="square" lIns="0" tIns="0" rIns="0" bIns="0"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pl-PL" sz="2500" b="0" i="0" u="none" strike="noStrike" kern="0" cap="none" spc="0" normalizeH="0" baseline="0" noProof="0">
                <a:ln>
                  <a:noFill/>
                </a:ln>
                <a:solidFill>
                  <a:schemeClr val="bg1"/>
                </a:solidFill>
                <a:effectLst/>
                <a:uLnTx/>
                <a:uFillTx/>
                <a:latin typeface="Lato Medium" panose="020F0502020204030203" pitchFamily="34" charset="0"/>
                <a:ea typeface="Lato Medium" panose="020F0502020204030203" pitchFamily="34" charset="0"/>
                <a:cs typeface="Lato Medium" panose="020F0502020204030203" pitchFamily="34" charset="0"/>
              </a:rPr>
              <a:t>Hasło </a:t>
            </a:r>
            <a:endParaRPr kumimoji="0" lang="pl-PL" sz="2500" b="0" i="0" u="none" strike="noStrike" kern="0" cap="none" spc="0" normalizeH="0" baseline="0" noProof="0">
              <a:ln>
                <a:noFill/>
              </a:ln>
              <a:solidFill>
                <a:schemeClr val="bg1"/>
              </a:solidFill>
              <a:effectLst/>
              <a:uLnTx/>
              <a:uFillTx/>
              <a:latin typeface="Lato Medium"/>
              <a:ea typeface="+mn-ea"/>
              <a:cs typeface="Lato Medium"/>
            </a:endParaRPr>
          </a:p>
        </p:txBody>
      </p:sp>
    </p:spTree>
    <p:extLst>
      <p:ext uri="{BB962C8B-B14F-4D97-AF65-F5344CB8AC3E}">
        <p14:creationId xmlns:p14="http://schemas.microsoft.com/office/powerpoint/2010/main" val="16441488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ytuł + fonty">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a:xfrm>
            <a:off x="22791093" y="12888001"/>
            <a:ext cx="1498251" cy="730250"/>
          </a:xfrm>
          <a:prstGeom prst="rect">
            <a:avLst/>
          </a:prstGeom>
        </p:spPr>
        <p:txBody>
          <a:bodyPr/>
          <a:lstStyle>
            <a:lvl1pPr algn="ctr">
              <a:defRPr sz="2800">
                <a:solidFill>
                  <a:schemeClr val="bg1">
                    <a:lumMod val="50000"/>
                  </a:schemeClr>
                </a:solidFill>
              </a:defRPr>
            </a:lvl1pPr>
          </a:lstStyle>
          <a:p>
            <a:fld id="{81382561-DA1C-4162-B7C8-DCD3404CF350}" type="slidenum">
              <a:rPr lang="pl-PL" smtClean="0">
                <a:solidFill>
                  <a:prstClr val="white">
                    <a:lumMod val="50000"/>
                  </a:prstClr>
                </a:solidFill>
              </a:rPr>
              <a:pPr/>
              <a:t>‹#›</a:t>
            </a:fld>
            <a:endParaRPr lang="pl-PL">
              <a:solidFill>
                <a:prstClr val="white">
                  <a:lumMod val="50000"/>
                </a:prstClr>
              </a:solidFill>
            </a:endParaRPr>
          </a:p>
        </p:txBody>
      </p:sp>
      <p:sp>
        <p:nvSpPr>
          <p:cNvPr id="8" name="Tytuł 1"/>
          <p:cNvSpPr>
            <a:spLocks noGrp="1"/>
          </p:cNvSpPr>
          <p:nvPr>
            <p:ph type="title" hasCustomPrompt="1"/>
          </p:nvPr>
        </p:nvSpPr>
        <p:spPr>
          <a:xfrm>
            <a:off x="1629837" y="3113742"/>
            <a:ext cx="21124331" cy="1440000"/>
          </a:xfrm>
        </p:spPr>
        <p:txBody>
          <a:bodyPr anchor="t">
            <a:normAutofit/>
          </a:bodyPr>
          <a:lstStyle>
            <a:lvl1pPr algn="l">
              <a:defRPr sz="4800" b="1" cap="none">
                <a:solidFill>
                  <a:schemeClr val="tx1">
                    <a:lumMod val="75000"/>
                  </a:schemeClr>
                </a:solidFill>
              </a:defRPr>
            </a:lvl1pPr>
          </a:lstStyle>
          <a:p>
            <a:r>
              <a:rPr lang="pl-PL"/>
              <a:t>Ramka </a:t>
            </a:r>
            <a:r>
              <a:rPr lang="pl-PL" err="1"/>
              <a:t>Bold</a:t>
            </a:r>
            <a:endParaRPr lang="pl-PL"/>
          </a:p>
        </p:txBody>
      </p:sp>
      <p:sp>
        <p:nvSpPr>
          <p:cNvPr id="9" name="Symbol zastępczy tekstu 2"/>
          <p:cNvSpPr>
            <a:spLocks noGrp="1"/>
          </p:cNvSpPr>
          <p:nvPr>
            <p:ph type="body" idx="1" hasCustomPrompt="1"/>
          </p:nvPr>
        </p:nvSpPr>
        <p:spPr>
          <a:xfrm>
            <a:off x="1629837" y="809328"/>
            <a:ext cx="21124331" cy="1354217"/>
          </a:xfrm>
        </p:spPr>
        <p:txBody>
          <a:bodyPr wrap="square" anchor="t" anchorCtr="0">
            <a:spAutoFit/>
          </a:bodyPr>
          <a:lstStyle>
            <a:lvl1pPr marL="0" indent="0">
              <a:buNone/>
              <a:defRPr sz="4400" b="1" baseline="0">
                <a:solidFill>
                  <a:schemeClr val="tx1"/>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l-PL"/>
              <a:t>Kliknij aby edytować tytuł</a:t>
            </a:r>
          </a:p>
          <a:p>
            <a:pPr lvl="0"/>
            <a:r>
              <a:rPr lang="pl-PL"/>
              <a:t>2 linijki</a:t>
            </a:r>
          </a:p>
        </p:txBody>
      </p:sp>
      <p:sp>
        <p:nvSpPr>
          <p:cNvPr id="11" name="Podtytuł 2"/>
          <p:cNvSpPr>
            <a:spLocks noGrp="1"/>
          </p:cNvSpPr>
          <p:nvPr>
            <p:ph type="subTitle" idx="10" hasCustomPrompt="1"/>
          </p:nvPr>
        </p:nvSpPr>
        <p:spPr>
          <a:xfrm>
            <a:off x="1629840" y="4697760"/>
            <a:ext cx="21124331" cy="1440000"/>
          </a:xfrm>
        </p:spPr>
        <p:txBody>
          <a:bodyPr>
            <a:normAutofit/>
          </a:bodyPr>
          <a:lstStyle>
            <a:lvl1pPr marL="0" indent="0" algn="l">
              <a:buNone/>
              <a:defRPr sz="4800">
                <a:solidFill>
                  <a:schemeClr val="tx1">
                    <a:lumMod val="75000"/>
                  </a:schemeClr>
                </a:solidFill>
                <a:latin typeface="+mj-lt"/>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pl-PL"/>
              <a:t>Ramka </a:t>
            </a:r>
            <a:r>
              <a:rPr lang="pl-PL" err="1"/>
              <a:t>Regular</a:t>
            </a:r>
            <a:endParaRPr lang="pl-PL"/>
          </a:p>
        </p:txBody>
      </p:sp>
    </p:spTree>
    <p:extLst>
      <p:ext uri="{BB962C8B-B14F-4D97-AF65-F5344CB8AC3E}">
        <p14:creationId xmlns:p14="http://schemas.microsoft.com/office/powerpoint/2010/main" val="38891488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Arctic 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EAC2B79-B678-453B-9041-637A0E5AE606}"/>
              </a:ext>
            </a:extLst>
          </p:cNvPr>
          <p:cNvGraphicFramePr>
            <a:graphicFrameLocks noChangeAspect="1"/>
          </p:cNvGraphicFramePr>
          <p:nvPr userDrawn="1">
            <p:custDataLst>
              <p:tags r:id="rId1"/>
            </p:custDataLst>
            <p:extLst>
              <p:ext uri="{D42A27DB-BD31-4B8C-83A1-F6EECF244321}">
                <p14:modId xmlns:p14="http://schemas.microsoft.com/office/powerpoint/2010/main" val="19879752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59" progId="TCLayout.ActiveDocument.1">
                  <p:embed/>
                </p:oleObj>
              </mc:Choice>
              <mc:Fallback>
                <p:oleObj name="think-cell Slide" r:id="rId3" imgW="360" imgH="359" progId="TCLayout.ActiveDocument.1">
                  <p:embed/>
                  <p:pic>
                    <p:nvPicPr>
                      <p:cNvPr id="4" name="Object 3" hidden="1">
                        <a:extLst>
                          <a:ext uri="{FF2B5EF4-FFF2-40B4-BE49-F238E27FC236}">
                            <a16:creationId xmlns:a16="http://schemas.microsoft.com/office/drawing/2014/main" id="{3EAC2B79-B678-453B-9041-637A0E5AE6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966CFB6-D85D-4555-A1C8-A6201873B944}"/>
              </a:ext>
            </a:extLst>
          </p:cNvPr>
          <p:cNvSpPr>
            <a:spLocks noGrp="1"/>
          </p:cNvSpPr>
          <p:nvPr>
            <p:ph type="sldNum" sz="quarter" idx="10"/>
          </p:nvPr>
        </p:nvSpPr>
        <p:spPr/>
        <p:txBody>
          <a:bodyPr/>
          <a:lstStyle>
            <a:lvl1pPr rtl="0">
              <a:defRPr/>
            </a:lvl1pPr>
          </a:lstStyle>
          <a:p>
            <a:fld id="{5C6E07D4-29B9-4519-BDC6-DE11A7AA71B8}" type="slidenum">
              <a:rPr lang="en-US" smtClean="0"/>
              <a:pPr/>
              <a:t>‹#›</a:t>
            </a:fld>
            <a:r>
              <a:rPr lang="en-US"/>
              <a:t> </a:t>
            </a:r>
            <a:fld id="{5C6E07D4-29B9-4519-BDC6-DE11A7AA71B8}" type="slidenum">
              <a:rPr lang="en-US" smtClean="0">
                <a:solidFill>
                  <a:schemeClr val="tx1">
                    <a:lumMod val="50000"/>
                    <a:lumOff val="50000"/>
                  </a:schemeClr>
                </a:solidFill>
              </a:rPr>
              <a:pPr/>
              <a:t>‹#›</a:t>
            </a:fld>
            <a:endParaRPr lang="en-US">
              <a:solidFill>
                <a:schemeClr val="tx1">
                  <a:lumMod val="50000"/>
                  <a:lumOff val="50000"/>
                </a:schemeClr>
              </a:solidFill>
            </a:endParaRPr>
          </a:p>
        </p:txBody>
      </p:sp>
      <p:sp>
        <p:nvSpPr>
          <p:cNvPr id="5" name="Holder 2">
            <a:extLst>
              <a:ext uri="{FF2B5EF4-FFF2-40B4-BE49-F238E27FC236}">
                <a16:creationId xmlns:a16="http://schemas.microsoft.com/office/drawing/2014/main" id="{B24BCB2A-671A-4B5B-8457-4BF392B1D483}"/>
              </a:ext>
            </a:extLst>
          </p:cNvPr>
          <p:cNvSpPr>
            <a:spLocks noGrp="1"/>
          </p:cNvSpPr>
          <p:nvPr>
            <p:ph type="ctrTitle" hasCustomPrompt="1"/>
          </p:nvPr>
        </p:nvSpPr>
        <p:spPr>
          <a:xfrm>
            <a:off x="1267510" y="1188001"/>
            <a:ext cx="21826752" cy="761747"/>
          </a:xfrm>
          <a:prstGeom prst="rect">
            <a:avLst/>
          </a:prstGeom>
        </p:spPr>
        <p:txBody>
          <a:bodyPr vert="horz" wrap="square" lIns="0" tIns="0" rIns="0" bIns="0">
            <a:spAutoFit/>
          </a:bodyPr>
          <a:lstStyle>
            <a:lvl1pPr algn="l" rtl="0">
              <a:lnSpc>
                <a:spcPct val="90000"/>
              </a:lnSpc>
              <a:defRPr sz="5500" spc="-10" baseline="0"/>
            </a:lvl1pPr>
          </a:lstStyle>
          <a:p>
            <a:r>
              <a:rPr lang="en-US"/>
              <a:t>Heading</a:t>
            </a:r>
          </a:p>
        </p:txBody>
      </p:sp>
      <p:sp>
        <p:nvSpPr>
          <p:cNvPr id="6" name="Symbol zastępczy tekstu 7">
            <a:extLst>
              <a:ext uri="{FF2B5EF4-FFF2-40B4-BE49-F238E27FC236}">
                <a16:creationId xmlns:a16="http://schemas.microsoft.com/office/drawing/2014/main" id="{C0A286D0-ED20-4D52-9340-6B1708691923}"/>
              </a:ext>
            </a:extLst>
          </p:cNvPr>
          <p:cNvSpPr>
            <a:spLocks noGrp="1"/>
          </p:cNvSpPr>
          <p:nvPr>
            <p:ph type="body" sz="quarter" idx="11" hasCustomPrompt="1"/>
          </p:nvPr>
        </p:nvSpPr>
        <p:spPr>
          <a:xfrm>
            <a:off x="1267508" y="2124000"/>
            <a:ext cx="21826751" cy="692497"/>
          </a:xfrm>
        </p:spPr>
        <p:txBody>
          <a:bodyPr/>
          <a:lstStyle>
            <a:lvl1pPr rtl="0">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Subheading</a:t>
            </a:r>
          </a:p>
        </p:txBody>
      </p:sp>
      <p:sp>
        <p:nvSpPr>
          <p:cNvPr id="7" name="Symbol zastępczy tekstu 9">
            <a:extLst>
              <a:ext uri="{FF2B5EF4-FFF2-40B4-BE49-F238E27FC236}">
                <a16:creationId xmlns:a16="http://schemas.microsoft.com/office/drawing/2014/main" id="{07932E61-F3FE-4D58-9C82-708E912A826E}"/>
              </a:ext>
            </a:extLst>
          </p:cNvPr>
          <p:cNvSpPr>
            <a:spLocks noGrp="1"/>
          </p:cNvSpPr>
          <p:nvPr>
            <p:ph type="body" sz="quarter" idx="12" hasCustomPrompt="1"/>
          </p:nvPr>
        </p:nvSpPr>
        <p:spPr>
          <a:xfrm>
            <a:off x="1282873" y="3689648"/>
            <a:ext cx="21826752" cy="8569029"/>
          </a:xfrm>
        </p:spPr>
        <p:txBody>
          <a:bodyPr numCol="2" spcCol="504000">
            <a:noAutofit/>
          </a:bodyPr>
          <a:lstStyle>
            <a:lvl1pPr marL="720000" indent="-720000" algn="l" rtl="0">
              <a:lnSpc>
                <a:spcPts val="4930"/>
              </a:lnSpc>
              <a:spcBef>
                <a:spcPts val="4930"/>
              </a:spcBef>
              <a:buFont typeface="+mj-lt"/>
              <a:buAutoNum type="arabicPeriod"/>
              <a:defRPr sz="2400" spc="-10">
                <a:latin typeface="Lato Medium" panose="020F0502020204030203" pitchFamily="34" charset="0"/>
                <a:ea typeface="Lato Medium" panose="020F0502020204030203" pitchFamily="34" charset="0"/>
                <a:cs typeface="Lato Medium" panose="020F0502020204030203" pitchFamily="34" charset="0"/>
              </a:defRPr>
            </a:lvl1pPr>
            <a:lvl2pPr marL="1512000" indent="-756000" algn="l">
              <a:lnSpc>
                <a:spcPts val="4929"/>
              </a:lnSpc>
              <a:defRPr sz="3500" spc="-10">
                <a:latin typeface="+mn-lt"/>
              </a:defRPr>
            </a:lvl2pPr>
            <a:lvl3pPr marL="1512000" indent="-756000" algn="l">
              <a:lnSpc>
                <a:spcPts val="4930"/>
              </a:lnSpc>
              <a:spcBef>
                <a:spcPts val="0"/>
              </a:spcBef>
              <a:buClr>
                <a:schemeClr val="accent2"/>
              </a:buClr>
              <a:buSzPct val="145000"/>
              <a:buFontTx/>
              <a:buNone/>
              <a:defRPr sz="3500" spc="-10">
                <a:solidFill>
                  <a:schemeClr val="tx1"/>
                </a:solidFill>
                <a:latin typeface="+mn-lt"/>
              </a:defRPr>
            </a:lvl3pPr>
            <a:lvl4pPr marL="1512000" indent="-756000" algn="l">
              <a:lnSpc>
                <a:spcPts val="4930"/>
              </a:lnSpc>
              <a:spcBef>
                <a:spcPts val="0"/>
              </a:spcBef>
              <a:buClr>
                <a:schemeClr val="tx2"/>
              </a:buClr>
              <a:buSzPct val="150000"/>
              <a:buFontTx/>
              <a:buNone/>
              <a:defRPr sz="3500" spc="-10">
                <a:latin typeface="+mn-lt"/>
              </a:defRPr>
            </a:lvl4pPr>
            <a:lvl5pPr marL="1512000" indent="-756000" algn="l">
              <a:lnSpc>
                <a:spcPts val="4930"/>
              </a:lnSpc>
              <a:defRPr sz="3500" spc="-10">
                <a:latin typeface="+mn-lt"/>
              </a:defRPr>
            </a:lvl5pPr>
          </a:lstStyle>
          <a:p>
            <a:pPr lvl="0"/>
            <a:r>
              <a:rPr lang="en-US"/>
              <a:t>Text</a:t>
            </a:r>
          </a:p>
        </p:txBody>
      </p:sp>
      <p:sp>
        <p:nvSpPr>
          <p:cNvPr id="9" name="Symbol zastępczy tekstu 3">
            <a:extLst>
              <a:ext uri="{FF2B5EF4-FFF2-40B4-BE49-F238E27FC236}">
                <a16:creationId xmlns:a16="http://schemas.microsoft.com/office/drawing/2014/main" id="{4DF62972-04D9-4D52-BDE7-CAA4534A7596}"/>
              </a:ext>
            </a:extLst>
          </p:cNvPr>
          <p:cNvSpPr>
            <a:spLocks noGrp="1"/>
          </p:cNvSpPr>
          <p:nvPr>
            <p:ph type="body" sz="quarter" idx="15" hasCustomPrompt="1"/>
          </p:nvPr>
        </p:nvSpPr>
        <p:spPr>
          <a:xfrm>
            <a:off x="2545105" y="12701972"/>
            <a:ext cx="19295966" cy="260777"/>
          </a:xfrm>
        </p:spPr>
        <p:txBody>
          <a:bodyPr/>
          <a:lstStyle>
            <a:lvl1pPr algn="l" rtl="0">
              <a:lnSpc>
                <a:spcPts val="2173"/>
              </a:lnSpc>
              <a:defRPr sz="1800"/>
            </a:lvl1pPr>
          </a:lstStyle>
          <a:p>
            <a:pPr lvl="0"/>
            <a:r>
              <a:rPr lang="en-US"/>
              <a:t>Source</a:t>
            </a:r>
          </a:p>
        </p:txBody>
      </p:sp>
      <p:pic>
        <p:nvPicPr>
          <p:cNvPr id="10" name="Grafika 6">
            <a:extLst>
              <a:ext uri="{FF2B5EF4-FFF2-40B4-BE49-F238E27FC236}">
                <a16:creationId xmlns:a16="http://schemas.microsoft.com/office/drawing/2014/main" id="{48A4D50A-553D-4169-A59C-090F7D728FB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288968" y="12559467"/>
            <a:ext cx="844717" cy="669729"/>
          </a:xfrm>
          <a:prstGeom prst="rect">
            <a:avLst/>
          </a:prstGeom>
        </p:spPr>
      </p:pic>
    </p:spTree>
    <p:extLst>
      <p:ext uri="{BB962C8B-B14F-4D97-AF65-F5344CB8AC3E}">
        <p14:creationId xmlns:p14="http://schemas.microsoft.com/office/powerpoint/2010/main" val="24590669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Slajd tytułowy">
    <p:bg>
      <p:bgPr>
        <a:solidFill>
          <a:schemeClr val="bg1"/>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BA98BAFF-6F2E-461C-8D4F-E4C62AC64A31}"/>
              </a:ext>
            </a:extLst>
          </p:cNvPr>
          <p:cNvSpPr>
            <a:spLocks noGrp="1"/>
          </p:cNvSpPr>
          <p:nvPr>
            <p:ph type="pic" sz="quarter" idx="18" hasCustomPrompt="1"/>
          </p:nvPr>
        </p:nvSpPr>
        <p:spPr>
          <a:xfrm>
            <a:off x="1023453" y="989013"/>
            <a:ext cx="11996452" cy="11637277"/>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1100" h="4991100">
                <a:moveTo>
                  <a:pt x="2495550" y="0"/>
                </a:moveTo>
                <a:cubicBezTo>
                  <a:pt x="3873804" y="0"/>
                  <a:pt x="4991100" y="1117296"/>
                  <a:pt x="4991100" y="2495550"/>
                </a:cubicBezTo>
                <a:cubicBezTo>
                  <a:pt x="4991100" y="3873804"/>
                  <a:pt x="3873804" y="4991100"/>
                  <a:pt x="2495550" y="4991100"/>
                </a:cubicBezTo>
                <a:cubicBezTo>
                  <a:pt x="1117296" y="4991100"/>
                  <a:pt x="0" y="3873804"/>
                  <a:pt x="0" y="2495550"/>
                </a:cubicBezTo>
                <a:cubicBezTo>
                  <a:pt x="0" y="1117296"/>
                  <a:pt x="1117296" y="0"/>
                  <a:pt x="2495550" y="0"/>
                </a:cubicBezTo>
                <a:close/>
              </a:path>
            </a:pathLst>
          </a:custGeom>
          <a:pattFill prst="divot">
            <a:fgClr>
              <a:schemeClr val="accent1"/>
            </a:fgClr>
            <a:bgClr>
              <a:schemeClr val="bg1"/>
            </a:bgClr>
          </a:pattFill>
        </p:spPr>
        <p:txBody>
          <a:bodyPr wrap="square" anchor="ctr">
            <a:noAutofit/>
          </a:bodyPr>
          <a:lstStyle>
            <a:lvl1pPr marL="0" indent="0" algn="ctr">
              <a:buFontTx/>
              <a:buNone/>
              <a:defRPr lang="en-US" sz="3219" dirty="0"/>
            </a:lvl1pPr>
          </a:lstStyle>
          <a:p>
            <a:r>
              <a:rPr lang="pl-PL"/>
              <a:t>Przesuń grafikę z cieniem na spód, </a:t>
            </a:r>
            <a:br>
              <a:rPr lang="pl-PL"/>
            </a:br>
            <a:r>
              <a:rPr lang="pl-PL"/>
              <a:t>wstaw obraz i wykadruj go, </a:t>
            </a:r>
            <a:br>
              <a:rPr lang="pl-PL"/>
            </a:br>
            <a:r>
              <a:rPr lang="pl-PL"/>
              <a:t>a następnie przesuń </a:t>
            </a:r>
            <a:br>
              <a:rPr lang="pl-PL"/>
            </a:br>
            <a:r>
              <a:rPr lang="pl-PL"/>
              <a:t>na spód – pod grafikę.</a:t>
            </a:r>
          </a:p>
        </p:txBody>
      </p:sp>
      <p:sp>
        <p:nvSpPr>
          <p:cNvPr id="10" name="Tytuł 9">
            <a:extLst>
              <a:ext uri="{FF2B5EF4-FFF2-40B4-BE49-F238E27FC236}">
                <a16:creationId xmlns:a16="http://schemas.microsoft.com/office/drawing/2014/main" id="{5C012D13-4D8A-49F9-8B81-E60DF3C7B6AE}"/>
              </a:ext>
            </a:extLst>
          </p:cNvPr>
          <p:cNvSpPr>
            <a:spLocks noGrp="1"/>
          </p:cNvSpPr>
          <p:nvPr>
            <p:ph type="title" hasCustomPrompt="1"/>
          </p:nvPr>
        </p:nvSpPr>
        <p:spPr>
          <a:xfrm>
            <a:off x="13761530" y="7038020"/>
            <a:ext cx="9406202" cy="900246"/>
          </a:xfrm>
        </p:spPr>
        <p:txBody>
          <a:bodyPr/>
          <a:lstStyle>
            <a:lvl1pPr algn="l">
              <a:lnSpc>
                <a:spcPct val="90000"/>
              </a:lnSpc>
              <a:defRPr sz="6500">
                <a:solidFill>
                  <a:schemeClr val="tx2"/>
                </a:solidFill>
              </a:defRPr>
            </a:lvl1pPr>
          </a:lstStyle>
          <a:p>
            <a:r>
              <a:rPr lang="pl-PL"/>
              <a:t>Tytuł</a:t>
            </a:r>
          </a:p>
        </p:txBody>
      </p:sp>
      <p:sp>
        <p:nvSpPr>
          <p:cNvPr id="12" name="Symbol zastępczy tekstu 11">
            <a:extLst>
              <a:ext uri="{FF2B5EF4-FFF2-40B4-BE49-F238E27FC236}">
                <a16:creationId xmlns:a16="http://schemas.microsoft.com/office/drawing/2014/main" id="{393D27AA-38D8-4C34-87AE-ADBC1B110B64}"/>
              </a:ext>
            </a:extLst>
          </p:cNvPr>
          <p:cNvSpPr>
            <a:spLocks noGrp="1"/>
          </p:cNvSpPr>
          <p:nvPr>
            <p:ph type="body" sz="quarter" idx="11" hasCustomPrompt="1"/>
          </p:nvPr>
        </p:nvSpPr>
        <p:spPr>
          <a:xfrm>
            <a:off x="13749399" y="5957900"/>
            <a:ext cx="9355485" cy="900246"/>
          </a:xfrm>
        </p:spPr>
        <p:txBody>
          <a:bodyPr/>
          <a:lstStyle>
            <a:lvl1pPr algn="l">
              <a:lnSpc>
                <a:spcPct val="90000"/>
              </a:lnSpc>
              <a:defRPr sz="65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Prezentacja</a:t>
            </a:r>
          </a:p>
        </p:txBody>
      </p:sp>
      <p:sp>
        <p:nvSpPr>
          <p:cNvPr id="14" name="Symbol zastępczy tekstu 13">
            <a:extLst>
              <a:ext uri="{FF2B5EF4-FFF2-40B4-BE49-F238E27FC236}">
                <a16:creationId xmlns:a16="http://schemas.microsoft.com/office/drawing/2014/main" id="{3B805E61-D86E-4512-AC9A-EFF8C903A434}"/>
              </a:ext>
            </a:extLst>
          </p:cNvPr>
          <p:cNvSpPr>
            <a:spLocks noGrp="1"/>
          </p:cNvSpPr>
          <p:nvPr>
            <p:ph type="body" sz="quarter" idx="12" hasCustomPrompt="1"/>
          </p:nvPr>
        </p:nvSpPr>
        <p:spPr>
          <a:xfrm>
            <a:off x="13807326" y="8442176"/>
            <a:ext cx="9360406" cy="1016304"/>
          </a:xfrm>
        </p:spPr>
        <p:txBody>
          <a:bodyPr/>
          <a:lstStyle>
            <a:lvl1pPr algn="l">
              <a:lnSpc>
                <a:spcPts val="4220"/>
              </a:lnSpc>
              <a:defRPr sz="27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Autor:</a:t>
            </a:r>
          </a:p>
          <a:p>
            <a:pPr lvl="0"/>
            <a:r>
              <a:rPr lang="pl-PL"/>
              <a:t>Miasto, </a:t>
            </a:r>
          </a:p>
        </p:txBody>
      </p:sp>
      <p:sp>
        <p:nvSpPr>
          <p:cNvPr id="17" name="Symbol zastępczy obrazu 16">
            <a:extLst>
              <a:ext uri="{FF2B5EF4-FFF2-40B4-BE49-F238E27FC236}">
                <a16:creationId xmlns:a16="http://schemas.microsoft.com/office/drawing/2014/main" id="{84C66A9A-C164-48A0-A692-11A8FE1B57B0}"/>
              </a:ext>
            </a:extLst>
          </p:cNvPr>
          <p:cNvSpPr>
            <a:spLocks noGrp="1"/>
          </p:cNvSpPr>
          <p:nvPr>
            <p:ph type="pic" sz="quarter" idx="13" hasCustomPrompt="1"/>
          </p:nvPr>
        </p:nvSpPr>
        <p:spPr>
          <a:xfrm>
            <a:off x="13833959" y="11268000"/>
            <a:ext cx="1557226" cy="900000"/>
          </a:xfrm>
        </p:spPr>
        <p:txBody>
          <a:bodyPr anchor="b" anchorCtr="0">
            <a:normAutofit/>
          </a:bodyPr>
          <a:lstStyle>
            <a:lvl1pPr>
              <a:defRPr sz="2414"/>
            </a:lvl1pPr>
          </a:lstStyle>
          <a:p>
            <a:r>
              <a:rPr lang="pl-PL"/>
              <a:t>Logo</a:t>
            </a:r>
          </a:p>
        </p:txBody>
      </p:sp>
      <p:sp>
        <p:nvSpPr>
          <p:cNvPr id="19" name="Symbol zastępczy obrazu 16">
            <a:extLst>
              <a:ext uri="{FF2B5EF4-FFF2-40B4-BE49-F238E27FC236}">
                <a16:creationId xmlns:a16="http://schemas.microsoft.com/office/drawing/2014/main" id="{F91BBE6C-0785-4221-AB9F-0C9666139E40}"/>
              </a:ext>
            </a:extLst>
          </p:cNvPr>
          <p:cNvSpPr>
            <a:spLocks noGrp="1"/>
          </p:cNvSpPr>
          <p:nvPr>
            <p:ph type="pic" sz="quarter" idx="14" hasCustomPrompt="1"/>
          </p:nvPr>
        </p:nvSpPr>
        <p:spPr>
          <a:xfrm>
            <a:off x="15536043" y="11268000"/>
            <a:ext cx="1846942" cy="900000"/>
          </a:xfrm>
        </p:spPr>
        <p:txBody>
          <a:bodyPr anchor="b" anchorCtr="1">
            <a:normAutofit/>
          </a:bodyPr>
          <a:lstStyle>
            <a:lvl1pPr>
              <a:defRPr sz="2414"/>
            </a:lvl1pPr>
          </a:lstStyle>
          <a:p>
            <a:r>
              <a:rPr lang="pl-PL"/>
              <a:t>Logo</a:t>
            </a:r>
          </a:p>
        </p:txBody>
      </p:sp>
      <p:sp>
        <p:nvSpPr>
          <p:cNvPr id="20" name="Symbol zastępczy obrazu 16">
            <a:extLst>
              <a:ext uri="{FF2B5EF4-FFF2-40B4-BE49-F238E27FC236}">
                <a16:creationId xmlns:a16="http://schemas.microsoft.com/office/drawing/2014/main" id="{F312B582-B017-4645-87BB-107CD7674418}"/>
              </a:ext>
            </a:extLst>
          </p:cNvPr>
          <p:cNvSpPr>
            <a:spLocks noGrp="1"/>
          </p:cNvSpPr>
          <p:nvPr>
            <p:ph type="pic" sz="quarter" idx="15" hasCustomPrompt="1"/>
          </p:nvPr>
        </p:nvSpPr>
        <p:spPr>
          <a:xfrm>
            <a:off x="17527843" y="11268000"/>
            <a:ext cx="1846942" cy="900000"/>
          </a:xfrm>
        </p:spPr>
        <p:txBody>
          <a:bodyPr anchor="b" anchorCtr="1">
            <a:normAutofit/>
          </a:bodyPr>
          <a:lstStyle>
            <a:lvl1pPr>
              <a:defRPr sz="2414"/>
            </a:lvl1pPr>
          </a:lstStyle>
          <a:p>
            <a:r>
              <a:rPr lang="pl-PL"/>
              <a:t>Logo</a:t>
            </a:r>
          </a:p>
        </p:txBody>
      </p:sp>
      <p:sp>
        <p:nvSpPr>
          <p:cNvPr id="21" name="Symbol zastępczy obrazu 16">
            <a:extLst>
              <a:ext uri="{FF2B5EF4-FFF2-40B4-BE49-F238E27FC236}">
                <a16:creationId xmlns:a16="http://schemas.microsoft.com/office/drawing/2014/main" id="{FD890085-A01D-4265-97D2-C4D0F151D13C}"/>
              </a:ext>
            </a:extLst>
          </p:cNvPr>
          <p:cNvSpPr>
            <a:spLocks noGrp="1"/>
          </p:cNvSpPr>
          <p:nvPr>
            <p:ph type="pic" sz="quarter" idx="16" hasCustomPrompt="1"/>
          </p:nvPr>
        </p:nvSpPr>
        <p:spPr>
          <a:xfrm>
            <a:off x="19519643" y="11268000"/>
            <a:ext cx="1846942" cy="900000"/>
          </a:xfrm>
        </p:spPr>
        <p:txBody>
          <a:bodyPr anchor="b" anchorCtr="1">
            <a:normAutofit/>
          </a:bodyPr>
          <a:lstStyle>
            <a:lvl1pPr>
              <a:defRPr sz="2414"/>
            </a:lvl1pPr>
          </a:lstStyle>
          <a:p>
            <a:r>
              <a:rPr lang="pl-PL"/>
              <a:t>Logo</a:t>
            </a:r>
          </a:p>
        </p:txBody>
      </p:sp>
      <p:sp>
        <p:nvSpPr>
          <p:cNvPr id="22" name="Symbol zastępczy obrazu 16">
            <a:extLst>
              <a:ext uri="{FF2B5EF4-FFF2-40B4-BE49-F238E27FC236}">
                <a16:creationId xmlns:a16="http://schemas.microsoft.com/office/drawing/2014/main" id="{F55A2B4E-B5CF-4829-B380-0F17857A1FCC}"/>
              </a:ext>
            </a:extLst>
          </p:cNvPr>
          <p:cNvSpPr>
            <a:spLocks noGrp="1"/>
          </p:cNvSpPr>
          <p:nvPr>
            <p:ph type="pic" sz="quarter" idx="17" hasCustomPrompt="1"/>
          </p:nvPr>
        </p:nvSpPr>
        <p:spPr>
          <a:xfrm>
            <a:off x="21547658" y="11268000"/>
            <a:ext cx="1557226" cy="900000"/>
          </a:xfrm>
        </p:spPr>
        <p:txBody>
          <a:bodyPr anchor="b" anchorCtr="0">
            <a:normAutofit/>
          </a:bodyPr>
          <a:lstStyle>
            <a:lvl1pPr algn="r">
              <a:defRPr sz="2414"/>
            </a:lvl1pPr>
          </a:lstStyle>
          <a:p>
            <a:r>
              <a:rPr lang="pl-PL"/>
              <a:t>Logo</a:t>
            </a:r>
          </a:p>
        </p:txBody>
      </p:sp>
    </p:spTree>
    <p:extLst>
      <p:ext uri="{BB962C8B-B14F-4D97-AF65-F5344CB8AC3E}">
        <p14:creationId xmlns:p14="http://schemas.microsoft.com/office/powerpoint/2010/main" val="392037265"/>
      </p:ext>
    </p:extLst>
  </p:cSld>
  <p:clrMapOvr>
    <a:masterClrMapping/>
  </p:clrMapOvr>
  <p:extLst>
    <p:ext uri="{DCECCB84-F9BA-43D5-87BE-67443E8EF086}">
      <p15:sldGuideLst xmlns:p15="http://schemas.microsoft.com/office/powerpoint/2012/main">
        <p15:guide id="1" pos="8202">
          <p15:clr>
            <a:srgbClr val="FBAE40"/>
          </p15:clr>
        </p15:guide>
        <p15:guide id="2" orient="horz" pos="623">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Slajd tytułowy">
    <p:bg>
      <p:bgPr>
        <a:solidFill>
          <a:schemeClr val="bg1"/>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BA98BAFF-6F2E-461C-8D4F-E4C62AC64A31}"/>
              </a:ext>
            </a:extLst>
          </p:cNvPr>
          <p:cNvSpPr>
            <a:spLocks noGrp="1"/>
          </p:cNvSpPr>
          <p:nvPr>
            <p:ph type="pic" sz="quarter" idx="18" hasCustomPrompt="1"/>
          </p:nvPr>
        </p:nvSpPr>
        <p:spPr>
          <a:xfrm>
            <a:off x="13785848" y="4294066"/>
            <a:ext cx="7839200" cy="7604494"/>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1100" h="4991100">
                <a:moveTo>
                  <a:pt x="2495550" y="0"/>
                </a:moveTo>
                <a:cubicBezTo>
                  <a:pt x="3873804" y="0"/>
                  <a:pt x="4991100" y="1117296"/>
                  <a:pt x="4991100" y="2495550"/>
                </a:cubicBezTo>
                <a:cubicBezTo>
                  <a:pt x="4991100" y="3873804"/>
                  <a:pt x="3873804" y="4991100"/>
                  <a:pt x="2495550" y="4991100"/>
                </a:cubicBezTo>
                <a:cubicBezTo>
                  <a:pt x="1117296" y="4991100"/>
                  <a:pt x="0" y="3873804"/>
                  <a:pt x="0" y="2495550"/>
                </a:cubicBezTo>
                <a:cubicBezTo>
                  <a:pt x="0" y="1117296"/>
                  <a:pt x="1117296" y="0"/>
                  <a:pt x="2495550" y="0"/>
                </a:cubicBezTo>
                <a:close/>
              </a:path>
            </a:pathLst>
          </a:custGeom>
          <a:pattFill prst="divot">
            <a:fgClr>
              <a:schemeClr val="accent1"/>
            </a:fgClr>
            <a:bgClr>
              <a:schemeClr val="bg1"/>
            </a:bgClr>
          </a:pattFill>
        </p:spPr>
        <p:txBody>
          <a:bodyPr wrap="square" anchor="ctr">
            <a:noAutofit/>
          </a:bodyPr>
          <a:lstStyle>
            <a:lvl1pPr marL="0" indent="0" algn="ctr">
              <a:buFontTx/>
              <a:buNone/>
              <a:defRPr lang="en-US" sz="3219" dirty="0"/>
            </a:lvl1pPr>
          </a:lstStyle>
          <a:p>
            <a:r>
              <a:rPr lang="pl-PL"/>
              <a:t>Wstaw obraz</a:t>
            </a:r>
          </a:p>
        </p:txBody>
      </p:sp>
      <p:sp>
        <p:nvSpPr>
          <p:cNvPr id="26" name="Holder 2">
            <a:extLst>
              <a:ext uri="{FF2B5EF4-FFF2-40B4-BE49-F238E27FC236}">
                <a16:creationId xmlns:a16="http://schemas.microsoft.com/office/drawing/2014/main" id="{F7417C1B-BD2D-41F7-B593-B2AA9374072C}"/>
              </a:ext>
            </a:extLst>
          </p:cNvPr>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27" name="Symbol zastępczy tekstu 7">
            <a:extLst>
              <a:ext uri="{FF2B5EF4-FFF2-40B4-BE49-F238E27FC236}">
                <a16:creationId xmlns:a16="http://schemas.microsoft.com/office/drawing/2014/main" id="{CFCA0667-075E-4016-83C1-9624B6EDADF6}"/>
              </a:ext>
            </a:extLst>
          </p:cNvPr>
          <p:cNvSpPr>
            <a:spLocks noGrp="1"/>
          </p:cNvSpPr>
          <p:nvPr>
            <p:ph type="body" sz="quarter" idx="10" hasCustomPrompt="1"/>
          </p:nvPr>
        </p:nvSpPr>
        <p:spPr>
          <a:xfrm>
            <a:off x="1267509" y="2124001"/>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Wpisz podtytuł</a:t>
            </a:r>
          </a:p>
        </p:txBody>
      </p:sp>
      <p:sp>
        <p:nvSpPr>
          <p:cNvPr id="28" name="Symbol zastępczy tekstu 9">
            <a:extLst>
              <a:ext uri="{FF2B5EF4-FFF2-40B4-BE49-F238E27FC236}">
                <a16:creationId xmlns:a16="http://schemas.microsoft.com/office/drawing/2014/main" id="{91584D24-CA5E-4A1F-8278-D6ACB0100E28}"/>
              </a:ext>
            </a:extLst>
          </p:cNvPr>
          <p:cNvSpPr>
            <a:spLocks noGrp="1"/>
          </p:cNvSpPr>
          <p:nvPr>
            <p:ph type="body" sz="quarter" idx="11" hasCustomPrompt="1"/>
          </p:nvPr>
        </p:nvSpPr>
        <p:spPr>
          <a:xfrm>
            <a:off x="1282873" y="4212000"/>
            <a:ext cx="10671372" cy="4247958"/>
          </a:xfrm>
        </p:spPr>
        <p:txBody>
          <a:bodyPr/>
          <a:lstStyle>
            <a:lvl1pPr algn="l">
              <a:lnSpc>
                <a:spcPts val="4225"/>
              </a:lnSpc>
              <a:defRPr sz="2700" spc="-10">
                <a:latin typeface="+mn-lt"/>
                <a:ea typeface="Lato Medium" panose="020F0502020204030203" pitchFamily="34" charset="0"/>
                <a:cs typeface="Lato Medium" panose="020F0502020204030203" pitchFamily="34" charset="0"/>
              </a:defRPr>
            </a:lvl1pPr>
            <a:lvl2pPr marL="756000" indent="-630000" algn="l">
              <a:lnSpc>
                <a:spcPts val="4225"/>
              </a:lnSpc>
              <a:spcBef>
                <a:spcPts val="4225"/>
              </a:spcBef>
              <a:buClr>
                <a:schemeClr val="accent2"/>
              </a:buClr>
              <a:buSzPct val="140000"/>
              <a:buFont typeface="Wingdings" panose="05000000000000000000" pitchFamily="2" charset="2"/>
              <a:buChar char="l"/>
              <a:defRPr sz="2700" spc="-10">
                <a:latin typeface="+mn-lt"/>
              </a:defRPr>
            </a:lvl2pPr>
            <a:lvl3pPr marL="756000" indent="-630000" algn="l">
              <a:lnSpc>
                <a:spcPts val="4225"/>
              </a:lnSpc>
              <a:spcBef>
                <a:spcPts val="4225"/>
              </a:spcBef>
              <a:buClr>
                <a:schemeClr val="tx2"/>
              </a:buClr>
              <a:buSzPct val="140000"/>
              <a:buFont typeface="Wingdings" panose="05000000000000000000" pitchFamily="2" charset="2"/>
              <a:buChar char="l"/>
              <a:defRPr sz="2700" spc="-10">
                <a:solidFill>
                  <a:schemeClr val="tx1"/>
                </a:solidFill>
                <a:latin typeface="+mn-lt"/>
              </a:defRPr>
            </a:lvl3pPr>
            <a:lvl4pPr marL="0" indent="0" algn="l">
              <a:lnSpc>
                <a:spcPts val="4225"/>
              </a:lnSpc>
              <a:spcBef>
                <a:spcPts val="4225"/>
              </a:spcBef>
              <a:buClr>
                <a:schemeClr val="tx2"/>
              </a:buClr>
              <a:buSzPct val="150000"/>
              <a:buFontTx/>
              <a:buNone/>
              <a:defRPr sz="2700" spc="-10">
                <a:latin typeface="+mn-lt"/>
              </a:defRPr>
            </a:lvl4pPr>
            <a:lvl5pPr marL="0" algn="l">
              <a:lnSpc>
                <a:spcPts val="4225"/>
              </a:lnSpc>
              <a:defRPr sz="2700" spc="-10">
                <a:latin typeface="+mn-lt"/>
              </a:defRPr>
            </a:lvl5pPr>
          </a:lstStyle>
          <a:p>
            <a:pPr lvl="0"/>
            <a:r>
              <a:rPr lang="pl-PL"/>
              <a:t>Wpisz tekst</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177055066"/>
      </p:ext>
    </p:extLst>
  </p:cSld>
  <p:clrMapOvr>
    <a:masterClrMapping/>
  </p:clrMapOvr>
  <p:extLst>
    <p:ext uri="{DCECCB84-F9BA-43D5-87BE-67443E8EF086}">
      <p15:sldGuideLst xmlns:p15="http://schemas.microsoft.com/office/powerpoint/2012/main">
        <p15:guide id="1" pos="8202">
          <p15:clr>
            <a:srgbClr val="FBAE40"/>
          </p15:clr>
        </p15:guide>
        <p15:guide id="2" orient="horz" pos="623">
          <p15:clr>
            <a:srgbClr val="FBAE40"/>
          </p15:clr>
        </p15:guide>
        <p15:guide id="3" pos="6591">
          <p15:clr>
            <a:srgbClr val="9FCC3B"/>
          </p15:clr>
        </p15:guide>
        <p15:guide id="4" pos="2577">
          <p15:clr>
            <a:srgbClr val="9FCC3B"/>
          </p15:clr>
        </p15:guide>
        <p15:guide id="5" orient="horz" pos="1281">
          <p15:clr>
            <a:srgbClr val="9FCC3B"/>
          </p15:clr>
        </p15:guide>
        <p15:guide id="6" orient="horz" pos="7495">
          <p15:clr>
            <a:srgbClr val="9FCC3B"/>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ytuł + tekst + 2 x zawartość">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a:xfrm>
            <a:off x="22791093" y="12888001"/>
            <a:ext cx="1498251" cy="730250"/>
          </a:xfrm>
          <a:prstGeom prst="rect">
            <a:avLst/>
          </a:prstGeom>
        </p:spPr>
        <p:txBody>
          <a:bodyPr/>
          <a:lstStyle>
            <a:lvl1pPr algn="ctr">
              <a:defRPr sz="2800">
                <a:solidFill>
                  <a:schemeClr val="bg1">
                    <a:lumMod val="50000"/>
                  </a:schemeClr>
                </a:solidFill>
              </a:defRPr>
            </a:lvl1pPr>
          </a:lstStyle>
          <a:p>
            <a:fld id="{81382561-DA1C-4162-B7C8-DCD3404CF350}" type="slidenum">
              <a:rPr lang="pl-PL" smtClean="0">
                <a:solidFill>
                  <a:prstClr val="white">
                    <a:lumMod val="50000"/>
                  </a:prstClr>
                </a:solidFill>
              </a:rPr>
              <a:pPr/>
              <a:t>‹#›</a:t>
            </a:fld>
            <a:endParaRPr lang="pl-PL">
              <a:solidFill>
                <a:prstClr val="white">
                  <a:lumMod val="50000"/>
                </a:prstClr>
              </a:solidFill>
            </a:endParaRPr>
          </a:p>
        </p:txBody>
      </p:sp>
      <p:sp>
        <p:nvSpPr>
          <p:cNvPr id="10" name="Symbol zastępczy tekstu 2"/>
          <p:cNvSpPr>
            <a:spLocks noGrp="1"/>
          </p:cNvSpPr>
          <p:nvPr>
            <p:ph type="body" idx="1" hasCustomPrompt="1"/>
          </p:nvPr>
        </p:nvSpPr>
        <p:spPr>
          <a:xfrm>
            <a:off x="1629835" y="809328"/>
            <a:ext cx="21119003" cy="1354217"/>
          </a:xfrm>
        </p:spPr>
        <p:txBody>
          <a:bodyPr wrap="square" anchor="t" anchorCtr="0">
            <a:spAutoFit/>
          </a:bodyPr>
          <a:lstStyle>
            <a:lvl1pPr marL="0" indent="0">
              <a:buNone/>
              <a:defRPr sz="4400" b="1" baseline="0">
                <a:solidFill>
                  <a:schemeClr val="tx1"/>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l-PL"/>
              <a:t>Kliknij aby edytować tytuł</a:t>
            </a:r>
          </a:p>
          <a:p>
            <a:pPr lvl="0"/>
            <a:r>
              <a:rPr lang="pl-PL"/>
              <a:t>2 linijki</a:t>
            </a:r>
          </a:p>
        </p:txBody>
      </p:sp>
      <p:sp>
        <p:nvSpPr>
          <p:cNvPr id="12" name="Symbol zastępczy zawartości 2"/>
          <p:cNvSpPr>
            <a:spLocks noGrp="1"/>
          </p:cNvSpPr>
          <p:nvPr>
            <p:ph sz="half" idx="14"/>
          </p:nvPr>
        </p:nvSpPr>
        <p:spPr>
          <a:xfrm>
            <a:off x="12479741" y="3143252"/>
            <a:ext cx="10274427" cy="677108"/>
          </a:xfrm>
        </p:spPr>
        <p:txBody>
          <a:bodyPr/>
          <a:lstStyle>
            <a:lvl1pPr>
              <a:buClr>
                <a:srgbClr val="18B022"/>
              </a:buClr>
              <a:defRPr sz="4400">
                <a:solidFill>
                  <a:schemeClr val="tx1">
                    <a:lumMod val="75000"/>
                  </a:schemeClr>
                </a:solidFill>
              </a:defRPr>
            </a:lvl1pPr>
            <a:lvl2pPr marL="1485900" indent="-571500">
              <a:buClr>
                <a:srgbClr val="18B022"/>
              </a:buClr>
              <a:buFont typeface="Wingdings" pitchFamily="2" charset="2"/>
              <a:buChar char="§"/>
              <a:defRPr sz="4000">
                <a:solidFill>
                  <a:schemeClr val="tx1">
                    <a:lumMod val="75000"/>
                    <a:lumOff val="25000"/>
                  </a:schemeClr>
                </a:solidFill>
              </a:defRPr>
            </a:lvl2pPr>
            <a:lvl3pPr>
              <a:buClr>
                <a:srgbClr val="18B022"/>
              </a:buClr>
              <a:defRPr sz="3600">
                <a:solidFill>
                  <a:schemeClr val="tx1">
                    <a:lumMod val="75000"/>
                    <a:lumOff val="25000"/>
                  </a:schemeClr>
                </a:solidFill>
              </a:defRPr>
            </a:lvl3pPr>
            <a:lvl4pPr>
              <a:buClr>
                <a:srgbClr val="18B022"/>
              </a:buClr>
              <a:defRPr sz="3200">
                <a:solidFill>
                  <a:schemeClr val="tx1">
                    <a:lumMod val="75000"/>
                    <a:lumOff val="25000"/>
                  </a:schemeClr>
                </a:solidFill>
              </a:defRPr>
            </a:lvl4pPr>
            <a:lvl5pPr>
              <a:buClr>
                <a:srgbClr val="18B022"/>
              </a:buClr>
              <a:defRPr sz="2800">
                <a:solidFill>
                  <a:schemeClr val="tx1">
                    <a:lumMod val="75000"/>
                    <a:lumOff val="25000"/>
                  </a:schemeClr>
                </a:solidFill>
              </a:defRPr>
            </a:lvl5pPr>
            <a:lvl6pPr>
              <a:defRPr sz="3600"/>
            </a:lvl6pPr>
            <a:lvl7pPr>
              <a:defRPr sz="3600"/>
            </a:lvl7pPr>
            <a:lvl8pPr>
              <a:defRPr sz="3600"/>
            </a:lvl8pPr>
            <a:lvl9pPr>
              <a:defRPr sz="3600"/>
            </a:lvl9pPr>
          </a:lstStyle>
          <a:p>
            <a:pPr lvl="0"/>
            <a:r>
              <a:rPr lang="pl-PL"/>
              <a:t>Kliknij, aby edytować style wzorca tekstu</a:t>
            </a:r>
          </a:p>
        </p:txBody>
      </p:sp>
      <p:sp>
        <p:nvSpPr>
          <p:cNvPr id="13" name="Symbol zastępczy tekstu 3"/>
          <p:cNvSpPr>
            <a:spLocks noGrp="1"/>
          </p:cNvSpPr>
          <p:nvPr>
            <p:ph type="body" sz="quarter" idx="15"/>
          </p:nvPr>
        </p:nvSpPr>
        <p:spPr>
          <a:xfrm>
            <a:off x="1629832" y="3143251"/>
            <a:ext cx="10272000" cy="9188450"/>
          </a:xfrm>
        </p:spPr>
        <p:txBody>
          <a:bodyPr>
            <a:normAutofit/>
          </a:bodyPr>
          <a:lstStyle>
            <a:lvl1pPr marL="0" indent="0">
              <a:buFont typeface="Arial" pitchFamily="34" charset="0"/>
              <a:buNone/>
              <a:defRPr sz="4400">
                <a:solidFill>
                  <a:schemeClr val="tx1">
                    <a:lumMod val="75000"/>
                  </a:schemeClr>
                </a:solidFill>
              </a:defRPr>
            </a:lvl1pPr>
            <a:lvl2pPr marL="914400" indent="0">
              <a:buFont typeface="Arial" pitchFamily="34" charset="0"/>
              <a:buNone/>
              <a:defRPr/>
            </a:lvl2pPr>
            <a:lvl3pPr marL="1828800" indent="0">
              <a:buFont typeface="Arial" pitchFamily="34" charset="0"/>
              <a:buNone/>
              <a:defRPr/>
            </a:lvl3pPr>
            <a:lvl4pPr marL="2743200" indent="0">
              <a:buFont typeface="Arial" pitchFamily="34" charset="0"/>
              <a:buNone/>
              <a:defRPr/>
            </a:lvl4pPr>
            <a:lvl5pPr marL="3657600" indent="0">
              <a:buFont typeface="Arial" pitchFamily="34" charset="0"/>
              <a:buNone/>
              <a:defRPr/>
            </a:lvl5pPr>
          </a:lstStyle>
          <a:p>
            <a:pPr lvl="0"/>
            <a:r>
              <a:rPr lang="pl-PL"/>
              <a:t>Kliknij, aby edytować style wzorca tekstu</a:t>
            </a:r>
          </a:p>
        </p:txBody>
      </p:sp>
      <p:sp>
        <p:nvSpPr>
          <p:cNvPr id="14" name="Symbol zastępczy zawartości 2"/>
          <p:cNvSpPr>
            <a:spLocks noGrp="1"/>
          </p:cNvSpPr>
          <p:nvPr>
            <p:ph sz="half" idx="16"/>
          </p:nvPr>
        </p:nvSpPr>
        <p:spPr>
          <a:xfrm>
            <a:off x="12479741" y="8039796"/>
            <a:ext cx="10274427" cy="677108"/>
          </a:xfrm>
        </p:spPr>
        <p:txBody>
          <a:bodyPr/>
          <a:lstStyle>
            <a:lvl1pPr>
              <a:buClr>
                <a:srgbClr val="18B022"/>
              </a:buClr>
              <a:defRPr sz="4400">
                <a:solidFill>
                  <a:schemeClr val="tx1">
                    <a:lumMod val="75000"/>
                  </a:schemeClr>
                </a:solidFill>
              </a:defRPr>
            </a:lvl1pPr>
            <a:lvl2pPr marL="1485900" indent="-571500">
              <a:buClr>
                <a:srgbClr val="18B022"/>
              </a:buClr>
              <a:buFont typeface="Wingdings" pitchFamily="2" charset="2"/>
              <a:buChar char="§"/>
              <a:defRPr sz="4000">
                <a:solidFill>
                  <a:schemeClr val="tx1">
                    <a:lumMod val="75000"/>
                    <a:lumOff val="25000"/>
                  </a:schemeClr>
                </a:solidFill>
              </a:defRPr>
            </a:lvl2pPr>
            <a:lvl3pPr>
              <a:buClr>
                <a:srgbClr val="18B022"/>
              </a:buClr>
              <a:defRPr sz="3600">
                <a:solidFill>
                  <a:schemeClr val="tx1">
                    <a:lumMod val="75000"/>
                    <a:lumOff val="25000"/>
                  </a:schemeClr>
                </a:solidFill>
              </a:defRPr>
            </a:lvl3pPr>
            <a:lvl4pPr>
              <a:buClr>
                <a:srgbClr val="18B022"/>
              </a:buClr>
              <a:defRPr sz="3200">
                <a:solidFill>
                  <a:schemeClr val="tx1">
                    <a:lumMod val="75000"/>
                    <a:lumOff val="25000"/>
                  </a:schemeClr>
                </a:solidFill>
              </a:defRPr>
            </a:lvl4pPr>
            <a:lvl5pPr>
              <a:buClr>
                <a:srgbClr val="18B022"/>
              </a:buClr>
              <a:defRPr sz="2800">
                <a:solidFill>
                  <a:schemeClr val="tx1">
                    <a:lumMod val="75000"/>
                    <a:lumOff val="25000"/>
                  </a:schemeClr>
                </a:solidFill>
              </a:defRPr>
            </a:lvl5pPr>
            <a:lvl6pPr>
              <a:defRPr sz="3600"/>
            </a:lvl6pPr>
            <a:lvl7pPr>
              <a:defRPr sz="3600"/>
            </a:lvl7pPr>
            <a:lvl8pPr>
              <a:defRPr sz="3600"/>
            </a:lvl8pPr>
            <a:lvl9pPr>
              <a:defRPr sz="3600"/>
            </a:lvl9pPr>
          </a:lstStyle>
          <a:p>
            <a:pPr lvl="0"/>
            <a:r>
              <a:rPr lang="pl-PL"/>
              <a:t>Kliknij, aby edytować style wzorca tekstu</a:t>
            </a:r>
          </a:p>
        </p:txBody>
      </p:sp>
    </p:spTree>
    <p:extLst>
      <p:ext uri="{BB962C8B-B14F-4D97-AF65-F5344CB8AC3E}">
        <p14:creationId xmlns:p14="http://schemas.microsoft.com/office/powerpoint/2010/main" val="34893903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_Slajd Agenda">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Tytuł slajdu: Spis treści</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5C6E07D4-29B9-4519-BDC6-DE11A7AA71B8}"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0"/>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Podtytuł slajdu opcjonalny</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282873" y="4229709"/>
            <a:ext cx="21826752" cy="8028967"/>
          </a:xfrm>
        </p:spPr>
        <p:txBody>
          <a:bodyPr numCol="2" spcCol="504000">
            <a:noAutofit/>
          </a:bodyPr>
          <a:lstStyle>
            <a:lvl1pPr marL="720000" indent="-720000" algn="l">
              <a:lnSpc>
                <a:spcPts val="4930"/>
              </a:lnSpc>
              <a:spcBef>
                <a:spcPts val="4930"/>
              </a:spcBef>
              <a:buFont typeface="+mj-lt"/>
              <a:buAutoNum type="arabicPeriod"/>
              <a:defRPr sz="3500" spc="-10">
                <a:latin typeface="Lato Medium" panose="020F0502020204030203" pitchFamily="34" charset="0"/>
                <a:ea typeface="Lato Medium" panose="020F0502020204030203" pitchFamily="34" charset="0"/>
                <a:cs typeface="Lato Medium" panose="020F0502020204030203" pitchFamily="34" charset="0"/>
              </a:defRPr>
            </a:lvl1pPr>
            <a:lvl2pPr marL="1512000" indent="-756000" algn="l">
              <a:lnSpc>
                <a:spcPts val="4929"/>
              </a:lnSpc>
              <a:defRPr sz="3500" spc="-10">
                <a:latin typeface="+mn-lt"/>
              </a:defRPr>
            </a:lvl2pPr>
            <a:lvl3pPr marL="1512000" indent="-756000" algn="l">
              <a:lnSpc>
                <a:spcPts val="4930"/>
              </a:lnSpc>
              <a:spcBef>
                <a:spcPts val="0"/>
              </a:spcBef>
              <a:buClr>
                <a:schemeClr val="accent2"/>
              </a:buClr>
              <a:buSzPct val="145000"/>
              <a:buFontTx/>
              <a:buNone/>
              <a:defRPr sz="3500" spc="-10">
                <a:solidFill>
                  <a:schemeClr val="tx1"/>
                </a:solidFill>
                <a:latin typeface="+mn-lt"/>
              </a:defRPr>
            </a:lvl3pPr>
            <a:lvl4pPr marL="1512000" indent="-756000" algn="l">
              <a:lnSpc>
                <a:spcPts val="4930"/>
              </a:lnSpc>
              <a:spcBef>
                <a:spcPts val="0"/>
              </a:spcBef>
              <a:buClr>
                <a:schemeClr val="tx2"/>
              </a:buClr>
              <a:buSzPct val="150000"/>
              <a:buFontTx/>
              <a:buNone/>
              <a:defRPr sz="3500" spc="-10">
                <a:latin typeface="+mn-lt"/>
              </a:defRPr>
            </a:lvl4pPr>
            <a:lvl5pPr marL="1512000" indent="-756000" algn="l">
              <a:lnSpc>
                <a:spcPts val="4930"/>
              </a:lnSpc>
              <a:defRPr sz="3500" spc="-10">
                <a:latin typeface="+mn-lt"/>
              </a:defRPr>
            </a:lvl5pPr>
          </a:lstStyle>
          <a:p>
            <a:pPr lvl="0"/>
            <a:r>
              <a:rPr lang="pl-PL"/>
              <a:t>Wpisz tytuł</a:t>
            </a:r>
          </a:p>
          <a:p>
            <a:pPr lvl="1"/>
            <a:r>
              <a:rPr lang="pl-PL"/>
              <a:t>1.1   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5967591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Slajd Agenda">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Tytuł slajdu: Spis treści</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5C6E07D4-29B9-4519-BDC6-DE11A7AA71B8}"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0"/>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Podtytuł slajdu opcjonalny</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282873" y="4229709"/>
            <a:ext cx="21826752" cy="8028967"/>
          </a:xfrm>
        </p:spPr>
        <p:txBody>
          <a:bodyPr numCol="2" spcCol="504000">
            <a:noAutofit/>
          </a:bodyPr>
          <a:lstStyle>
            <a:lvl1pPr marL="720000" indent="-720000" algn="l">
              <a:lnSpc>
                <a:spcPts val="4930"/>
              </a:lnSpc>
              <a:spcBef>
                <a:spcPts val="4930"/>
              </a:spcBef>
              <a:buFont typeface="+mj-lt"/>
              <a:buAutoNum type="arabicPeriod"/>
              <a:defRPr sz="3500" spc="-10">
                <a:latin typeface="Lato Medium" panose="020F0502020204030203" pitchFamily="34" charset="0"/>
                <a:ea typeface="Lato Medium" panose="020F0502020204030203" pitchFamily="34" charset="0"/>
                <a:cs typeface="Lato Medium" panose="020F0502020204030203" pitchFamily="34" charset="0"/>
              </a:defRPr>
            </a:lvl1pPr>
            <a:lvl2pPr marL="1512000" indent="-756000" algn="l">
              <a:lnSpc>
                <a:spcPts val="4929"/>
              </a:lnSpc>
              <a:defRPr sz="3500" spc="-10">
                <a:latin typeface="+mn-lt"/>
              </a:defRPr>
            </a:lvl2pPr>
            <a:lvl3pPr marL="1512000" indent="-756000" algn="l">
              <a:lnSpc>
                <a:spcPts val="4930"/>
              </a:lnSpc>
              <a:spcBef>
                <a:spcPts val="0"/>
              </a:spcBef>
              <a:buClr>
                <a:schemeClr val="accent2"/>
              </a:buClr>
              <a:buSzPct val="145000"/>
              <a:buFontTx/>
              <a:buNone/>
              <a:defRPr sz="3500" spc="-10">
                <a:solidFill>
                  <a:schemeClr val="tx1"/>
                </a:solidFill>
                <a:latin typeface="+mn-lt"/>
              </a:defRPr>
            </a:lvl3pPr>
            <a:lvl4pPr marL="1512000" indent="-756000" algn="l">
              <a:lnSpc>
                <a:spcPts val="4930"/>
              </a:lnSpc>
              <a:spcBef>
                <a:spcPts val="0"/>
              </a:spcBef>
              <a:buClr>
                <a:schemeClr val="tx2"/>
              </a:buClr>
              <a:buSzPct val="150000"/>
              <a:buFontTx/>
              <a:buNone/>
              <a:defRPr sz="3500" spc="-10">
                <a:latin typeface="+mn-lt"/>
              </a:defRPr>
            </a:lvl4pPr>
            <a:lvl5pPr marL="1512000" indent="-756000" algn="l">
              <a:lnSpc>
                <a:spcPts val="4930"/>
              </a:lnSpc>
              <a:defRPr sz="3500" spc="-10">
                <a:latin typeface="+mn-lt"/>
              </a:defRPr>
            </a:lvl5pPr>
          </a:lstStyle>
          <a:p>
            <a:pPr lvl="0"/>
            <a:r>
              <a:rPr lang="pl-PL"/>
              <a:t>Wpisz tytuł</a:t>
            </a:r>
          </a:p>
          <a:p>
            <a:pPr lvl="1"/>
            <a:r>
              <a:rPr lang="pl-PL"/>
              <a:t>1.1   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864686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Slajd 2kolumny tekstow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latin typeface="Lato Medium" panose="020F0502020204030203" pitchFamily="34" charset="0"/>
                <a:ea typeface="Lato Medium" panose="020F0502020204030203" pitchFamily="34" charset="0"/>
                <a:cs typeface="Lato Medium" panose="020F0502020204030203" pitchFamily="34" charset="0"/>
              </a:defRPr>
            </a:lvl1pPr>
          </a:lstStyle>
          <a:p>
            <a:fld id="{05D33902-A113-4A7A-BEEF-EE9D90F362D7}"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1"/>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Wpisz podtytuł</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282873" y="4212000"/>
            <a:ext cx="10671372" cy="4247958"/>
          </a:xfrm>
        </p:spPr>
        <p:txBody>
          <a:bodyPr/>
          <a:lstStyle>
            <a:lvl1pPr algn="l">
              <a:lnSpc>
                <a:spcPts val="4225"/>
              </a:lnSpc>
              <a:defRPr sz="2700" spc="-10">
                <a:latin typeface="+mn-lt"/>
                <a:ea typeface="Lato Medium" panose="020F0502020204030203" pitchFamily="34" charset="0"/>
                <a:cs typeface="Lato Medium" panose="020F0502020204030203" pitchFamily="34" charset="0"/>
              </a:defRPr>
            </a:lvl1pPr>
            <a:lvl2pPr marL="756000" indent="-630000" algn="l">
              <a:lnSpc>
                <a:spcPts val="4225"/>
              </a:lnSpc>
              <a:spcBef>
                <a:spcPts val="4225"/>
              </a:spcBef>
              <a:buClr>
                <a:schemeClr val="accent2"/>
              </a:buClr>
              <a:buSzPct val="140000"/>
              <a:buFont typeface="Wingdings" panose="05000000000000000000" pitchFamily="2" charset="2"/>
              <a:buChar char="l"/>
              <a:defRPr sz="2700" spc="-10">
                <a:latin typeface="+mn-lt"/>
              </a:defRPr>
            </a:lvl2pPr>
            <a:lvl3pPr marL="756000" indent="-630000" algn="l">
              <a:lnSpc>
                <a:spcPts val="4225"/>
              </a:lnSpc>
              <a:spcBef>
                <a:spcPts val="4225"/>
              </a:spcBef>
              <a:buClr>
                <a:schemeClr val="tx2"/>
              </a:buClr>
              <a:buSzPct val="140000"/>
              <a:buFont typeface="Wingdings" panose="05000000000000000000" pitchFamily="2" charset="2"/>
              <a:buChar char="l"/>
              <a:defRPr sz="2700" spc="-10">
                <a:solidFill>
                  <a:schemeClr val="tx1"/>
                </a:solidFill>
                <a:latin typeface="+mn-lt"/>
              </a:defRPr>
            </a:lvl3pPr>
            <a:lvl4pPr marL="0" indent="0" algn="l">
              <a:lnSpc>
                <a:spcPts val="4225"/>
              </a:lnSpc>
              <a:spcBef>
                <a:spcPts val="4225"/>
              </a:spcBef>
              <a:buClr>
                <a:schemeClr val="tx2"/>
              </a:buClr>
              <a:buSzPct val="150000"/>
              <a:buFontTx/>
              <a:buNone/>
              <a:defRPr sz="2700" spc="-10">
                <a:latin typeface="+mn-lt"/>
              </a:defRPr>
            </a:lvl4pPr>
            <a:lvl5pPr marL="0" algn="l">
              <a:lnSpc>
                <a:spcPts val="4225"/>
              </a:lnSpc>
              <a:defRPr sz="2700" spc="-10">
                <a:latin typeface="+mn-lt"/>
              </a:defRPr>
            </a:lvl5pPr>
          </a:lstStyle>
          <a:p>
            <a:pPr lvl="0"/>
            <a:r>
              <a:rPr lang="pl-PL"/>
              <a:t>Wpisz tekst</a:t>
            </a:r>
          </a:p>
          <a:p>
            <a:pPr lvl="1"/>
            <a:r>
              <a:rPr lang="pl-PL"/>
              <a:t>Drugi poziom</a:t>
            </a:r>
          </a:p>
          <a:p>
            <a:pPr lvl="2"/>
            <a:r>
              <a:rPr lang="pl-PL"/>
              <a:t>Trzeci poziom</a:t>
            </a:r>
          </a:p>
          <a:p>
            <a:pPr lvl="3"/>
            <a:r>
              <a:rPr lang="pl-PL"/>
              <a:t>Czwarty poziom</a:t>
            </a:r>
          </a:p>
          <a:p>
            <a:pPr lvl="4"/>
            <a:r>
              <a:rPr lang="pl-PL"/>
              <a:t>Piąty poziom</a:t>
            </a:r>
          </a:p>
        </p:txBody>
      </p:sp>
      <p:sp>
        <p:nvSpPr>
          <p:cNvPr id="12" name="Symbol zastępczy tekstu 9">
            <a:extLst>
              <a:ext uri="{FF2B5EF4-FFF2-40B4-BE49-F238E27FC236}">
                <a16:creationId xmlns:a16="http://schemas.microsoft.com/office/drawing/2014/main" id="{198EF655-B8B1-41FF-97B1-B053E635D7D3}"/>
              </a:ext>
            </a:extLst>
          </p:cNvPr>
          <p:cNvSpPr>
            <a:spLocks noGrp="1"/>
          </p:cNvSpPr>
          <p:nvPr>
            <p:ph type="body" sz="quarter" idx="12" hasCustomPrompt="1"/>
          </p:nvPr>
        </p:nvSpPr>
        <p:spPr>
          <a:xfrm>
            <a:off x="12429755" y="4211999"/>
            <a:ext cx="10671372" cy="8316000"/>
          </a:xfrm>
        </p:spPr>
        <p:txBody>
          <a:bodyPr>
            <a:noAutofit/>
          </a:bodyPr>
          <a:lstStyle>
            <a:lvl1pPr algn="l">
              <a:lnSpc>
                <a:spcPts val="4225"/>
              </a:lnSpc>
              <a:defRPr sz="2700" spc="-10">
                <a:latin typeface="+mn-lt"/>
                <a:ea typeface="Lato Medium" panose="020F0502020204030203" pitchFamily="34" charset="0"/>
                <a:cs typeface="Lato Medium" panose="020F0502020204030203" pitchFamily="34" charset="0"/>
              </a:defRPr>
            </a:lvl1pPr>
            <a:lvl2pPr marL="756000" indent="-630000" algn="l">
              <a:lnSpc>
                <a:spcPts val="4225"/>
              </a:lnSpc>
              <a:spcBef>
                <a:spcPts val="4225"/>
              </a:spcBef>
              <a:buClr>
                <a:schemeClr val="accent2"/>
              </a:buClr>
              <a:buSzPct val="140000"/>
              <a:buFont typeface="Wingdings" panose="05000000000000000000" pitchFamily="2" charset="2"/>
              <a:buChar char="l"/>
              <a:defRPr sz="2700" spc="-10">
                <a:latin typeface="+mn-lt"/>
              </a:defRPr>
            </a:lvl2pPr>
            <a:lvl3pPr marL="756000" indent="-630000" algn="l">
              <a:lnSpc>
                <a:spcPts val="4225"/>
              </a:lnSpc>
              <a:spcBef>
                <a:spcPts val="4225"/>
              </a:spcBef>
              <a:buClr>
                <a:schemeClr val="tx2"/>
              </a:buClr>
              <a:buSzPct val="140000"/>
              <a:buFont typeface="Wingdings" panose="05000000000000000000" pitchFamily="2" charset="2"/>
              <a:buChar char="l"/>
              <a:defRPr sz="2700" spc="-10">
                <a:solidFill>
                  <a:schemeClr val="tx1"/>
                </a:solidFill>
                <a:latin typeface="+mn-lt"/>
              </a:defRPr>
            </a:lvl3pPr>
            <a:lvl4pPr marL="0" indent="0" algn="l">
              <a:lnSpc>
                <a:spcPts val="4225"/>
              </a:lnSpc>
              <a:spcBef>
                <a:spcPts val="4225"/>
              </a:spcBef>
              <a:buClr>
                <a:schemeClr val="tx2"/>
              </a:buClr>
              <a:buSzPct val="150000"/>
              <a:buFontTx/>
              <a:buNone/>
              <a:defRPr sz="2700" spc="-10">
                <a:latin typeface="+mn-lt"/>
              </a:defRPr>
            </a:lvl4pPr>
            <a:lvl5pPr marL="0" algn="l">
              <a:lnSpc>
                <a:spcPts val="4225"/>
              </a:lnSpc>
              <a:defRPr sz="2700" spc="-10">
                <a:latin typeface="+mn-lt"/>
              </a:defRPr>
            </a:lvl5pPr>
          </a:lstStyle>
          <a:p>
            <a:pPr lvl="0"/>
            <a:r>
              <a:rPr lang="pl-PL"/>
              <a:t>Wpisz tekst</a:t>
            </a:r>
          </a:p>
          <a:p>
            <a:pPr lvl="1"/>
            <a:r>
              <a:rPr lang="pl-PL"/>
              <a:t>Drugi poziom</a:t>
            </a:r>
          </a:p>
          <a:p>
            <a:pPr lvl="2"/>
            <a:r>
              <a:rPr lang="pl-PL"/>
              <a:t>Trzeci poziom</a:t>
            </a:r>
          </a:p>
          <a:p>
            <a:pPr lvl="3"/>
            <a:r>
              <a:rPr lang="pl-PL"/>
              <a:t>Czwarty poziom</a:t>
            </a:r>
          </a:p>
          <a:p>
            <a:pPr lvl="4"/>
            <a:r>
              <a:rPr lang="pl-PL"/>
              <a:t>Piąty poziom</a:t>
            </a:r>
          </a:p>
        </p:txBody>
      </p:sp>
      <p:sp>
        <p:nvSpPr>
          <p:cNvPr id="14" name="Symbol zastępczy tekstu 13">
            <a:extLst>
              <a:ext uri="{FF2B5EF4-FFF2-40B4-BE49-F238E27FC236}">
                <a16:creationId xmlns:a16="http://schemas.microsoft.com/office/drawing/2014/main" id="{5D6F26F5-15E9-4D5A-8534-281FA9EBE865}"/>
              </a:ext>
            </a:extLst>
          </p:cNvPr>
          <p:cNvSpPr>
            <a:spLocks noGrp="1"/>
          </p:cNvSpPr>
          <p:nvPr>
            <p:ph type="body" sz="quarter" idx="13" hasCustomPrompt="1"/>
          </p:nvPr>
        </p:nvSpPr>
        <p:spPr>
          <a:xfrm>
            <a:off x="2666515" y="9126252"/>
            <a:ext cx="9272367" cy="2952328"/>
          </a:xfrm>
        </p:spPr>
        <p:txBody>
          <a:bodyPr>
            <a:noAutofit/>
          </a:bodyPr>
          <a:lstStyle>
            <a:lvl1pPr marL="0" indent="0" algn="l">
              <a:lnSpc>
                <a:spcPts val="4929"/>
              </a:lnSpc>
              <a:defRPr sz="3500" spc="-10" baseline="0">
                <a:solidFill>
                  <a:schemeClr val="accent2"/>
                </a:solidFill>
                <a:latin typeface="Lato Medium" panose="020F0502020204030203" pitchFamily="34" charset="0"/>
                <a:ea typeface="Lato Medium" panose="020F0502020204030203" pitchFamily="34" charset="0"/>
                <a:cs typeface="Lato Medium" panose="020F0502020204030203" pitchFamily="34" charset="0"/>
              </a:defRPr>
            </a:lvl1pPr>
          </a:lstStyle>
          <a:p>
            <a:pPr lvl="0"/>
            <a:r>
              <a:rPr lang="pl-PL">
                <a:latin typeface="Lato Medium" panose="020F0502020204030203" pitchFamily="34" charset="0"/>
                <a:ea typeface="Lato Medium" panose="020F0502020204030203" pitchFamily="34" charset="0"/>
                <a:cs typeface="Lato Medium" panose="020F0502020204030203" pitchFamily="34" charset="0"/>
              </a:rPr>
              <a:t>“Wstaw cytat</a:t>
            </a:r>
            <a:endParaRPr lang="pl-PL"/>
          </a:p>
        </p:txBody>
      </p:sp>
      <p:sp>
        <p:nvSpPr>
          <p:cNvPr id="7" name="Symbol zastępczy obrazu 6">
            <a:extLst>
              <a:ext uri="{FF2B5EF4-FFF2-40B4-BE49-F238E27FC236}">
                <a16:creationId xmlns:a16="http://schemas.microsoft.com/office/drawing/2014/main" id="{A1486E10-0AF7-4236-ABBB-2E915C23EFAD}"/>
              </a:ext>
            </a:extLst>
          </p:cNvPr>
          <p:cNvSpPr>
            <a:spLocks noGrp="1"/>
          </p:cNvSpPr>
          <p:nvPr>
            <p:ph type="pic" sz="quarter" idx="14" hasCustomPrompt="1"/>
          </p:nvPr>
        </p:nvSpPr>
        <p:spPr>
          <a:xfrm>
            <a:off x="1254125" y="9126539"/>
            <a:ext cx="856755" cy="863810"/>
          </a:xfrm>
        </p:spPr>
        <p:txBody>
          <a:bodyPr anchor="ctr" anchorCtr="0">
            <a:noAutofit/>
          </a:bodyPr>
          <a:lstStyle>
            <a:lvl1pPr algn="ctr">
              <a:defRPr sz="1800"/>
            </a:lvl1pPr>
          </a:lstStyle>
          <a:p>
            <a:r>
              <a:rPr lang="pl-PL"/>
              <a:t>Wstaw ikonę</a:t>
            </a:r>
          </a:p>
        </p:txBody>
      </p:sp>
    </p:spTree>
    <p:extLst>
      <p:ext uri="{BB962C8B-B14F-4D97-AF65-F5344CB8AC3E}">
        <p14:creationId xmlns:p14="http://schemas.microsoft.com/office/powerpoint/2010/main" val="1949204554"/>
      </p:ext>
    </p:extLst>
  </p:cSld>
  <p:clrMapOvr>
    <a:masterClrMapping/>
  </p:clrMapOvr>
  <p:extLst>
    <p:ext uri="{DCECCB84-F9BA-43D5-87BE-67443E8EF086}">
      <p15:sldGuideLst xmlns:p15="http://schemas.microsoft.com/office/powerpoint/2012/main">
        <p15:guide id="1" pos="8292">
          <p15:clr>
            <a:srgbClr val="FBAE40"/>
          </p15:clr>
        </p15:guide>
        <p15:guide id="2" pos="80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Slajd Zdjęcie + tekst">
    <p:bg>
      <p:bgPr>
        <a:solidFill>
          <a:srgbClr val="FFFFFF"/>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519936" y="4944127"/>
            <a:ext cx="10671372"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C2AE3B83-7122-495B-B456-52C86E55B53E}" type="slidenum">
              <a:rPr lang="pl-PL" smtClean="0"/>
              <a:pPr/>
              <a:t>‹#›</a:t>
            </a:fld>
            <a:endParaRPr lang="pl-PL"/>
          </a:p>
        </p:txBody>
      </p:sp>
      <p:sp>
        <p:nvSpPr>
          <p:cNvPr id="11" name="Symbol zastępczy tekstu 9">
            <a:extLst>
              <a:ext uri="{FF2B5EF4-FFF2-40B4-BE49-F238E27FC236}">
                <a16:creationId xmlns:a16="http://schemas.microsoft.com/office/drawing/2014/main" id="{63A6BFE8-FEEA-424E-A916-99F6FB4EA214}"/>
              </a:ext>
            </a:extLst>
          </p:cNvPr>
          <p:cNvSpPr>
            <a:spLocks noGrp="1"/>
          </p:cNvSpPr>
          <p:nvPr>
            <p:ph type="body" sz="quarter" idx="12" hasCustomPrompt="1"/>
          </p:nvPr>
        </p:nvSpPr>
        <p:spPr>
          <a:xfrm>
            <a:off x="1519104" y="6858000"/>
            <a:ext cx="10671372" cy="6264000"/>
          </a:xfrm>
        </p:spPr>
        <p:txBody>
          <a:bodyPr>
            <a:noAutofit/>
          </a:bodyPr>
          <a:lstStyle>
            <a:lvl1pPr algn="l">
              <a:lnSpc>
                <a:spcPts val="4930"/>
              </a:lnSpc>
              <a:spcBef>
                <a:spcPts val="4230"/>
              </a:spcBef>
              <a:defRPr sz="3500" spc="-10">
                <a:latin typeface="Lato Medium" panose="020F0502020204030203" pitchFamily="34" charset="0"/>
                <a:ea typeface="Lato Medium" panose="020F0502020204030203" pitchFamily="34" charset="0"/>
                <a:cs typeface="Lato Medium" panose="020F0502020204030203" pitchFamily="34" charset="0"/>
              </a:defRPr>
            </a:lvl1pPr>
            <a:lvl2pPr marL="0" algn="l">
              <a:lnSpc>
                <a:spcPts val="4230"/>
              </a:lnSpc>
              <a:defRPr sz="2700" spc="-10">
                <a:latin typeface="+mn-lt"/>
              </a:defRPr>
            </a:lvl2pPr>
            <a:lvl3pPr marL="756000" indent="-630000" algn="l">
              <a:lnSpc>
                <a:spcPts val="4230"/>
              </a:lnSpc>
              <a:spcBef>
                <a:spcPts val="4230"/>
              </a:spcBef>
              <a:buClr>
                <a:schemeClr val="accent2"/>
              </a:buClr>
              <a:buSzPct val="140000"/>
              <a:buFont typeface="Wingdings" panose="05000000000000000000" pitchFamily="2" charset="2"/>
              <a:buChar char="l"/>
              <a:defRPr sz="2700" spc="-10">
                <a:solidFill>
                  <a:schemeClr val="tx1"/>
                </a:solidFill>
                <a:latin typeface="+mn-lt"/>
              </a:defRPr>
            </a:lvl3pPr>
            <a:lvl4pPr marL="756000" indent="-630000" algn="l">
              <a:lnSpc>
                <a:spcPts val="4230"/>
              </a:lnSpc>
              <a:spcBef>
                <a:spcPts val="4230"/>
              </a:spcBef>
              <a:buClr>
                <a:schemeClr val="tx2"/>
              </a:buClr>
              <a:buSzPct val="140000"/>
              <a:buFont typeface="Wingdings" panose="05000000000000000000" pitchFamily="2" charset="2"/>
              <a:buChar char="l"/>
              <a:defRPr sz="2700" spc="-10" baseline="0">
                <a:latin typeface="+mn-lt"/>
              </a:defRPr>
            </a:lvl4pPr>
            <a:lvl5pPr marL="0" algn="l">
              <a:lnSpc>
                <a:spcPts val="4230"/>
              </a:lnSpc>
              <a:defRPr sz="2700" spc="-10">
                <a:latin typeface="+mn-lt"/>
              </a:defRPr>
            </a:lvl5pPr>
          </a:lstStyle>
          <a:p>
            <a:pPr lvl="0"/>
            <a:r>
              <a:rPr lang="pl-PL"/>
              <a:t>Wpisz śródtytuł – pierwszy poziom</a:t>
            </a:r>
          </a:p>
          <a:p>
            <a:pPr lvl="1"/>
            <a:r>
              <a:rPr lang="pl-PL"/>
              <a:t>Drugi poziom</a:t>
            </a:r>
          </a:p>
          <a:p>
            <a:pPr lvl="2"/>
            <a:r>
              <a:rPr lang="pl-PL"/>
              <a:t>Trzeci poziom</a:t>
            </a:r>
          </a:p>
          <a:p>
            <a:pPr lvl="3"/>
            <a:r>
              <a:rPr lang="pl-PL"/>
              <a:t>Czwarty poziom</a:t>
            </a:r>
          </a:p>
          <a:p>
            <a:pPr lvl="4"/>
            <a:r>
              <a:rPr lang="pl-PL"/>
              <a:t>Piąty poziom</a:t>
            </a:r>
          </a:p>
        </p:txBody>
      </p:sp>
      <p:pic>
        <p:nvPicPr>
          <p:cNvPr id="10" name="Grafika 9">
            <a:extLst>
              <a:ext uri="{FF2B5EF4-FFF2-40B4-BE49-F238E27FC236}">
                <a16:creationId xmlns:a16="http://schemas.microsoft.com/office/drawing/2014/main" id="{F95546DD-52FE-4638-84E8-CE406C6810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301012" y="1029888"/>
            <a:ext cx="1810728" cy="1435624"/>
          </a:xfrm>
          <a:prstGeom prst="rect">
            <a:avLst/>
          </a:prstGeom>
        </p:spPr>
      </p:pic>
      <p:sp>
        <p:nvSpPr>
          <p:cNvPr id="16" name="Picture Placeholder 8">
            <a:extLst>
              <a:ext uri="{FF2B5EF4-FFF2-40B4-BE49-F238E27FC236}">
                <a16:creationId xmlns:a16="http://schemas.microsoft.com/office/drawing/2014/main" id="{15382DFB-C038-4E81-BCF5-9BC13D339AFC}"/>
              </a:ext>
            </a:extLst>
          </p:cNvPr>
          <p:cNvSpPr>
            <a:spLocks noGrp="1"/>
          </p:cNvSpPr>
          <p:nvPr>
            <p:ph type="pic" sz="quarter" idx="19" hasCustomPrompt="1"/>
          </p:nvPr>
        </p:nvSpPr>
        <p:spPr>
          <a:xfrm flipH="1">
            <a:off x="16372464" y="-18764"/>
            <a:ext cx="8011536" cy="13743681"/>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 name="connsiteX0" fmla="*/ 2556077 w 5051627"/>
              <a:gd name="connsiteY0" fmla="*/ 98906 h 5090006"/>
              <a:gd name="connsiteX1" fmla="*/ 5051627 w 5051627"/>
              <a:gd name="connsiteY1" fmla="*/ 2594456 h 5090006"/>
              <a:gd name="connsiteX2" fmla="*/ 2556077 w 5051627"/>
              <a:gd name="connsiteY2" fmla="*/ 5090006 h 5090006"/>
              <a:gd name="connsiteX3" fmla="*/ 60527 w 5051627"/>
              <a:gd name="connsiteY3" fmla="*/ 2594456 h 5090006"/>
              <a:gd name="connsiteX4" fmla="*/ 918325 w 5051627"/>
              <a:gd name="connsiteY4" fmla="*/ 702656 h 5090006"/>
              <a:gd name="connsiteX5" fmla="*/ 2556077 w 5051627"/>
              <a:gd name="connsiteY5" fmla="*/ 98906 h 5090006"/>
              <a:gd name="connsiteX0" fmla="*/ 2556077 w 5051627"/>
              <a:gd name="connsiteY0" fmla="*/ 66699 h 5057799"/>
              <a:gd name="connsiteX1" fmla="*/ 5051627 w 5051627"/>
              <a:gd name="connsiteY1" fmla="*/ 2562249 h 5057799"/>
              <a:gd name="connsiteX2" fmla="*/ 2556077 w 5051627"/>
              <a:gd name="connsiteY2" fmla="*/ 5057799 h 5057799"/>
              <a:gd name="connsiteX3" fmla="*/ 60527 w 5051627"/>
              <a:gd name="connsiteY3" fmla="*/ 2562249 h 5057799"/>
              <a:gd name="connsiteX4" fmla="*/ 918325 w 5051627"/>
              <a:gd name="connsiteY4" fmla="*/ 670449 h 5057799"/>
              <a:gd name="connsiteX5" fmla="*/ 2556077 w 5051627"/>
              <a:gd name="connsiteY5" fmla="*/ 66699 h 5057799"/>
              <a:gd name="connsiteX0" fmla="*/ 2537735 w 5033285"/>
              <a:gd name="connsiteY0" fmla="*/ 66699 h 5057799"/>
              <a:gd name="connsiteX1" fmla="*/ 5033285 w 5033285"/>
              <a:gd name="connsiteY1" fmla="*/ 2562249 h 5057799"/>
              <a:gd name="connsiteX2" fmla="*/ 2537735 w 5033285"/>
              <a:gd name="connsiteY2" fmla="*/ 5057799 h 5057799"/>
              <a:gd name="connsiteX3" fmla="*/ 42185 w 5033285"/>
              <a:gd name="connsiteY3" fmla="*/ 2562249 h 5057799"/>
              <a:gd name="connsiteX4" fmla="*/ 899983 w 5033285"/>
              <a:gd name="connsiteY4" fmla="*/ 670449 h 5057799"/>
              <a:gd name="connsiteX5" fmla="*/ 2537735 w 5033285"/>
              <a:gd name="connsiteY5" fmla="*/ 66699 h 5057799"/>
              <a:gd name="connsiteX0" fmla="*/ 2544874 w 5040424"/>
              <a:gd name="connsiteY0" fmla="*/ 72218 h 5063318"/>
              <a:gd name="connsiteX1" fmla="*/ 5040424 w 5040424"/>
              <a:gd name="connsiteY1" fmla="*/ 2567768 h 5063318"/>
              <a:gd name="connsiteX2" fmla="*/ 2544874 w 5040424"/>
              <a:gd name="connsiteY2" fmla="*/ 5063318 h 5063318"/>
              <a:gd name="connsiteX3" fmla="*/ 49324 w 5040424"/>
              <a:gd name="connsiteY3" fmla="*/ 2567768 h 5063318"/>
              <a:gd name="connsiteX4" fmla="*/ 817538 w 5040424"/>
              <a:gd name="connsiteY4" fmla="*/ 629043 h 5063318"/>
              <a:gd name="connsiteX5" fmla="*/ 2544874 w 5040424"/>
              <a:gd name="connsiteY5" fmla="*/ 72218 h 5063318"/>
              <a:gd name="connsiteX0" fmla="*/ 2536481 w 5032031"/>
              <a:gd name="connsiteY0" fmla="*/ 184577 h 5175677"/>
              <a:gd name="connsiteX1" fmla="*/ 5032031 w 5032031"/>
              <a:gd name="connsiteY1" fmla="*/ 2680127 h 5175677"/>
              <a:gd name="connsiteX2" fmla="*/ 2536481 w 5032031"/>
              <a:gd name="connsiteY2" fmla="*/ 5175677 h 5175677"/>
              <a:gd name="connsiteX3" fmla="*/ 40931 w 5032031"/>
              <a:gd name="connsiteY3" fmla="*/ 2680127 h 5175677"/>
              <a:gd name="connsiteX4" fmla="*/ 915793 w 5032031"/>
              <a:gd name="connsiteY4" fmla="*/ 195367 h 5175677"/>
              <a:gd name="connsiteX5" fmla="*/ 2536481 w 5032031"/>
              <a:gd name="connsiteY5" fmla="*/ 184577 h 5175677"/>
              <a:gd name="connsiteX0" fmla="*/ 2425155 w 4920705"/>
              <a:gd name="connsiteY0" fmla="*/ 184577 h 5175677"/>
              <a:gd name="connsiteX1" fmla="*/ 4920705 w 4920705"/>
              <a:gd name="connsiteY1" fmla="*/ 2680127 h 5175677"/>
              <a:gd name="connsiteX2" fmla="*/ 2425155 w 4920705"/>
              <a:gd name="connsiteY2" fmla="*/ 5175677 h 5175677"/>
              <a:gd name="connsiteX3" fmla="*/ 44785 w 4920705"/>
              <a:gd name="connsiteY3" fmla="*/ 2948879 h 5175677"/>
              <a:gd name="connsiteX4" fmla="*/ 804467 w 4920705"/>
              <a:gd name="connsiteY4" fmla="*/ 195367 h 5175677"/>
              <a:gd name="connsiteX5" fmla="*/ 2425155 w 4920705"/>
              <a:gd name="connsiteY5" fmla="*/ 184577 h 5175677"/>
              <a:gd name="connsiteX0" fmla="*/ 2382093 w 4877643"/>
              <a:gd name="connsiteY0" fmla="*/ 184577 h 5175677"/>
              <a:gd name="connsiteX1" fmla="*/ 4877643 w 4877643"/>
              <a:gd name="connsiteY1" fmla="*/ 2680127 h 5175677"/>
              <a:gd name="connsiteX2" fmla="*/ 2382093 w 4877643"/>
              <a:gd name="connsiteY2" fmla="*/ 5175677 h 5175677"/>
              <a:gd name="connsiteX3" fmla="*/ 1723 w 4877643"/>
              <a:gd name="connsiteY3" fmla="*/ 2948879 h 5175677"/>
              <a:gd name="connsiteX4" fmla="*/ 761405 w 4877643"/>
              <a:gd name="connsiteY4" fmla="*/ 195367 h 5175677"/>
              <a:gd name="connsiteX5" fmla="*/ 2382093 w 4877643"/>
              <a:gd name="connsiteY5" fmla="*/ 184577 h 5175677"/>
              <a:gd name="connsiteX0" fmla="*/ 2381077 w 4876627"/>
              <a:gd name="connsiteY0" fmla="*/ 184577 h 5272880"/>
              <a:gd name="connsiteX1" fmla="*/ 4876627 w 4876627"/>
              <a:gd name="connsiteY1" fmla="*/ 2680127 h 5272880"/>
              <a:gd name="connsiteX2" fmla="*/ 2381077 w 4876627"/>
              <a:gd name="connsiteY2" fmla="*/ 5175677 h 5272880"/>
              <a:gd name="connsiteX3" fmla="*/ 926759 w 4876627"/>
              <a:gd name="connsiteY3" fmla="*/ 4589242 h 5272880"/>
              <a:gd name="connsiteX4" fmla="*/ 707 w 4876627"/>
              <a:gd name="connsiteY4" fmla="*/ 2948879 h 5272880"/>
              <a:gd name="connsiteX5" fmla="*/ 760389 w 4876627"/>
              <a:gd name="connsiteY5" fmla="*/ 195367 h 5272880"/>
              <a:gd name="connsiteX6" fmla="*/ 2381077 w 4876627"/>
              <a:gd name="connsiteY6" fmla="*/ 184577 h 5272880"/>
              <a:gd name="connsiteX0" fmla="*/ 1745966 w 4241516"/>
              <a:gd name="connsiteY0" fmla="*/ 432225 h 5597532"/>
              <a:gd name="connsiteX1" fmla="*/ 4241516 w 4241516"/>
              <a:gd name="connsiteY1" fmla="*/ 2927775 h 5597532"/>
              <a:gd name="connsiteX2" fmla="*/ 1745966 w 4241516"/>
              <a:gd name="connsiteY2" fmla="*/ 5423325 h 5597532"/>
              <a:gd name="connsiteX3" fmla="*/ 291648 w 4241516"/>
              <a:gd name="connsiteY3" fmla="*/ 4836890 h 5597532"/>
              <a:gd name="connsiteX4" fmla="*/ 125278 w 4241516"/>
              <a:gd name="connsiteY4" fmla="*/ 443015 h 5597532"/>
              <a:gd name="connsiteX5" fmla="*/ 1745966 w 4241516"/>
              <a:gd name="connsiteY5" fmla="*/ 432225 h 5597532"/>
              <a:gd name="connsiteX0" fmla="*/ 1822104 w 4317654"/>
              <a:gd name="connsiteY0" fmla="*/ 432225 h 5677384"/>
              <a:gd name="connsiteX1" fmla="*/ 4317654 w 4317654"/>
              <a:gd name="connsiteY1" fmla="*/ 2927775 h 5677384"/>
              <a:gd name="connsiteX2" fmla="*/ 1822104 w 4317654"/>
              <a:gd name="connsiteY2" fmla="*/ 5423325 h 5677384"/>
              <a:gd name="connsiteX3" fmla="*/ 184353 w 4317654"/>
              <a:gd name="connsiteY3" fmla="*/ 5062983 h 5677384"/>
              <a:gd name="connsiteX4" fmla="*/ 201416 w 4317654"/>
              <a:gd name="connsiteY4" fmla="*/ 443015 h 5677384"/>
              <a:gd name="connsiteX5" fmla="*/ 1822104 w 4317654"/>
              <a:gd name="connsiteY5" fmla="*/ 432225 h 5677384"/>
              <a:gd name="connsiteX0" fmla="*/ 1730344 w 4225894"/>
              <a:gd name="connsiteY0" fmla="*/ 432225 h 5677384"/>
              <a:gd name="connsiteX1" fmla="*/ 4225894 w 4225894"/>
              <a:gd name="connsiteY1" fmla="*/ 2927775 h 5677384"/>
              <a:gd name="connsiteX2" fmla="*/ 1730344 w 4225894"/>
              <a:gd name="connsiteY2" fmla="*/ 5423325 h 5677384"/>
              <a:gd name="connsiteX3" fmla="*/ 92593 w 4225894"/>
              <a:gd name="connsiteY3" fmla="*/ 5062983 h 5677384"/>
              <a:gd name="connsiteX4" fmla="*/ 109656 w 4225894"/>
              <a:gd name="connsiteY4" fmla="*/ 443015 h 5677384"/>
              <a:gd name="connsiteX5" fmla="*/ 1730344 w 4225894"/>
              <a:gd name="connsiteY5" fmla="*/ 432225 h 5677384"/>
              <a:gd name="connsiteX0" fmla="*/ 1730344 w 4225894"/>
              <a:gd name="connsiteY0" fmla="*/ 432225 h 5508454"/>
              <a:gd name="connsiteX1" fmla="*/ 4225894 w 4225894"/>
              <a:gd name="connsiteY1" fmla="*/ 2927775 h 5508454"/>
              <a:gd name="connsiteX2" fmla="*/ 1730344 w 4225894"/>
              <a:gd name="connsiteY2" fmla="*/ 5423325 h 5508454"/>
              <a:gd name="connsiteX3" fmla="*/ 92593 w 4225894"/>
              <a:gd name="connsiteY3" fmla="*/ 5062983 h 5508454"/>
              <a:gd name="connsiteX4" fmla="*/ 109656 w 4225894"/>
              <a:gd name="connsiteY4" fmla="*/ 443015 h 5508454"/>
              <a:gd name="connsiteX5" fmla="*/ 1730344 w 4225894"/>
              <a:gd name="connsiteY5" fmla="*/ 432225 h 5508454"/>
              <a:gd name="connsiteX0" fmla="*/ 1730344 w 4225894"/>
              <a:gd name="connsiteY0" fmla="*/ 432225 h 5423325"/>
              <a:gd name="connsiteX1" fmla="*/ 4225894 w 4225894"/>
              <a:gd name="connsiteY1" fmla="*/ 2927775 h 5423325"/>
              <a:gd name="connsiteX2" fmla="*/ 1730344 w 4225894"/>
              <a:gd name="connsiteY2" fmla="*/ 5423325 h 5423325"/>
              <a:gd name="connsiteX3" fmla="*/ 92593 w 4225894"/>
              <a:gd name="connsiteY3" fmla="*/ 5062983 h 5423325"/>
              <a:gd name="connsiteX4" fmla="*/ 109656 w 4225894"/>
              <a:gd name="connsiteY4" fmla="*/ 443015 h 5423325"/>
              <a:gd name="connsiteX5" fmla="*/ 1730344 w 4225894"/>
              <a:gd name="connsiteY5" fmla="*/ 432225 h 5423325"/>
              <a:gd name="connsiteX0" fmla="*/ 1730344 w 4226194"/>
              <a:gd name="connsiteY0" fmla="*/ 432225 h 5082053"/>
              <a:gd name="connsiteX1" fmla="*/ 4225894 w 4226194"/>
              <a:gd name="connsiteY1" fmla="*/ 2927775 h 5082053"/>
              <a:gd name="connsiteX2" fmla="*/ 1888182 w 4226194"/>
              <a:gd name="connsiteY2" fmla="*/ 5082053 h 5082053"/>
              <a:gd name="connsiteX3" fmla="*/ 92593 w 4226194"/>
              <a:gd name="connsiteY3" fmla="*/ 5062983 h 5082053"/>
              <a:gd name="connsiteX4" fmla="*/ 109656 w 4226194"/>
              <a:gd name="connsiteY4" fmla="*/ 443015 h 5082053"/>
              <a:gd name="connsiteX5" fmla="*/ 1730344 w 4226194"/>
              <a:gd name="connsiteY5" fmla="*/ 432225 h 5082053"/>
              <a:gd name="connsiteX0" fmla="*/ 1730344 w 4226194"/>
              <a:gd name="connsiteY0" fmla="*/ 184188 h 4834016"/>
              <a:gd name="connsiteX1" fmla="*/ 4225894 w 4226194"/>
              <a:gd name="connsiteY1" fmla="*/ 2679738 h 4834016"/>
              <a:gd name="connsiteX2" fmla="*/ 1888182 w 4226194"/>
              <a:gd name="connsiteY2" fmla="*/ 4834016 h 4834016"/>
              <a:gd name="connsiteX3" fmla="*/ 92593 w 4226194"/>
              <a:gd name="connsiteY3" fmla="*/ 4814946 h 4834016"/>
              <a:gd name="connsiteX4" fmla="*/ 109656 w 4226194"/>
              <a:gd name="connsiteY4" fmla="*/ 194978 h 4834016"/>
              <a:gd name="connsiteX5" fmla="*/ 1730344 w 4226194"/>
              <a:gd name="connsiteY5" fmla="*/ 184188 h 4834016"/>
              <a:gd name="connsiteX0" fmla="*/ 1637751 w 4133601"/>
              <a:gd name="connsiteY0" fmla="*/ 184188 h 4834016"/>
              <a:gd name="connsiteX1" fmla="*/ 4133301 w 4133601"/>
              <a:gd name="connsiteY1" fmla="*/ 2679738 h 4834016"/>
              <a:gd name="connsiteX2" fmla="*/ 1795589 w 4133601"/>
              <a:gd name="connsiteY2" fmla="*/ 4834016 h 4834016"/>
              <a:gd name="connsiteX3" fmla="*/ 0 w 4133601"/>
              <a:gd name="connsiteY3" fmla="*/ 4814946 h 4834016"/>
              <a:gd name="connsiteX4" fmla="*/ 17063 w 4133601"/>
              <a:gd name="connsiteY4" fmla="*/ 194978 h 4834016"/>
              <a:gd name="connsiteX5" fmla="*/ 1637751 w 4133601"/>
              <a:gd name="connsiteY5" fmla="*/ 184188 h 4834016"/>
              <a:gd name="connsiteX0" fmla="*/ 1637751 w 4133601"/>
              <a:gd name="connsiteY0" fmla="*/ 72327 h 4722155"/>
              <a:gd name="connsiteX1" fmla="*/ 4133301 w 4133601"/>
              <a:gd name="connsiteY1" fmla="*/ 2567877 h 4722155"/>
              <a:gd name="connsiteX2" fmla="*/ 1795589 w 4133601"/>
              <a:gd name="connsiteY2" fmla="*/ 4722155 h 4722155"/>
              <a:gd name="connsiteX3" fmla="*/ 0 w 4133601"/>
              <a:gd name="connsiteY3" fmla="*/ 4703085 h 4722155"/>
              <a:gd name="connsiteX4" fmla="*/ 17063 w 4133601"/>
              <a:gd name="connsiteY4" fmla="*/ 83117 h 4722155"/>
              <a:gd name="connsiteX5" fmla="*/ 1637751 w 4133601"/>
              <a:gd name="connsiteY5" fmla="*/ 72327 h 4722155"/>
              <a:gd name="connsiteX0" fmla="*/ 1637751 w 4133601"/>
              <a:gd name="connsiteY0" fmla="*/ 189579 h 4839407"/>
              <a:gd name="connsiteX1" fmla="*/ 4133301 w 4133601"/>
              <a:gd name="connsiteY1" fmla="*/ 2685129 h 4839407"/>
              <a:gd name="connsiteX2" fmla="*/ 1795589 w 4133601"/>
              <a:gd name="connsiteY2" fmla="*/ 4839407 h 4839407"/>
              <a:gd name="connsiteX3" fmla="*/ 0 w 4133601"/>
              <a:gd name="connsiteY3" fmla="*/ 4820337 h 4839407"/>
              <a:gd name="connsiteX4" fmla="*/ 8627 w 4133601"/>
              <a:gd name="connsiteY4" fmla="*/ 184435 h 4839407"/>
              <a:gd name="connsiteX5" fmla="*/ 1637751 w 4133601"/>
              <a:gd name="connsiteY5" fmla="*/ 189579 h 4839407"/>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29315 w 4125165"/>
              <a:gd name="connsiteY0" fmla="*/ 186381 h 4836209"/>
              <a:gd name="connsiteX1" fmla="*/ 4124865 w 4125165"/>
              <a:gd name="connsiteY1" fmla="*/ 2681931 h 4836209"/>
              <a:gd name="connsiteX2" fmla="*/ 1787153 w 4125165"/>
              <a:gd name="connsiteY2" fmla="*/ 4836209 h 4836209"/>
              <a:gd name="connsiteX3" fmla="*/ 0 w 4125165"/>
              <a:gd name="connsiteY3" fmla="*/ 4820889 h 4836209"/>
              <a:gd name="connsiteX4" fmla="*/ 191 w 4125165"/>
              <a:gd name="connsiteY4" fmla="*/ 181237 h 4836209"/>
              <a:gd name="connsiteX5" fmla="*/ 1629315 w 4125165"/>
              <a:gd name="connsiteY5" fmla="*/ 186381 h 483620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3564541 w 4210682"/>
              <a:gd name="connsiteY0" fmla="*/ 191091 h 4809347"/>
              <a:gd name="connsiteX1" fmla="*/ 4124945 w 4210682"/>
              <a:gd name="connsiteY1" fmla="*/ 2669129 h 4809347"/>
              <a:gd name="connsiteX2" fmla="*/ 2519261 w 4210682"/>
              <a:gd name="connsiteY2" fmla="*/ 4809347 h 4809347"/>
              <a:gd name="connsiteX3" fmla="*/ 80 w 4210682"/>
              <a:gd name="connsiteY3" fmla="*/ 4808087 h 4809347"/>
              <a:gd name="connsiteX4" fmla="*/ 271 w 4210682"/>
              <a:gd name="connsiteY4" fmla="*/ 168435 h 4809347"/>
              <a:gd name="connsiteX5" fmla="*/ 3564541 w 4210682"/>
              <a:gd name="connsiteY5" fmla="*/ 191091 h 4809347"/>
              <a:gd name="connsiteX0" fmla="*/ 3564541 w 4208999"/>
              <a:gd name="connsiteY0" fmla="*/ 22656 h 4640912"/>
              <a:gd name="connsiteX1" fmla="*/ 4124945 w 4208999"/>
              <a:gd name="connsiteY1" fmla="*/ 2500694 h 4640912"/>
              <a:gd name="connsiteX2" fmla="*/ 2519261 w 4208999"/>
              <a:gd name="connsiteY2" fmla="*/ 4640912 h 4640912"/>
              <a:gd name="connsiteX3" fmla="*/ 80 w 4208999"/>
              <a:gd name="connsiteY3" fmla="*/ 4639652 h 4640912"/>
              <a:gd name="connsiteX4" fmla="*/ 271 w 4208999"/>
              <a:gd name="connsiteY4" fmla="*/ 0 h 4640912"/>
              <a:gd name="connsiteX5" fmla="*/ 3564541 w 4208999"/>
              <a:gd name="connsiteY5" fmla="*/ 22656 h 4640912"/>
              <a:gd name="connsiteX0" fmla="*/ 3564541 w 4177750"/>
              <a:gd name="connsiteY0" fmla="*/ 350480 h 4968736"/>
              <a:gd name="connsiteX1" fmla="*/ 4124945 w 4177750"/>
              <a:gd name="connsiteY1" fmla="*/ 2828518 h 4968736"/>
              <a:gd name="connsiteX2" fmla="*/ 2519261 w 4177750"/>
              <a:gd name="connsiteY2" fmla="*/ 4968736 h 4968736"/>
              <a:gd name="connsiteX3" fmla="*/ 80 w 4177750"/>
              <a:gd name="connsiteY3" fmla="*/ 4967476 h 4968736"/>
              <a:gd name="connsiteX4" fmla="*/ 271 w 4177750"/>
              <a:gd name="connsiteY4" fmla="*/ 327824 h 4968736"/>
              <a:gd name="connsiteX5" fmla="*/ 3564541 w 4177750"/>
              <a:gd name="connsiteY5" fmla="*/ 350480 h 4968736"/>
              <a:gd name="connsiteX0" fmla="*/ 3564541 w 4307285"/>
              <a:gd name="connsiteY0" fmla="*/ 22656 h 4640912"/>
              <a:gd name="connsiteX1" fmla="*/ 4124945 w 4307285"/>
              <a:gd name="connsiteY1" fmla="*/ 2500694 h 4640912"/>
              <a:gd name="connsiteX2" fmla="*/ 2519261 w 4307285"/>
              <a:gd name="connsiteY2" fmla="*/ 4640912 h 4640912"/>
              <a:gd name="connsiteX3" fmla="*/ 80 w 4307285"/>
              <a:gd name="connsiteY3" fmla="*/ 4639652 h 4640912"/>
              <a:gd name="connsiteX4" fmla="*/ 271 w 4307285"/>
              <a:gd name="connsiteY4" fmla="*/ 0 h 4640912"/>
              <a:gd name="connsiteX5" fmla="*/ 3564541 w 4307285"/>
              <a:gd name="connsiteY5" fmla="*/ 22656 h 4640912"/>
              <a:gd name="connsiteX0" fmla="*/ 3564541 w 4172027"/>
              <a:gd name="connsiteY0" fmla="*/ 22656 h 4640912"/>
              <a:gd name="connsiteX1" fmla="*/ 4124945 w 4172027"/>
              <a:gd name="connsiteY1" fmla="*/ 2500694 h 4640912"/>
              <a:gd name="connsiteX2" fmla="*/ 2519261 w 4172027"/>
              <a:gd name="connsiteY2" fmla="*/ 4640912 h 4640912"/>
              <a:gd name="connsiteX3" fmla="*/ 80 w 4172027"/>
              <a:gd name="connsiteY3" fmla="*/ 4639652 h 4640912"/>
              <a:gd name="connsiteX4" fmla="*/ 271 w 4172027"/>
              <a:gd name="connsiteY4" fmla="*/ 0 h 4640912"/>
              <a:gd name="connsiteX5" fmla="*/ 3564541 w 4172027"/>
              <a:gd name="connsiteY5" fmla="*/ 22656 h 4640912"/>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73239 w 4133901"/>
              <a:gd name="connsiteY0" fmla="*/ 22656 h 5007417"/>
              <a:gd name="connsiteX1" fmla="*/ 4133643 w 4133901"/>
              <a:gd name="connsiteY1" fmla="*/ 2500694 h 5007417"/>
              <a:gd name="connsiteX2" fmla="*/ 3526179 w 4133901"/>
              <a:gd name="connsiteY2" fmla="*/ 4649668 h 5007417"/>
              <a:gd name="connsiteX3" fmla="*/ 22 w 4133901"/>
              <a:gd name="connsiteY3" fmla="*/ 5007417 h 5007417"/>
              <a:gd name="connsiteX4" fmla="*/ 8969 w 4133901"/>
              <a:gd name="connsiteY4" fmla="*/ 0 h 5007417"/>
              <a:gd name="connsiteX5" fmla="*/ 3573239 w 4133901"/>
              <a:gd name="connsiteY5" fmla="*/ 22656 h 5007417"/>
              <a:gd name="connsiteX0" fmla="*/ 3573239 w 4133755"/>
              <a:gd name="connsiteY0" fmla="*/ 22656 h 5008677"/>
              <a:gd name="connsiteX1" fmla="*/ 4133643 w 4133755"/>
              <a:gd name="connsiteY1" fmla="*/ 2500694 h 5008677"/>
              <a:gd name="connsiteX2" fmla="*/ 3587473 w 4133755"/>
              <a:gd name="connsiteY2" fmla="*/ 5008677 h 5008677"/>
              <a:gd name="connsiteX3" fmla="*/ 22 w 4133755"/>
              <a:gd name="connsiteY3" fmla="*/ 5007417 h 5008677"/>
              <a:gd name="connsiteX4" fmla="*/ 8969 w 4133755"/>
              <a:gd name="connsiteY4" fmla="*/ 0 h 5008677"/>
              <a:gd name="connsiteX5" fmla="*/ 3573239 w 4133755"/>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824"/>
              <a:gd name="connsiteY0" fmla="*/ 22656 h 4993197"/>
              <a:gd name="connsiteX1" fmla="*/ 4124674 w 4124824"/>
              <a:gd name="connsiteY1" fmla="*/ 2500694 h 4993197"/>
              <a:gd name="connsiteX2" fmla="*/ 3528735 w 4124824"/>
              <a:gd name="connsiteY2" fmla="*/ 4991614 h 4993197"/>
              <a:gd name="connsiteX3" fmla="*/ 2428 w 4124824"/>
              <a:gd name="connsiteY3" fmla="*/ 4993197 h 4993197"/>
              <a:gd name="connsiteX4" fmla="*/ 0 w 4124824"/>
              <a:gd name="connsiteY4" fmla="*/ 0 h 4993197"/>
              <a:gd name="connsiteX5" fmla="*/ 3564270 w 4124824"/>
              <a:gd name="connsiteY5" fmla="*/ 22656 h 4993197"/>
              <a:gd name="connsiteX0" fmla="*/ 3560975 w 4124796"/>
              <a:gd name="connsiteY0" fmla="*/ 6184 h 4993197"/>
              <a:gd name="connsiteX1" fmla="*/ 4124674 w 4124796"/>
              <a:gd name="connsiteY1" fmla="*/ 2500694 h 4993197"/>
              <a:gd name="connsiteX2" fmla="*/ 3528735 w 4124796"/>
              <a:gd name="connsiteY2" fmla="*/ 4991614 h 4993197"/>
              <a:gd name="connsiteX3" fmla="*/ 2428 w 4124796"/>
              <a:gd name="connsiteY3" fmla="*/ 4993197 h 4993197"/>
              <a:gd name="connsiteX4" fmla="*/ 0 w 4124796"/>
              <a:gd name="connsiteY4" fmla="*/ 0 h 4993197"/>
              <a:gd name="connsiteX5" fmla="*/ 3560975 w 4124796"/>
              <a:gd name="connsiteY5" fmla="*/ 6184 h 4993197"/>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24736 w 4125036"/>
              <a:gd name="connsiteY0" fmla="*/ 5086 h 5004792"/>
              <a:gd name="connsiteX1" fmla="*/ 4124674 w 4125036"/>
              <a:gd name="connsiteY1" fmla="*/ 2500694 h 5004792"/>
              <a:gd name="connsiteX2" fmla="*/ 3558385 w 4125036"/>
              <a:gd name="connsiteY2" fmla="*/ 5004792 h 5004792"/>
              <a:gd name="connsiteX3" fmla="*/ 2428 w 4125036"/>
              <a:gd name="connsiteY3" fmla="*/ 4993197 h 5004792"/>
              <a:gd name="connsiteX4" fmla="*/ 0 w 4125036"/>
              <a:gd name="connsiteY4" fmla="*/ 0 h 5004792"/>
              <a:gd name="connsiteX5" fmla="*/ 3524736 w 4125036"/>
              <a:gd name="connsiteY5" fmla="*/ 5086 h 5004792"/>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55100 w 4155038"/>
              <a:gd name="connsiteY0" fmla="*/ 25 h 4994240"/>
              <a:gd name="connsiteX1" fmla="*/ 4155038 w 4155038"/>
              <a:gd name="connsiteY1" fmla="*/ 2495633 h 4994240"/>
              <a:gd name="connsiteX2" fmla="*/ 3552510 w 4155038"/>
              <a:gd name="connsiteY2" fmla="*/ 4994240 h 4994240"/>
              <a:gd name="connsiteX3" fmla="*/ 32792 w 4155038"/>
              <a:gd name="connsiteY3" fmla="*/ 4988136 h 4994240"/>
              <a:gd name="connsiteX4" fmla="*/ 0 w 4155038"/>
              <a:gd name="connsiteY4" fmla="*/ 0 h 4994240"/>
              <a:gd name="connsiteX5" fmla="*/ 3555100 w 4155038"/>
              <a:gd name="connsiteY5" fmla="*/ 25 h 4994240"/>
              <a:gd name="connsiteX0" fmla="*/ 3555285 w 4155223"/>
              <a:gd name="connsiteY0" fmla="*/ 25 h 4994240"/>
              <a:gd name="connsiteX1" fmla="*/ 4155223 w 4155223"/>
              <a:gd name="connsiteY1" fmla="*/ 2495633 h 4994240"/>
              <a:gd name="connsiteX2" fmla="*/ 3552695 w 4155223"/>
              <a:gd name="connsiteY2" fmla="*/ 4994240 h 4994240"/>
              <a:gd name="connsiteX3" fmla="*/ 82 w 4155223"/>
              <a:gd name="connsiteY3" fmla="*/ 4990666 h 4994240"/>
              <a:gd name="connsiteX4" fmla="*/ 185 w 4155223"/>
              <a:gd name="connsiteY4" fmla="*/ 0 h 4994240"/>
              <a:gd name="connsiteX5" fmla="*/ 3555285 w 4155223"/>
              <a:gd name="connsiteY5" fmla="*/ 25 h 4994240"/>
              <a:gd name="connsiteX0" fmla="*/ 3555204 w 4155142"/>
              <a:gd name="connsiteY0" fmla="*/ 6957 h 5001172"/>
              <a:gd name="connsiteX1" fmla="*/ 4155142 w 4155142"/>
              <a:gd name="connsiteY1" fmla="*/ 2502565 h 5001172"/>
              <a:gd name="connsiteX2" fmla="*/ 3552614 w 4155142"/>
              <a:gd name="connsiteY2" fmla="*/ 5001172 h 5001172"/>
              <a:gd name="connsiteX3" fmla="*/ 1 w 4155142"/>
              <a:gd name="connsiteY3" fmla="*/ 4997598 h 5001172"/>
              <a:gd name="connsiteX4" fmla="*/ 1247879 w 4155142"/>
              <a:gd name="connsiteY4" fmla="*/ 0 h 5001172"/>
              <a:gd name="connsiteX5" fmla="*/ 3555204 w 4155142"/>
              <a:gd name="connsiteY5" fmla="*/ 6957 h 5001172"/>
              <a:gd name="connsiteX0" fmla="*/ 2321309 w 2921247"/>
              <a:gd name="connsiteY0" fmla="*/ 6957 h 5001172"/>
              <a:gd name="connsiteX1" fmla="*/ 2921247 w 2921247"/>
              <a:gd name="connsiteY1" fmla="*/ 2502565 h 5001172"/>
              <a:gd name="connsiteX2" fmla="*/ 2318719 w 2921247"/>
              <a:gd name="connsiteY2" fmla="*/ 5001172 h 5001172"/>
              <a:gd name="connsiteX3" fmla="*/ 17 w 2921247"/>
              <a:gd name="connsiteY3" fmla="*/ 4990666 h 5001172"/>
              <a:gd name="connsiteX4" fmla="*/ 13984 w 2921247"/>
              <a:gd name="connsiteY4" fmla="*/ 0 h 5001172"/>
              <a:gd name="connsiteX5" fmla="*/ 2321309 w 2921247"/>
              <a:gd name="connsiteY5" fmla="*/ 6957 h 5001172"/>
              <a:gd name="connsiteX0" fmla="*/ 2314387 w 2914325"/>
              <a:gd name="connsiteY0" fmla="*/ 6957 h 5001172"/>
              <a:gd name="connsiteX1" fmla="*/ 2914325 w 2914325"/>
              <a:gd name="connsiteY1" fmla="*/ 2502565 h 5001172"/>
              <a:gd name="connsiteX2" fmla="*/ 2311797 w 2914325"/>
              <a:gd name="connsiteY2" fmla="*/ 5001172 h 5001172"/>
              <a:gd name="connsiteX3" fmla="*/ 27 w 2914325"/>
              <a:gd name="connsiteY3" fmla="*/ 4997598 h 5001172"/>
              <a:gd name="connsiteX4" fmla="*/ 7062 w 2914325"/>
              <a:gd name="connsiteY4" fmla="*/ 0 h 5001172"/>
              <a:gd name="connsiteX5" fmla="*/ 2314387 w 2914325"/>
              <a:gd name="connsiteY5" fmla="*/ 6957 h 5001172"/>
              <a:gd name="connsiteX0" fmla="*/ 2314387 w 2914325"/>
              <a:gd name="connsiteY0" fmla="*/ 6957 h 5001172"/>
              <a:gd name="connsiteX1" fmla="*/ 2914325 w 2914325"/>
              <a:gd name="connsiteY1" fmla="*/ 2502565 h 5001172"/>
              <a:gd name="connsiteX2" fmla="*/ 2311797 w 2914325"/>
              <a:gd name="connsiteY2" fmla="*/ 5001172 h 5001172"/>
              <a:gd name="connsiteX3" fmla="*/ 27 w 2914325"/>
              <a:gd name="connsiteY3" fmla="*/ 4997598 h 5001172"/>
              <a:gd name="connsiteX4" fmla="*/ 7062 w 2914325"/>
              <a:gd name="connsiteY4" fmla="*/ 0 h 5001172"/>
              <a:gd name="connsiteX5" fmla="*/ 2314387 w 2914325"/>
              <a:gd name="connsiteY5" fmla="*/ 6957 h 5001172"/>
              <a:gd name="connsiteX0" fmla="*/ 2315371 w 2915309"/>
              <a:gd name="connsiteY0" fmla="*/ 6957 h 5001172"/>
              <a:gd name="connsiteX1" fmla="*/ 2915309 w 2915309"/>
              <a:gd name="connsiteY1" fmla="*/ 2502565 h 5001172"/>
              <a:gd name="connsiteX2" fmla="*/ 2312781 w 2915309"/>
              <a:gd name="connsiteY2" fmla="*/ 5001172 h 5001172"/>
              <a:gd name="connsiteX3" fmla="*/ 24 w 2915309"/>
              <a:gd name="connsiteY3" fmla="*/ 4999573 h 5001172"/>
              <a:gd name="connsiteX4" fmla="*/ 8046 w 2915309"/>
              <a:gd name="connsiteY4" fmla="*/ 0 h 5001172"/>
              <a:gd name="connsiteX5" fmla="*/ 2315371 w 2915309"/>
              <a:gd name="connsiteY5" fmla="*/ 6957 h 500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5309" h="5001172">
                <a:moveTo>
                  <a:pt x="2315371" y="6957"/>
                </a:moveTo>
                <a:cubicBezTo>
                  <a:pt x="2703455" y="760774"/>
                  <a:pt x="2915741" y="1785333"/>
                  <a:pt x="2915309" y="2502565"/>
                </a:cubicBezTo>
                <a:cubicBezTo>
                  <a:pt x="2914877" y="3219797"/>
                  <a:pt x="2714859" y="4244793"/>
                  <a:pt x="2312781" y="5001172"/>
                </a:cubicBezTo>
                <a:lnTo>
                  <a:pt x="24" y="4999573"/>
                </a:lnTo>
                <a:cubicBezTo>
                  <a:pt x="-585" y="4946937"/>
                  <a:pt x="10367" y="401371"/>
                  <a:pt x="8046" y="0"/>
                </a:cubicBezTo>
                <a:lnTo>
                  <a:pt x="2315371" y="6957"/>
                </a:lnTo>
                <a:close/>
              </a:path>
            </a:pathLst>
          </a:custGeom>
          <a:pattFill prst="divot">
            <a:fgClr>
              <a:schemeClr val="accent1"/>
            </a:fgClr>
            <a:bgClr>
              <a:schemeClr val="bg1"/>
            </a:bgClr>
          </a:pattFill>
        </p:spPr>
        <p:txBody>
          <a:bodyPr wrap="square" anchor="ctr">
            <a:noAutofit/>
          </a:bodyPr>
          <a:lstStyle>
            <a:lvl1pPr marL="0" indent="0" algn="ctr">
              <a:buFontTx/>
              <a:buNone/>
              <a:defRPr lang="en-US" sz="3219" baseline="-25000" dirty="0"/>
            </a:lvl1pPr>
          </a:lstStyle>
          <a:p>
            <a:r>
              <a:rPr lang="pl-PL"/>
              <a:t>Wstaw obraz</a:t>
            </a:r>
          </a:p>
        </p:txBody>
      </p:sp>
    </p:spTree>
    <p:extLst>
      <p:ext uri="{BB962C8B-B14F-4D97-AF65-F5344CB8AC3E}">
        <p14:creationId xmlns:p14="http://schemas.microsoft.com/office/powerpoint/2010/main" val="255984180"/>
      </p:ext>
    </p:extLst>
  </p:cSld>
  <p:clrMapOvr>
    <a:masterClrMapping/>
  </p:clrMapOvr>
  <p:extLst>
    <p:ext uri="{DCECCB84-F9BA-43D5-87BE-67443E8EF086}">
      <p15:sldGuideLst xmlns:p15="http://schemas.microsoft.com/office/powerpoint/2012/main">
        <p15:guide id="1" orient="horz" pos="4320">
          <p15:clr>
            <a:srgbClr val="FBAE40"/>
          </p15:clr>
        </p15:guide>
        <p15:guide id="2" pos="6160">
          <p15:clr>
            <a:srgbClr val="FBAE40"/>
          </p15:clr>
        </p15:guide>
        <p15:guide id="3" pos="7204">
          <p15:clr>
            <a:srgbClr val="FBAE40"/>
          </p15:clr>
        </p15:guide>
        <p15:guide id="4">
          <p15:clr>
            <a:srgbClr val="FBAE40"/>
          </p15:clr>
        </p15:guide>
        <p15:guide id="5" orient="horz">
          <p15:clr>
            <a:srgbClr val="FBAE40"/>
          </p15:clr>
        </p15:guide>
        <p15:guide id="6" orient="horz" pos="8640">
          <p15:clr>
            <a:srgbClr val="FBAE40"/>
          </p15:clr>
        </p15:guide>
        <p15:guide id="7" pos="6795">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_Slajd Zdjęcie + tekst">
    <p:bg>
      <p:bgPr>
        <a:solidFill>
          <a:srgbClr val="FFFFFF"/>
        </a:solidFill>
        <a:effectLst/>
      </p:bgPr>
    </p:bg>
    <p:spTree>
      <p:nvGrpSpPr>
        <p:cNvPr id="1" name=""/>
        <p:cNvGrpSpPr/>
        <p:nvPr/>
      </p:nvGrpSpPr>
      <p:grpSpPr>
        <a:xfrm>
          <a:off x="0" y="0"/>
          <a:ext cx="0" cy="0"/>
          <a:chOff x="0" y="0"/>
          <a:chExt cx="0" cy="0"/>
        </a:xfrm>
      </p:grpSpPr>
      <p:sp>
        <p:nvSpPr>
          <p:cNvPr id="9" name="Symbol zastępczy obrazu 8">
            <a:extLst>
              <a:ext uri="{FF2B5EF4-FFF2-40B4-BE49-F238E27FC236}">
                <a16:creationId xmlns:a16="http://schemas.microsoft.com/office/drawing/2014/main" id="{2DE190BC-4693-404B-B754-B5BE54F37B76}"/>
              </a:ext>
            </a:extLst>
          </p:cNvPr>
          <p:cNvSpPr>
            <a:spLocks noGrp="1"/>
          </p:cNvSpPr>
          <p:nvPr>
            <p:ph type="pic" sz="quarter" idx="13" hasCustomPrompt="1"/>
          </p:nvPr>
        </p:nvSpPr>
        <p:spPr>
          <a:xfrm>
            <a:off x="1" y="0"/>
            <a:ext cx="13604512" cy="13716000"/>
          </a:xfrm>
        </p:spPr>
        <p:txBody>
          <a:bodyPr anchor="ctr" anchorCtr="0">
            <a:noAutofit/>
          </a:bodyPr>
          <a:lstStyle>
            <a:lvl1pPr algn="ctr">
              <a:defRPr sz="3622"/>
            </a:lvl1pPr>
          </a:lstStyle>
          <a:p>
            <a:r>
              <a:rPr lang="pl-PL"/>
              <a:t>Wstaw obraz, wykadruj </a:t>
            </a:r>
            <a:br>
              <a:rPr lang="pl-PL"/>
            </a:br>
            <a:r>
              <a:rPr lang="pl-PL"/>
              <a:t>tak, jak potrzebujesz</a:t>
            </a:r>
            <a:br>
              <a:rPr lang="pl-PL"/>
            </a:br>
            <a:r>
              <a:rPr lang="pl-PL"/>
              <a:t>i przesuń na spód</a:t>
            </a:r>
          </a:p>
        </p:txBody>
      </p:sp>
      <p:pic>
        <p:nvPicPr>
          <p:cNvPr id="8" name="Grafika 7">
            <a:extLst>
              <a:ext uri="{FF2B5EF4-FFF2-40B4-BE49-F238E27FC236}">
                <a16:creationId xmlns:a16="http://schemas.microsoft.com/office/drawing/2014/main" id="{7F41C448-944D-4D62-B139-827C370FE6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56700" y="10344"/>
            <a:ext cx="14717594" cy="13716000"/>
          </a:xfrm>
          <a:prstGeom prst="rect">
            <a:avLst/>
          </a:prstGeom>
        </p:spPr>
      </p:pic>
      <p:sp>
        <p:nvSpPr>
          <p:cNvPr id="2" name="Holder 2"/>
          <p:cNvSpPr>
            <a:spLocks noGrp="1"/>
          </p:cNvSpPr>
          <p:nvPr>
            <p:ph type="ctrTitle" hasCustomPrompt="1"/>
          </p:nvPr>
        </p:nvSpPr>
        <p:spPr>
          <a:xfrm>
            <a:off x="12458638" y="4260050"/>
            <a:ext cx="10671372"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C2AE3B83-7122-495B-B456-52C86E55B53E}" type="slidenum">
              <a:rPr lang="pl-PL" smtClean="0"/>
              <a:pPr/>
              <a:t>‹#›</a:t>
            </a:fld>
            <a:endParaRPr lang="pl-PL"/>
          </a:p>
        </p:txBody>
      </p:sp>
      <p:sp>
        <p:nvSpPr>
          <p:cNvPr id="11" name="Symbol zastępczy tekstu 9">
            <a:extLst>
              <a:ext uri="{FF2B5EF4-FFF2-40B4-BE49-F238E27FC236}">
                <a16:creationId xmlns:a16="http://schemas.microsoft.com/office/drawing/2014/main" id="{63A6BFE8-FEEA-424E-A916-99F6FB4EA214}"/>
              </a:ext>
            </a:extLst>
          </p:cNvPr>
          <p:cNvSpPr>
            <a:spLocks noGrp="1"/>
          </p:cNvSpPr>
          <p:nvPr>
            <p:ph type="body" sz="quarter" idx="12" hasCustomPrompt="1"/>
          </p:nvPr>
        </p:nvSpPr>
        <p:spPr>
          <a:xfrm>
            <a:off x="12457806" y="6173923"/>
            <a:ext cx="10671372" cy="6264000"/>
          </a:xfrm>
        </p:spPr>
        <p:txBody>
          <a:bodyPr>
            <a:noAutofit/>
          </a:bodyPr>
          <a:lstStyle>
            <a:lvl1pPr algn="l">
              <a:lnSpc>
                <a:spcPts val="4930"/>
              </a:lnSpc>
              <a:spcBef>
                <a:spcPts val="4230"/>
              </a:spcBef>
              <a:defRPr sz="3500" spc="-10">
                <a:latin typeface="Lato Medium" panose="020F0502020204030203" pitchFamily="34" charset="0"/>
                <a:ea typeface="Lato Medium" panose="020F0502020204030203" pitchFamily="34" charset="0"/>
                <a:cs typeface="Lato Medium" panose="020F0502020204030203" pitchFamily="34" charset="0"/>
              </a:defRPr>
            </a:lvl1pPr>
            <a:lvl2pPr marL="0" algn="l">
              <a:lnSpc>
                <a:spcPts val="4230"/>
              </a:lnSpc>
              <a:defRPr sz="2700" spc="-10">
                <a:latin typeface="+mn-lt"/>
              </a:defRPr>
            </a:lvl2pPr>
            <a:lvl3pPr marL="756000" indent="-630000" algn="l">
              <a:lnSpc>
                <a:spcPts val="4230"/>
              </a:lnSpc>
              <a:spcBef>
                <a:spcPts val="4230"/>
              </a:spcBef>
              <a:buClr>
                <a:schemeClr val="accent2"/>
              </a:buClr>
              <a:buSzPct val="140000"/>
              <a:buFont typeface="Wingdings" panose="05000000000000000000" pitchFamily="2" charset="2"/>
              <a:buChar char="l"/>
              <a:defRPr sz="2700" spc="-10">
                <a:solidFill>
                  <a:schemeClr val="tx1"/>
                </a:solidFill>
                <a:latin typeface="+mn-lt"/>
              </a:defRPr>
            </a:lvl3pPr>
            <a:lvl4pPr marL="756000" indent="-630000" algn="l">
              <a:lnSpc>
                <a:spcPts val="4230"/>
              </a:lnSpc>
              <a:spcBef>
                <a:spcPts val="4230"/>
              </a:spcBef>
              <a:buClr>
                <a:schemeClr val="tx2"/>
              </a:buClr>
              <a:buSzPct val="140000"/>
              <a:buFont typeface="Wingdings" panose="05000000000000000000" pitchFamily="2" charset="2"/>
              <a:buChar char="l"/>
              <a:defRPr sz="2700" spc="-10" baseline="0">
                <a:latin typeface="+mn-lt"/>
              </a:defRPr>
            </a:lvl4pPr>
            <a:lvl5pPr marL="0" algn="l">
              <a:lnSpc>
                <a:spcPts val="4230"/>
              </a:lnSpc>
              <a:defRPr sz="2700" spc="-10">
                <a:latin typeface="+mn-lt"/>
              </a:defRPr>
            </a:lvl5pPr>
          </a:lstStyle>
          <a:p>
            <a:pPr lvl="0"/>
            <a:r>
              <a:rPr lang="pl-PL"/>
              <a:t>Wpisz śródtytuł – pierwszy poziom</a:t>
            </a:r>
          </a:p>
          <a:p>
            <a:pPr lvl="1"/>
            <a:r>
              <a:rPr lang="pl-PL"/>
              <a:t>Drugi poziom</a:t>
            </a:r>
          </a:p>
          <a:p>
            <a:pPr lvl="2"/>
            <a:r>
              <a:rPr lang="pl-PL"/>
              <a:t>Trzeci poziom</a:t>
            </a:r>
          </a:p>
          <a:p>
            <a:pPr lvl="3"/>
            <a:r>
              <a:rPr lang="pl-PL"/>
              <a:t>Czwarty poziom</a:t>
            </a:r>
          </a:p>
          <a:p>
            <a:pPr lvl="4"/>
            <a:r>
              <a:rPr lang="pl-PL"/>
              <a:t>Piąty poziom</a:t>
            </a:r>
          </a:p>
        </p:txBody>
      </p:sp>
      <p:pic>
        <p:nvPicPr>
          <p:cNvPr id="10" name="Grafika 9">
            <a:extLst>
              <a:ext uri="{FF2B5EF4-FFF2-40B4-BE49-F238E27FC236}">
                <a16:creationId xmlns:a16="http://schemas.microsoft.com/office/drawing/2014/main" id="{F95546DD-52FE-4638-84E8-CE406C6810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301012" y="1029888"/>
            <a:ext cx="1810728" cy="1435624"/>
          </a:xfrm>
          <a:prstGeom prst="rect">
            <a:avLst/>
          </a:prstGeom>
        </p:spPr>
      </p:pic>
    </p:spTree>
    <p:extLst>
      <p:ext uri="{BB962C8B-B14F-4D97-AF65-F5344CB8AC3E}">
        <p14:creationId xmlns:p14="http://schemas.microsoft.com/office/powerpoint/2010/main" val="12343238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_Slajd Zdjęcie + tekst">
    <p:bg>
      <p:bgPr>
        <a:solidFill>
          <a:srgbClr val="FFFFFF"/>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458638" y="4260050"/>
            <a:ext cx="10671372"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C2AE3B83-7122-495B-B456-52C86E55B53E}" type="slidenum">
              <a:rPr lang="pl-PL" smtClean="0"/>
              <a:pPr/>
              <a:t>‹#›</a:t>
            </a:fld>
            <a:endParaRPr lang="pl-PL"/>
          </a:p>
        </p:txBody>
      </p:sp>
      <p:sp>
        <p:nvSpPr>
          <p:cNvPr id="11" name="Symbol zastępczy tekstu 9">
            <a:extLst>
              <a:ext uri="{FF2B5EF4-FFF2-40B4-BE49-F238E27FC236}">
                <a16:creationId xmlns:a16="http://schemas.microsoft.com/office/drawing/2014/main" id="{63A6BFE8-FEEA-424E-A916-99F6FB4EA214}"/>
              </a:ext>
            </a:extLst>
          </p:cNvPr>
          <p:cNvSpPr>
            <a:spLocks noGrp="1"/>
          </p:cNvSpPr>
          <p:nvPr>
            <p:ph type="body" sz="quarter" idx="12" hasCustomPrompt="1"/>
          </p:nvPr>
        </p:nvSpPr>
        <p:spPr>
          <a:xfrm>
            <a:off x="12457806" y="6173923"/>
            <a:ext cx="10671372" cy="6264000"/>
          </a:xfrm>
        </p:spPr>
        <p:txBody>
          <a:bodyPr>
            <a:noAutofit/>
          </a:bodyPr>
          <a:lstStyle>
            <a:lvl1pPr algn="l">
              <a:lnSpc>
                <a:spcPts val="4930"/>
              </a:lnSpc>
              <a:spcBef>
                <a:spcPts val="4230"/>
              </a:spcBef>
              <a:defRPr sz="3500" spc="-10">
                <a:latin typeface="Lato Medium" panose="020F0502020204030203" pitchFamily="34" charset="0"/>
                <a:ea typeface="Lato Medium" panose="020F0502020204030203" pitchFamily="34" charset="0"/>
                <a:cs typeface="Lato Medium" panose="020F0502020204030203" pitchFamily="34" charset="0"/>
              </a:defRPr>
            </a:lvl1pPr>
            <a:lvl2pPr marL="0" algn="l">
              <a:lnSpc>
                <a:spcPts val="4230"/>
              </a:lnSpc>
              <a:defRPr sz="2700" spc="-10">
                <a:latin typeface="+mn-lt"/>
              </a:defRPr>
            </a:lvl2pPr>
            <a:lvl3pPr marL="756000" indent="-630000" algn="l">
              <a:lnSpc>
                <a:spcPts val="4230"/>
              </a:lnSpc>
              <a:spcBef>
                <a:spcPts val="4230"/>
              </a:spcBef>
              <a:buClr>
                <a:schemeClr val="accent2"/>
              </a:buClr>
              <a:buSzPct val="140000"/>
              <a:buFont typeface="Wingdings" panose="05000000000000000000" pitchFamily="2" charset="2"/>
              <a:buChar char="l"/>
              <a:defRPr sz="2700" spc="-10">
                <a:solidFill>
                  <a:schemeClr val="tx1"/>
                </a:solidFill>
                <a:latin typeface="+mn-lt"/>
              </a:defRPr>
            </a:lvl3pPr>
            <a:lvl4pPr marL="756000" indent="-630000" algn="l">
              <a:lnSpc>
                <a:spcPts val="4230"/>
              </a:lnSpc>
              <a:spcBef>
                <a:spcPts val="4230"/>
              </a:spcBef>
              <a:buClr>
                <a:schemeClr val="tx2"/>
              </a:buClr>
              <a:buSzPct val="140000"/>
              <a:buFont typeface="Wingdings" panose="05000000000000000000" pitchFamily="2" charset="2"/>
              <a:buChar char="l"/>
              <a:defRPr sz="2700" spc="-10" baseline="0">
                <a:latin typeface="+mn-lt"/>
              </a:defRPr>
            </a:lvl4pPr>
            <a:lvl5pPr marL="0" algn="l">
              <a:lnSpc>
                <a:spcPts val="4230"/>
              </a:lnSpc>
              <a:defRPr sz="2700" spc="-10">
                <a:latin typeface="+mn-lt"/>
              </a:defRPr>
            </a:lvl5pPr>
          </a:lstStyle>
          <a:p>
            <a:pPr lvl="0"/>
            <a:r>
              <a:rPr lang="pl-PL"/>
              <a:t>Wpisz śródtytuł – pierwszy poziom</a:t>
            </a:r>
          </a:p>
          <a:p>
            <a:pPr lvl="1"/>
            <a:r>
              <a:rPr lang="pl-PL"/>
              <a:t>Drugi poziom</a:t>
            </a:r>
          </a:p>
          <a:p>
            <a:pPr lvl="2"/>
            <a:r>
              <a:rPr lang="pl-PL"/>
              <a:t>Trzeci poziom</a:t>
            </a:r>
          </a:p>
          <a:p>
            <a:pPr lvl="3"/>
            <a:r>
              <a:rPr lang="pl-PL"/>
              <a:t>Czwarty poziom</a:t>
            </a:r>
          </a:p>
          <a:p>
            <a:pPr lvl="4"/>
            <a:r>
              <a:rPr lang="pl-PL"/>
              <a:t>Piąty poziom</a:t>
            </a:r>
          </a:p>
        </p:txBody>
      </p:sp>
      <p:pic>
        <p:nvPicPr>
          <p:cNvPr id="10" name="Grafika 9">
            <a:extLst>
              <a:ext uri="{FF2B5EF4-FFF2-40B4-BE49-F238E27FC236}">
                <a16:creationId xmlns:a16="http://schemas.microsoft.com/office/drawing/2014/main" id="{F95546DD-52FE-4638-84E8-CE406C6810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301012" y="1029888"/>
            <a:ext cx="1810728" cy="1435624"/>
          </a:xfrm>
          <a:prstGeom prst="rect">
            <a:avLst/>
          </a:prstGeom>
        </p:spPr>
      </p:pic>
      <p:sp>
        <p:nvSpPr>
          <p:cNvPr id="16" name="Picture Placeholder 8">
            <a:extLst>
              <a:ext uri="{FF2B5EF4-FFF2-40B4-BE49-F238E27FC236}">
                <a16:creationId xmlns:a16="http://schemas.microsoft.com/office/drawing/2014/main" id="{15382DFB-C038-4E81-BCF5-9BC13D339AFC}"/>
              </a:ext>
            </a:extLst>
          </p:cNvPr>
          <p:cNvSpPr>
            <a:spLocks noGrp="1"/>
          </p:cNvSpPr>
          <p:nvPr>
            <p:ph type="pic" sz="quarter" idx="19" hasCustomPrompt="1"/>
          </p:nvPr>
        </p:nvSpPr>
        <p:spPr>
          <a:xfrm>
            <a:off x="-3642" y="-1537"/>
            <a:ext cx="11418934" cy="13724631"/>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 name="connsiteX0" fmla="*/ 2556077 w 5051627"/>
              <a:gd name="connsiteY0" fmla="*/ 98906 h 5090006"/>
              <a:gd name="connsiteX1" fmla="*/ 5051627 w 5051627"/>
              <a:gd name="connsiteY1" fmla="*/ 2594456 h 5090006"/>
              <a:gd name="connsiteX2" fmla="*/ 2556077 w 5051627"/>
              <a:gd name="connsiteY2" fmla="*/ 5090006 h 5090006"/>
              <a:gd name="connsiteX3" fmla="*/ 60527 w 5051627"/>
              <a:gd name="connsiteY3" fmla="*/ 2594456 h 5090006"/>
              <a:gd name="connsiteX4" fmla="*/ 918325 w 5051627"/>
              <a:gd name="connsiteY4" fmla="*/ 702656 h 5090006"/>
              <a:gd name="connsiteX5" fmla="*/ 2556077 w 5051627"/>
              <a:gd name="connsiteY5" fmla="*/ 98906 h 5090006"/>
              <a:gd name="connsiteX0" fmla="*/ 2556077 w 5051627"/>
              <a:gd name="connsiteY0" fmla="*/ 66699 h 5057799"/>
              <a:gd name="connsiteX1" fmla="*/ 5051627 w 5051627"/>
              <a:gd name="connsiteY1" fmla="*/ 2562249 h 5057799"/>
              <a:gd name="connsiteX2" fmla="*/ 2556077 w 5051627"/>
              <a:gd name="connsiteY2" fmla="*/ 5057799 h 5057799"/>
              <a:gd name="connsiteX3" fmla="*/ 60527 w 5051627"/>
              <a:gd name="connsiteY3" fmla="*/ 2562249 h 5057799"/>
              <a:gd name="connsiteX4" fmla="*/ 918325 w 5051627"/>
              <a:gd name="connsiteY4" fmla="*/ 670449 h 5057799"/>
              <a:gd name="connsiteX5" fmla="*/ 2556077 w 5051627"/>
              <a:gd name="connsiteY5" fmla="*/ 66699 h 5057799"/>
              <a:gd name="connsiteX0" fmla="*/ 2537735 w 5033285"/>
              <a:gd name="connsiteY0" fmla="*/ 66699 h 5057799"/>
              <a:gd name="connsiteX1" fmla="*/ 5033285 w 5033285"/>
              <a:gd name="connsiteY1" fmla="*/ 2562249 h 5057799"/>
              <a:gd name="connsiteX2" fmla="*/ 2537735 w 5033285"/>
              <a:gd name="connsiteY2" fmla="*/ 5057799 h 5057799"/>
              <a:gd name="connsiteX3" fmla="*/ 42185 w 5033285"/>
              <a:gd name="connsiteY3" fmla="*/ 2562249 h 5057799"/>
              <a:gd name="connsiteX4" fmla="*/ 899983 w 5033285"/>
              <a:gd name="connsiteY4" fmla="*/ 670449 h 5057799"/>
              <a:gd name="connsiteX5" fmla="*/ 2537735 w 5033285"/>
              <a:gd name="connsiteY5" fmla="*/ 66699 h 5057799"/>
              <a:gd name="connsiteX0" fmla="*/ 2544874 w 5040424"/>
              <a:gd name="connsiteY0" fmla="*/ 72218 h 5063318"/>
              <a:gd name="connsiteX1" fmla="*/ 5040424 w 5040424"/>
              <a:gd name="connsiteY1" fmla="*/ 2567768 h 5063318"/>
              <a:gd name="connsiteX2" fmla="*/ 2544874 w 5040424"/>
              <a:gd name="connsiteY2" fmla="*/ 5063318 h 5063318"/>
              <a:gd name="connsiteX3" fmla="*/ 49324 w 5040424"/>
              <a:gd name="connsiteY3" fmla="*/ 2567768 h 5063318"/>
              <a:gd name="connsiteX4" fmla="*/ 817538 w 5040424"/>
              <a:gd name="connsiteY4" fmla="*/ 629043 h 5063318"/>
              <a:gd name="connsiteX5" fmla="*/ 2544874 w 5040424"/>
              <a:gd name="connsiteY5" fmla="*/ 72218 h 5063318"/>
              <a:gd name="connsiteX0" fmla="*/ 2536481 w 5032031"/>
              <a:gd name="connsiteY0" fmla="*/ 184577 h 5175677"/>
              <a:gd name="connsiteX1" fmla="*/ 5032031 w 5032031"/>
              <a:gd name="connsiteY1" fmla="*/ 2680127 h 5175677"/>
              <a:gd name="connsiteX2" fmla="*/ 2536481 w 5032031"/>
              <a:gd name="connsiteY2" fmla="*/ 5175677 h 5175677"/>
              <a:gd name="connsiteX3" fmla="*/ 40931 w 5032031"/>
              <a:gd name="connsiteY3" fmla="*/ 2680127 h 5175677"/>
              <a:gd name="connsiteX4" fmla="*/ 915793 w 5032031"/>
              <a:gd name="connsiteY4" fmla="*/ 195367 h 5175677"/>
              <a:gd name="connsiteX5" fmla="*/ 2536481 w 5032031"/>
              <a:gd name="connsiteY5" fmla="*/ 184577 h 5175677"/>
              <a:gd name="connsiteX0" fmla="*/ 2425155 w 4920705"/>
              <a:gd name="connsiteY0" fmla="*/ 184577 h 5175677"/>
              <a:gd name="connsiteX1" fmla="*/ 4920705 w 4920705"/>
              <a:gd name="connsiteY1" fmla="*/ 2680127 h 5175677"/>
              <a:gd name="connsiteX2" fmla="*/ 2425155 w 4920705"/>
              <a:gd name="connsiteY2" fmla="*/ 5175677 h 5175677"/>
              <a:gd name="connsiteX3" fmla="*/ 44785 w 4920705"/>
              <a:gd name="connsiteY3" fmla="*/ 2948879 h 5175677"/>
              <a:gd name="connsiteX4" fmla="*/ 804467 w 4920705"/>
              <a:gd name="connsiteY4" fmla="*/ 195367 h 5175677"/>
              <a:gd name="connsiteX5" fmla="*/ 2425155 w 4920705"/>
              <a:gd name="connsiteY5" fmla="*/ 184577 h 5175677"/>
              <a:gd name="connsiteX0" fmla="*/ 2382093 w 4877643"/>
              <a:gd name="connsiteY0" fmla="*/ 184577 h 5175677"/>
              <a:gd name="connsiteX1" fmla="*/ 4877643 w 4877643"/>
              <a:gd name="connsiteY1" fmla="*/ 2680127 h 5175677"/>
              <a:gd name="connsiteX2" fmla="*/ 2382093 w 4877643"/>
              <a:gd name="connsiteY2" fmla="*/ 5175677 h 5175677"/>
              <a:gd name="connsiteX3" fmla="*/ 1723 w 4877643"/>
              <a:gd name="connsiteY3" fmla="*/ 2948879 h 5175677"/>
              <a:gd name="connsiteX4" fmla="*/ 761405 w 4877643"/>
              <a:gd name="connsiteY4" fmla="*/ 195367 h 5175677"/>
              <a:gd name="connsiteX5" fmla="*/ 2382093 w 4877643"/>
              <a:gd name="connsiteY5" fmla="*/ 184577 h 5175677"/>
              <a:gd name="connsiteX0" fmla="*/ 2381077 w 4876627"/>
              <a:gd name="connsiteY0" fmla="*/ 184577 h 5272880"/>
              <a:gd name="connsiteX1" fmla="*/ 4876627 w 4876627"/>
              <a:gd name="connsiteY1" fmla="*/ 2680127 h 5272880"/>
              <a:gd name="connsiteX2" fmla="*/ 2381077 w 4876627"/>
              <a:gd name="connsiteY2" fmla="*/ 5175677 h 5272880"/>
              <a:gd name="connsiteX3" fmla="*/ 926759 w 4876627"/>
              <a:gd name="connsiteY3" fmla="*/ 4589242 h 5272880"/>
              <a:gd name="connsiteX4" fmla="*/ 707 w 4876627"/>
              <a:gd name="connsiteY4" fmla="*/ 2948879 h 5272880"/>
              <a:gd name="connsiteX5" fmla="*/ 760389 w 4876627"/>
              <a:gd name="connsiteY5" fmla="*/ 195367 h 5272880"/>
              <a:gd name="connsiteX6" fmla="*/ 2381077 w 4876627"/>
              <a:gd name="connsiteY6" fmla="*/ 184577 h 5272880"/>
              <a:gd name="connsiteX0" fmla="*/ 1745966 w 4241516"/>
              <a:gd name="connsiteY0" fmla="*/ 432225 h 5597532"/>
              <a:gd name="connsiteX1" fmla="*/ 4241516 w 4241516"/>
              <a:gd name="connsiteY1" fmla="*/ 2927775 h 5597532"/>
              <a:gd name="connsiteX2" fmla="*/ 1745966 w 4241516"/>
              <a:gd name="connsiteY2" fmla="*/ 5423325 h 5597532"/>
              <a:gd name="connsiteX3" fmla="*/ 291648 w 4241516"/>
              <a:gd name="connsiteY3" fmla="*/ 4836890 h 5597532"/>
              <a:gd name="connsiteX4" fmla="*/ 125278 w 4241516"/>
              <a:gd name="connsiteY4" fmla="*/ 443015 h 5597532"/>
              <a:gd name="connsiteX5" fmla="*/ 1745966 w 4241516"/>
              <a:gd name="connsiteY5" fmla="*/ 432225 h 5597532"/>
              <a:gd name="connsiteX0" fmla="*/ 1822104 w 4317654"/>
              <a:gd name="connsiteY0" fmla="*/ 432225 h 5677384"/>
              <a:gd name="connsiteX1" fmla="*/ 4317654 w 4317654"/>
              <a:gd name="connsiteY1" fmla="*/ 2927775 h 5677384"/>
              <a:gd name="connsiteX2" fmla="*/ 1822104 w 4317654"/>
              <a:gd name="connsiteY2" fmla="*/ 5423325 h 5677384"/>
              <a:gd name="connsiteX3" fmla="*/ 184353 w 4317654"/>
              <a:gd name="connsiteY3" fmla="*/ 5062983 h 5677384"/>
              <a:gd name="connsiteX4" fmla="*/ 201416 w 4317654"/>
              <a:gd name="connsiteY4" fmla="*/ 443015 h 5677384"/>
              <a:gd name="connsiteX5" fmla="*/ 1822104 w 4317654"/>
              <a:gd name="connsiteY5" fmla="*/ 432225 h 5677384"/>
              <a:gd name="connsiteX0" fmla="*/ 1730344 w 4225894"/>
              <a:gd name="connsiteY0" fmla="*/ 432225 h 5677384"/>
              <a:gd name="connsiteX1" fmla="*/ 4225894 w 4225894"/>
              <a:gd name="connsiteY1" fmla="*/ 2927775 h 5677384"/>
              <a:gd name="connsiteX2" fmla="*/ 1730344 w 4225894"/>
              <a:gd name="connsiteY2" fmla="*/ 5423325 h 5677384"/>
              <a:gd name="connsiteX3" fmla="*/ 92593 w 4225894"/>
              <a:gd name="connsiteY3" fmla="*/ 5062983 h 5677384"/>
              <a:gd name="connsiteX4" fmla="*/ 109656 w 4225894"/>
              <a:gd name="connsiteY4" fmla="*/ 443015 h 5677384"/>
              <a:gd name="connsiteX5" fmla="*/ 1730344 w 4225894"/>
              <a:gd name="connsiteY5" fmla="*/ 432225 h 5677384"/>
              <a:gd name="connsiteX0" fmla="*/ 1730344 w 4225894"/>
              <a:gd name="connsiteY0" fmla="*/ 432225 h 5508454"/>
              <a:gd name="connsiteX1" fmla="*/ 4225894 w 4225894"/>
              <a:gd name="connsiteY1" fmla="*/ 2927775 h 5508454"/>
              <a:gd name="connsiteX2" fmla="*/ 1730344 w 4225894"/>
              <a:gd name="connsiteY2" fmla="*/ 5423325 h 5508454"/>
              <a:gd name="connsiteX3" fmla="*/ 92593 w 4225894"/>
              <a:gd name="connsiteY3" fmla="*/ 5062983 h 5508454"/>
              <a:gd name="connsiteX4" fmla="*/ 109656 w 4225894"/>
              <a:gd name="connsiteY4" fmla="*/ 443015 h 5508454"/>
              <a:gd name="connsiteX5" fmla="*/ 1730344 w 4225894"/>
              <a:gd name="connsiteY5" fmla="*/ 432225 h 5508454"/>
              <a:gd name="connsiteX0" fmla="*/ 1730344 w 4225894"/>
              <a:gd name="connsiteY0" fmla="*/ 432225 h 5423325"/>
              <a:gd name="connsiteX1" fmla="*/ 4225894 w 4225894"/>
              <a:gd name="connsiteY1" fmla="*/ 2927775 h 5423325"/>
              <a:gd name="connsiteX2" fmla="*/ 1730344 w 4225894"/>
              <a:gd name="connsiteY2" fmla="*/ 5423325 h 5423325"/>
              <a:gd name="connsiteX3" fmla="*/ 92593 w 4225894"/>
              <a:gd name="connsiteY3" fmla="*/ 5062983 h 5423325"/>
              <a:gd name="connsiteX4" fmla="*/ 109656 w 4225894"/>
              <a:gd name="connsiteY4" fmla="*/ 443015 h 5423325"/>
              <a:gd name="connsiteX5" fmla="*/ 1730344 w 4225894"/>
              <a:gd name="connsiteY5" fmla="*/ 432225 h 5423325"/>
              <a:gd name="connsiteX0" fmla="*/ 1730344 w 4226194"/>
              <a:gd name="connsiteY0" fmla="*/ 432225 h 5082053"/>
              <a:gd name="connsiteX1" fmla="*/ 4225894 w 4226194"/>
              <a:gd name="connsiteY1" fmla="*/ 2927775 h 5082053"/>
              <a:gd name="connsiteX2" fmla="*/ 1888182 w 4226194"/>
              <a:gd name="connsiteY2" fmla="*/ 5082053 h 5082053"/>
              <a:gd name="connsiteX3" fmla="*/ 92593 w 4226194"/>
              <a:gd name="connsiteY3" fmla="*/ 5062983 h 5082053"/>
              <a:gd name="connsiteX4" fmla="*/ 109656 w 4226194"/>
              <a:gd name="connsiteY4" fmla="*/ 443015 h 5082053"/>
              <a:gd name="connsiteX5" fmla="*/ 1730344 w 4226194"/>
              <a:gd name="connsiteY5" fmla="*/ 432225 h 5082053"/>
              <a:gd name="connsiteX0" fmla="*/ 1730344 w 4226194"/>
              <a:gd name="connsiteY0" fmla="*/ 184188 h 4834016"/>
              <a:gd name="connsiteX1" fmla="*/ 4225894 w 4226194"/>
              <a:gd name="connsiteY1" fmla="*/ 2679738 h 4834016"/>
              <a:gd name="connsiteX2" fmla="*/ 1888182 w 4226194"/>
              <a:gd name="connsiteY2" fmla="*/ 4834016 h 4834016"/>
              <a:gd name="connsiteX3" fmla="*/ 92593 w 4226194"/>
              <a:gd name="connsiteY3" fmla="*/ 4814946 h 4834016"/>
              <a:gd name="connsiteX4" fmla="*/ 109656 w 4226194"/>
              <a:gd name="connsiteY4" fmla="*/ 194978 h 4834016"/>
              <a:gd name="connsiteX5" fmla="*/ 1730344 w 4226194"/>
              <a:gd name="connsiteY5" fmla="*/ 184188 h 4834016"/>
              <a:gd name="connsiteX0" fmla="*/ 1637751 w 4133601"/>
              <a:gd name="connsiteY0" fmla="*/ 184188 h 4834016"/>
              <a:gd name="connsiteX1" fmla="*/ 4133301 w 4133601"/>
              <a:gd name="connsiteY1" fmla="*/ 2679738 h 4834016"/>
              <a:gd name="connsiteX2" fmla="*/ 1795589 w 4133601"/>
              <a:gd name="connsiteY2" fmla="*/ 4834016 h 4834016"/>
              <a:gd name="connsiteX3" fmla="*/ 0 w 4133601"/>
              <a:gd name="connsiteY3" fmla="*/ 4814946 h 4834016"/>
              <a:gd name="connsiteX4" fmla="*/ 17063 w 4133601"/>
              <a:gd name="connsiteY4" fmla="*/ 194978 h 4834016"/>
              <a:gd name="connsiteX5" fmla="*/ 1637751 w 4133601"/>
              <a:gd name="connsiteY5" fmla="*/ 184188 h 4834016"/>
              <a:gd name="connsiteX0" fmla="*/ 1637751 w 4133601"/>
              <a:gd name="connsiteY0" fmla="*/ 72327 h 4722155"/>
              <a:gd name="connsiteX1" fmla="*/ 4133301 w 4133601"/>
              <a:gd name="connsiteY1" fmla="*/ 2567877 h 4722155"/>
              <a:gd name="connsiteX2" fmla="*/ 1795589 w 4133601"/>
              <a:gd name="connsiteY2" fmla="*/ 4722155 h 4722155"/>
              <a:gd name="connsiteX3" fmla="*/ 0 w 4133601"/>
              <a:gd name="connsiteY3" fmla="*/ 4703085 h 4722155"/>
              <a:gd name="connsiteX4" fmla="*/ 17063 w 4133601"/>
              <a:gd name="connsiteY4" fmla="*/ 83117 h 4722155"/>
              <a:gd name="connsiteX5" fmla="*/ 1637751 w 4133601"/>
              <a:gd name="connsiteY5" fmla="*/ 72327 h 4722155"/>
              <a:gd name="connsiteX0" fmla="*/ 1637751 w 4133601"/>
              <a:gd name="connsiteY0" fmla="*/ 189579 h 4839407"/>
              <a:gd name="connsiteX1" fmla="*/ 4133301 w 4133601"/>
              <a:gd name="connsiteY1" fmla="*/ 2685129 h 4839407"/>
              <a:gd name="connsiteX2" fmla="*/ 1795589 w 4133601"/>
              <a:gd name="connsiteY2" fmla="*/ 4839407 h 4839407"/>
              <a:gd name="connsiteX3" fmla="*/ 0 w 4133601"/>
              <a:gd name="connsiteY3" fmla="*/ 4820337 h 4839407"/>
              <a:gd name="connsiteX4" fmla="*/ 8627 w 4133601"/>
              <a:gd name="connsiteY4" fmla="*/ 184435 h 4839407"/>
              <a:gd name="connsiteX5" fmla="*/ 1637751 w 4133601"/>
              <a:gd name="connsiteY5" fmla="*/ 189579 h 4839407"/>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29315 w 4125165"/>
              <a:gd name="connsiteY0" fmla="*/ 186381 h 4836209"/>
              <a:gd name="connsiteX1" fmla="*/ 4124865 w 4125165"/>
              <a:gd name="connsiteY1" fmla="*/ 2681931 h 4836209"/>
              <a:gd name="connsiteX2" fmla="*/ 1787153 w 4125165"/>
              <a:gd name="connsiteY2" fmla="*/ 4836209 h 4836209"/>
              <a:gd name="connsiteX3" fmla="*/ 0 w 4125165"/>
              <a:gd name="connsiteY3" fmla="*/ 4820889 h 4836209"/>
              <a:gd name="connsiteX4" fmla="*/ 191 w 4125165"/>
              <a:gd name="connsiteY4" fmla="*/ 181237 h 4836209"/>
              <a:gd name="connsiteX5" fmla="*/ 1629315 w 4125165"/>
              <a:gd name="connsiteY5" fmla="*/ 186381 h 483620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3564541 w 4210682"/>
              <a:gd name="connsiteY0" fmla="*/ 191091 h 4809347"/>
              <a:gd name="connsiteX1" fmla="*/ 4124945 w 4210682"/>
              <a:gd name="connsiteY1" fmla="*/ 2669129 h 4809347"/>
              <a:gd name="connsiteX2" fmla="*/ 2519261 w 4210682"/>
              <a:gd name="connsiteY2" fmla="*/ 4809347 h 4809347"/>
              <a:gd name="connsiteX3" fmla="*/ 80 w 4210682"/>
              <a:gd name="connsiteY3" fmla="*/ 4808087 h 4809347"/>
              <a:gd name="connsiteX4" fmla="*/ 271 w 4210682"/>
              <a:gd name="connsiteY4" fmla="*/ 168435 h 4809347"/>
              <a:gd name="connsiteX5" fmla="*/ 3564541 w 4210682"/>
              <a:gd name="connsiteY5" fmla="*/ 191091 h 4809347"/>
              <a:gd name="connsiteX0" fmla="*/ 3564541 w 4208999"/>
              <a:gd name="connsiteY0" fmla="*/ 22656 h 4640912"/>
              <a:gd name="connsiteX1" fmla="*/ 4124945 w 4208999"/>
              <a:gd name="connsiteY1" fmla="*/ 2500694 h 4640912"/>
              <a:gd name="connsiteX2" fmla="*/ 2519261 w 4208999"/>
              <a:gd name="connsiteY2" fmla="*/ 4640912 h 4640912"/>
              <a:gd name="connsiteX3" fmla="*/ 80 w 4208999"/>
              <a:gd name="connsiteY3" fmla="*/ 4639652 h 4640912"/>
              <a:gd name="connsiteX4" fmla="*/ 271 w 4208999"/>
              <a:gd name="connsiteY4" fmla="*/ 0 h 4640912"/>
              <a:gd name="connsiteX5" fmla="*/ 3564541 w 4208999"/>
              <a:gd name="connsiteY5" fmla="*/ 22656 h 4640912"/>
              <a:gd name="connsiteX0" fmla="*/ 3564541 w 4177750"/>
              <a:gd name="connsiteY0" fmla="*/ 350480 h 4968736"/>
              <a:gd name="connsiteX1" fmla="*/ 4124945 w 4177750"/>
              <a:gd name="connsiteY1" fmla="*/ 2828518 h 4968736"/>
              <a:gd name="connsiteX2" fmla="*/ 2519261 w 4177750"/>
              <a:gd name="connsiteY2" fmla="*/ 4968736 h 4968736"/>
              <a:gd name="connsiteX3" fmla="*/ 80 w 4177750"/>
              <a:gd name="connsiteY3" fmla="*/ 4967476 h 4968736"/>
              <a:gd name="connsiteX4" fmla="*/ 271 w 4177750"/>
              <a:gd name="connsiteY4" fmla="*/ 327824 h 4968736"/>
              <a:gd name="connsiteX5" fmla="*/ 3564541 w 4177750"/>
              <a:gd name="connsiteY5" fmla="*/ 350480 h 4968736"/>
              <a:gd name="connsiteX0" fmla="*/ 3564541 w 4307285"/>
              <a:gd name="connsiteY0" fmla="*/ 22656 h 4640912"/>
              <a:gd name="connsiteX1" fmla="*/ 4124945 w 4307285"/>
              <a:gd name="connsiteY1" fmla="*/ 2500694 h 4640912"/>
              <a:gd name="connsiteX2" fmla="*/ 2519261 w 4307285"/>
              <a:gd name="connsiteY2" fmla="*/ 4640912 h 4640912"/>
              <a:gd name="connsiteX3" fmla="*/ 80 w 4307285"/>
              <a:gd name="connsiteY3" fmla="*/ 4639652 h 4640912"/>
              <a:gd name="connsiteX4" fmla="*/ 271 w 4307285"/>
              <a:gd name="connsiteY4" fmla="*/ 0 h 4640912"/>
              <a:gd name="connsiteX5" fmla="*/ 3564541 w 4307285"/>
              <a:gd name="connsiteY5" fmla="*/ 22656 h 4640912"/>
              <a:gd name="connsiteX0" fmla="*/ 3564541 w 4172027"/>
              <a:gd name="connsiteY0" fmla="*/ 22656 h 4640912"/>
              <a:gd name="connsiteX1" fmla="*/ 4124945 w 4172027"/>
              <a:gd name="connsiteY1" fmla="*/ 2500694 h 4640912"/>
              <a:gd name="connsiteX2" fmla="*/ 2519261 w 4172027"/>
              <a:gd name="connsiteY2" fmla="*/ 4640912 h 4640912"/>
              <a:gd name="connsiteX3" fmla="*/ 80 w 4172027"/>
              <a:gd name="connsiteY3" fmla="*/ 4639652 h 4640912"/>
              <a:gd name="connsiteX4" fmla="*/ 271 w 4172027"/>
              <a:gd name="connsiteY4" fmla="*/ 0 h 4640912"/>
              <a:gd name="connsiteX5" fmla="*/ 3564541 w 4172027"/>
              <a:gd name="connsiteY5" fmla="*/ 22656 h 4640912"/>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73239 w 4133901"/>
              <a:gd name="connsiteY0" fmla="*/ 22656 h 5007417"/>
              <a:gd name="connsiteX1" fmla="*/ 4133643 w 4133901"/>
              <a:gd name="connsiteY1" fmla="*/ 2500694 h 5007417"/>
              <a:gd name="connsiteX2" fmla="*/ 3526179 w 4133901"/>
              <a:gd name="connsiteY2" fmla="*/ 4649668 h 5007417"/>
              <a:gd name="connsiteX3" fmla="*/ 22 w 4133901"/>
              <a:gd name="connsiteY3" fmla="*/ 5007417 h 5007417"/>
              <a:gd name="connsiteX4" fmla="*/ 8969 w 4133901"/>
              <a:gd name="connsiteY4" fmla="*/ 0 h 5007417"/>
              <a:gd name="connsiteX5" fmla="*/ 3573239 w 4133901"/>
              <a:gd name="connsiteY5" fmla="*/ 22656 h 5007417"/>
              <a:gd name="connsiteX0" fmla="*/ 3573239 w 4133755"/>
              <a:gd name="connsiteY0" fmla="*/ 22656 h 5008677"/>
              <a:gd name="connsiteX1" fmla="*/ 4133643 w 4133755"/>
              <a:gd name="connsiteY1" fmla="*/ 2500694 h 5008677"/>
              <a:gd name="connsiteX2" fmla="*/ 3587473 w 4133755"/>
              <a:gd name="connsiteY2" fmla="*/ 5008677 h 5008677"/>
              <a:gd name="connsiteX3" fmla="*/ 22 w 4133755"/>
              <a:gd name="connsiteY3" fmla="*/ 5007417 h 5008677"/>
              <a:gd name="connsiteX4" fmla="*/ 8969 w 4133755"/>
              <a:gd name="connsiteY4" fmla="*/ 0 h 5008677"/>
              <a:gd name="connsiteX5" fmla="*/ 3573239 w 4133755"/>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824"/>
              <a:gd name="connsiteY0" fmla="*/ 22656 h 4993197"/>
              <a:gd name="connsiteX1" fmla="*/ 4124674 w 4124824"/>
              <a:gd name="connsiteY1" fmla="*/ 2500694 h 4993197"/>
              <a:gd name="connsiteX2" fmla="*/ 3528735 w 4124824"/>
              <a:gd name="connsiteY2" fmla="*/ 4991614 h 4993197"/>
              <a:gd name="connsiteX3" fmla="*/ 2428 w 4124824"/>
              <a:gd name="connsiteY3" fmla="*/ 4993197 h 4993197"/>
              <a:gd name="connsiteX4" fmla="*/ 0 w 4124824"/>
              <a:gd name="connsiteY4" fmla="*/ 0 h 4993197"/>
              <a:gd name="connsiteX5" fmla="*/ 3564270 w 4124824"/>
              <a:gd name="connsiteY5" fmla="*/ 22656 h 4993197"/>
              <a:gd name="connsiteX0" fmla="*/ 3560975 w 4124796"/>
              <a:gd name="connsiteY0" fmla="*/ 6184 h 4993197"/>
              <a:gd name="connsiteX1" fmla="*/ 4124674 w 4124796"/>
              <a:gd name="connsiteY1" fmla="*/ 2500694 h 4993197"/>
              <a:gd name="connsiteX2" fmla="*/ 3528735 w 4124796"/>
              <a:gd name="connsiteY2" fmla="*/ 4991614 h 4993197"/>
              <a:gd name="connsiteX3" fmla="*/ 2428 w 4124796"/>
              <a:gd name="connsiteY3" fmla="*/ 4993197 h 4993197"/>
              <a:gd name="connsiteX4" fmla="*/ 0 w 4124796"/>
              <a:gd name="connsiteY4" fmla="*/ 0 h 4993197"/>
              <a:gd name="connsiteX5" fmla="*/ 3560975 w 4124796"/>
              <a:gd name="connsiteY5" fmla="*/ 6184 h 4993197"/>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24736 w 4125036"/>
              <a:gd name="connsiteY0" fmla="*/ 5086 h 5004792"/>
              <a:gd name="connsiteX1" fmla="*/ 4124674 w 4125036"/>
              <a:gd name="connsiteY1" fmla="*/ 2500694 h 5004792"/>
              <a:gd name="connsiteX2" fmla="*/ 3558385 w 4125036"/>
              <a:gd name="connsiteY2" fmla="*/ 5004792 h 5004792"/>
              <a:gd name="connsiteX3" fmla="*/ 2428 w 4125036"/>
              <a:gd name="connsiteY3" fmla="*/ 4993197 h 5004792"/>
              <a:gd name="connsiteX4" fmla="*/ 0 w 4125036"/>
              <a:gd name="connsiteY4" fmla="*/ 0 h 5004792"/>
              <a:gd name="connsiteX5" fmla="*/ 3524736 w 4125036"/>
              <a:gd name="connsiteY5" fmla="*/ 5086 h 5004792"/>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55100 w 4155038"/>
              <a:gd name="connsiteY0" fmla="*/ 25 h 4994240"/>
              <a:gd name="connsiteX1" fmla="*/ 4155038 w 4155038"/>
              <a:gd name="connsiteY1" fmla="*/ 2495633 h 4994240"/>
              <a:gd name="connsiteX2" fmla="*/ 3552510 w 4155038"/>
              <a:gd name="connsiteY2" fmla="*/ 4994240 h 4994240"/>
              <a:gd name="connsiteX3" fmla="*/ 32792 w 4155038"/>
              <a:gd name="connsiteY3" fmla="*/ 4988136 h 4994240"/>
              <a:gd name="connsiteX4" fmla="*/ 0 w 4155038"/>
              <a:gd name="connsiteY4" fmla="*/ 0 h 4994240"/>
              <a:gd name="connsiteX5" fmla="*/ 3555100 w 4155038"/>
              <a:gd name="connsiteY5" fmla="*/ 25 h 4994240"/>
              <a:gd name="connsiteX0" fmla="*/ 3555285 w 4155223"/>
              <a:gd name="connsiteY0" fmla="*/ 25 h 4994240"/>
              <a:gd name="connsiteX1" fmla="*/ 4155223 w 4155223"/>
              <a:gd name="connsiteY1" fmla="*/ 2495633 h 4994240"/>
              <a:gd name="connsiteX2" fmla="*/ 3552695 w 4155223"/>
              <a:gd name="connsiteY2" fmla="*/ 4994240 h 4994240"/>
              <a:gd name="connsiteX3" fmla="*/ 82 w 4155223"/>
              <a:gd name="connsiteY3" fmla="*/ 4990666 h 4994240"/>
              <a:gd name="connsiteX4" fmla="*/ 185 w 4155223"/>
              <a:gd name="connsiteY4" fmla="*/ 0 h 4994240"/>
              <a:gd name="connsiteX5" fmla="*/ 3555285 w 4155223"/>
              <a:gd name="connsiteY5" fmla="*/ 25 h 499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5223" h="4994240">
                <a:moveTo>
                  <a:pt x="3555285" y="25"/>
                </a:moveTo>
                <a:cubicBezTo>
                  <a:pt x="3943369" y="753842"/>
                  <a:pt x="4155655" y="1778401"/>
                  <a:pt x="4155223" y="2495633"/>
                </a:cubicBezTo>
                <a:cubicBezTo>
                  <a:pt x="4154791" y="3212865"/>
                  <a:pt x="3954773" y="4237861"/>
                  <a:pt x="3552695" y="4994240"/>
                </a:cubicBezTo>
                <a:lnTo>
                  <a:pt x="82" y="4990666"/>
                </a:lnTo>
                <a:cubicBezTo>
                  <a:pt x="-527" y="4938030"/>
                  <a:pt x="2506" y="401371"/>
                  <a:pt x="185" y="0"/>
                </a:cubicBezTo>
                <a:lnTo>
                  <a:pt x="3555285" y="25"/>
                </a:lnTo>
                <a:close/>
              </a:path>
            </a:pathLst>
          </a:custGeom>
          <a:pattFill prst="divot">
            <a:fgClr>
              <a:schemeClr val="accent1"/>
            </a:fgClr>
            <a:bgClr>
              <a:schemeClr val="bg1"/>
            </a:bgClr>
          </a:pattFill>
        </p:spPr>
        <p:txBody>
          <a:bodyPr wrap="square" anchor="ctr">
            <a:noAutofit/>
          </a:bodyPr>
          <a:lstStyle>
            <a:lvl1pPr marL="0" indent="0" algn="ctr">
              <a:buFontTx/>
              <a:buNone/>
              <a:defRPr lang="en-US" sz="3219" dirty="0"/>
            </a:lvl1pPr>
          </a:lstStyle>
          <a:p>
            <a:r>
              <a:rPr lang="pl-PL"/>
              <a:t>Wstaw obraz</a:t>
            </a:r>
          </a:p>
        </p:txBody>
      </p:sp>
    </p:spTree>
    <p:extLst>
      <p:ext uri="{BB962C8B-B14F-4D97-AF65-F5344CB8AC3E}">
        <p14:creationId xmlns:p14="http://schemas.microsoft.com/office/powerpoint/2010/main" val="4251080869"/>
      </p:ext>
    </p:extLst>
  </p:cSld>
  <p:clrMapOvr>
    <a:masterClrMapping/>
  </p:clrMapOvr>
  <p:extLst>
    <p:ext uri="{DCECCB84-F9BA-43D5-87BE-67443E8EF086}">
      <p15:sldGuideLst xmlns:p15="http://schemas.microsoft.com/office/powerpoint/2012/main">
        <p15:guide id="1" orient="horz" pos="4320">
          <p15:clr>
            <a:srgbClr val="FBAE40"/>
          </p15:clr>
        </p15:guide>
        <p15:guide id="2" pos="6160">
          <p15:clr>
            <a:srgbClr val="FBAE40"/>
          </p15:clr>
        </p15:guide>
        <p15:guide id="3" pos="7204">
          <p15:clr>
            <a:srgbClr val="FBAE40"/>
          </p15:clr>
        </p15:guide>
        <p15:guide id="4">
          <p15:clr>
            <a:srgbClr val="FBAE40"/>
          </p15:clr>
        </p15:guide>
        <p15:guide id="5" orient="horz">
          <p15:clr>
            <a:srgbClr val="FBAE40"/>
          </p15:clr>
        </p15:guide>
        <p15:guide id="6" orient="horz" pos="8640">
          <p15:clr>
            <a:srgbClr val="FBAE40"/>
          </p15:clr>
        </p15:guide>
        <p15:guide id="7" pos="6795">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_Slajd Zdjęcie + tekst">
    <p:bg>
      <p:bgPr>
        <a:solidFill>
          <a:srgbClr val="FFFFFF"/>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519936" y="4944127"/>
            <a:ext cx="10671372"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C2AE3B83-7122-495B-B456-52C86E55B53E}" type="slidenum">
              <a:rPr lang="pl-PL" smtClean="0"/>
              <a:pPr/>
              <a:t>‹#›</a:t>
            </a:fld>
            <a:endParaRPr lang="pl-PL"/>
          </a:p>
        </p:txBody>
      </p:sp>
      <p:sp>
        <p:nvSpPr>
          <p:cNvPr id="11" name="Symbol zastępczy tekstu 9">
            <a:extLst>
              <a:ext uri="{FF2B5EF4-FFF2-40B4-BE49-F238E27FC236}">
                <a16:creationId xmlns:a16="http://schemas.microsoft.com/office/drawing/2014/main" id="{63A6BFE8-FEEA-424E-A916-99F6FB4EA214}"/>
              </a:ext>
            </a:extLst>
          </p:cNvPr>
          <p:cNvSpPr>
            <a:spLocks noGrp="1"/>
          </p:cNvSpPr>
          <p:nvPr>
            <p:ph type="body" sz="quarter" idx="12" hasCustomPrompt="1"/>
          </p:nvPr>
        </p:nvSpPr>
        <p:spPr>
          <a:xfrm>
            <a:off x="1519104" y="6858000"/>
            <a:ext cx="10671372" cy="6264000"/>
          </a:xfrm>
        </p:spPr>
        <p:txBody>
          <a:bodyPr>
            <a:noAutofit/>
          </a:bodyPr>
          <a:lstStyle>
            <a:lvl1pPr algn="l">
              <a:lnSpc>
                <a:spcPts val="4930"/>
              </a:lnSpc>
              <a:spcBef>
                <a:spcPts val="4230"/>
              </a:spcBef>
              <a:defRPr sz="3500" spc="-10">
                <a:latin typeface="Lato Medium" panose="020F0502020204030203" pitchFamily="34" charset="0"/>
                <a:ea typeface="Lato Medium" panose="020F0502020204030203" pitchFamily="34" charset="0"/>
                <a:cs typeface="Lato Medium" panose="020F0502020204030203" pitchFamily="34" charset="0"/>
              </a:defRPr>
            </a:lvl1pPr>
            <a:lvl2pPr marL="0" algn="l">
              <a:lnSpc>
                <a:spcPts val="4230"/>
              </a:lnSpc>
              <a:defRPr sz="2700" spc="-10">
                <a:latin typeface="+mn-lt"/>
              </a:defRPr>
            </a:lvl2pPr>
            <a:lvl3pPr marL="756000" indent="-630000" algn="l">
              <a:lnSpc>
                <a:spcPts val="4230"/>
              </a:lnSpc>
              <a:spcBef>
                <a:spcPts val="4230"/>
              </a:spcBef>
              <a:buClr>
                <a:schemeClr val="accent2"/>
              </a:buClr>
              <a:buSzPct val="140000"/>
              <a:buFont typeface="Wingdings" panose="05000000000000000000" pitchFamily="2" charset="2"/>
              <a:buChar char="l"/>
              <a:defRPr sz="2700" spc="-10">
                <a:solidFill>
                  <a:schemeClr val="tx1"/>
                </a:solidFill>
                <a:latin typeface="+mn-lt"/>
              </a:defRPr>
            </a:lvl3pPr>
            <a:lvl4pPr marL="756000" indent="-630000" algn="l">
              <a:lnSpc>
                <a:spcPts val="4230"/>
              </a:lnSpc>
              <a:spcBef>
                <a:spcPts val="4230"/>
              </a:spcBef>
              <a:buClr>
                <a:schemeClr val="tx2"/>
              </a:buClr>
              <a:buSzPct val="140000"/>
              <a:buFont typeface="Wingdings" panose="05000000000000000000" pitchFamily="2" charset="2"/>
              <a:buChar char="l"/>
              <a:defRPr sz="2700" spc="-10" baseline="0">
                <a:latin typeface="+mn-lt"/>
              </a:defRPr>
            </a:lvl4pPr>
            <a:lvl5pPr marL="0" algn="l">
              <a:lnSpc>
                <a:spcPts val="4230"/>
              </a:lnSpc>
              <a:defRPr sz="2700" spc="-10">
                <a:latin typeface="+mn-lt"/>
              </a:defRPr>
            </a:lvl5pPr>
          </a:lstStyle>
          <a:p>
            <a:pPr lvl="0"/>
            <a:r>
              <a:rPr lang="pl-PL"/>
              <a:t>Wpisz śródtytuł – pierwszy poziom</a:t>
            </a:r>
          </a:p>
          <a:p>
            <a:pPr lvl="1"/>
            <a:r>
              <a:rPr lang="pl-PL"/>
              <a:t>Drugi poziom</a:t>
            </a:r>
          </a:p>
          <a:p>
            <a:pPr lvl="2"/>
            <a:r>
              <a:rPr lang="pl-PL"/>
              <a:t>Trzeci poziom</a:t>
            </a:r>
          </a:p>
          <a:p>
            <a:pPr lvl="3"/>
            <a:r>
              <a:rPr lang="pl-PL"/>
              <a:t>Czwarty poziom</a:t>
            </a:r>
          </a:p>
          <a:p>
            <a:pPr lvl="4"/>
            <a:r>
              <a:rPr lang="pl-PL"/>
              <a:t>Piąty poziom</a:t>
            </a:r>
          </a:p>
        </p:txBody>
      </p:sp>
      <p:pic>
        <p:nvPicPr>
          <p:cNvPr id="10" name="Grafika 9">
            <a:extLst>
              <a:ext uri="{FF2B5EF4-FFF2-40B4-BE49-F238E27FC236}">
                <a16:creationId xmlns:a16="http://schemas.microsoft.com/office/drawing/2014/main" id="{F95546DD-52FE-4638-84E8-CE406C6810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301012" y="1029888"/>
            <a:ext cx="1810728" cy="1435624"/>
          </a:xfrm>
          <a:prstGeom prst="rect">
            <a:avLst/>
          </a:prstGeom>
        </p:spPr>
      </p:pic>
      <p:sp>
        <p:nvSpPr>
          <p:cNvPr id="16" name="Picture Placeholder 8">
            <a:extLst>
              <a:ext uri="{FF2B5EF4-FFF2-40B4-BE49-F238E27FC236}">
                <a16:creationId xmlns:a16="http://schemas.microsoft.com/office/drawing/2014/main" id="{15382DFB-C038-4E81-BCF5-9BC13D339AFC}"/>
              </a:ext>
            </a:extLst>
          </p:cNvPr>
          <p:cNvSpPr>
            <a:spLocks noGrp="1"/>
          </p:cNvSpPr>
          <p:nvPr>
            <p:ph type="pic" sz="quarter" idx="19" hasCustomPrompt="1"/>
          </p:nvPr>
        </p:nvSpPr>
        <p:spPr>
          <a:xfrm flipH="1">
            <a:off x="16372464" y="-18764"/>
            <a:ext cx="8011536" cy="13743681"/>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 name="connsiteX0" fmla="*/ 2556077 w 5051627"/>
              <a:gd name="connsiteY0" fmla="*/ 98906 h 5090006"/>
              <a:gd name="connsiteX1" fmla="*/ 5051627 w 5051627"/>
              <a:gd name="connsiteY1" fmla="*/ 2594456 h 5090006"/>
              <a:gd name="connsiteX2" fmla="*/ 2556077 w 5051627"/>
              <a:gd name="connsiteY2" fmla="*/ 5090006 h 5090006"/>
              <a:gd name="connsiteX3" fmla="*/ 60527 w 5051627"/>
              <a:gd name="connsiteY3" fmla="*/ 2594456 h 5090006"/>
              <a:gd name="connsiteX4" fmla="*/ 918325 w 5051627"/>
              <a:gd name="connsiteY4" fmla="*/ 702656 h 5090006"/>
              <a:gd name="connsiteX5" fmla="*/ 2556077 w 5051627"/>
              <a:gd name="connsiteY5" fmla="*/ 98906 h 5090006"/>
              <a:gd name="connsiteX0" fmla="*/ 2556077 w 5051627"/>
              <a:gd name="connsiteY0" fmla="*/ 66699 h 5057799"/>
              <a:gd name="connsiteX1" fmla="*/ 5051627 w 5051627"/>
              <a:gd name="connsiteY1" fmla="*/ 2562249 h 5057799"/>
              <a:gd name="connsiteX2" fmla="*/ 2556077 w 5051627"/>
              <a:gd name="connsiteY2" fmla="*/ 5057799 h 5057799"/>
              <a:gd name="connsiteX3" fmla="*/ 60527 w 5051627"/>
              <a:gd name="connsiteY3" fmla="*/ 2562249 h 5057799"/>
              <a:gd name="connsiteX4" fmla="*/ 918325 w 5051627"/>
              <a:gd name="connsiteY4" fmla="*/ 670449 h 5057799"/>
              <a:gd name="connsiteX5" fmla="*/ 2556077 w 5051627"/>
              <a:gd name="connsiteY5" fmla="*/ 66699 h 5057799"/>
              <a:gd name="connsiteX0" fmla="*/ 2537735 w 5033285"/>
              <a:gd name="connsiteY0" fmla="*/ 66699 h 5057799"/>
              <a:gd name="connsiteX1" fmla="*/ 5033285 w 5033285"/>
              <a:gd name="connsiteY1" fmla="*/ 2562249 h 5057799"/>
              <a:gd name="connsiteX2" fmla="*/ 2537735 w 5033285"/>
              <a:gd name="connsiteY2" fmla="*/ 5057799 h 5057799"/>
              <a:gd name="connsiteX3" fmla="*/ 42185 w 5033285"/>
              <a:gd name="connsiteY3" fmla="*/ 2562249 h 5057799"/>
              <a:gd name="connsiteX4" fmla="*/ 899983 w 5033285"/>
              <a:gd name="connsiteY4" fmla="*/ 670449 h 5057799"/>
              <a:gd name="connsiteX5" fmla="*/ 2537735 w 5033285"/>
              <a:gd name="connsiteY5" fmla="*/ 66699 h 5057799"/>
              <a:gd name="connsiteX0" fmla="*/ 2544874 w 5040424"/>
              <a:gd name="connsiteY0" fmla="*/ 72218 h 5063318"/>
              <a:gd name="connsiteX1" fmla="*/ 5040424 w 5040424"/>
              <a:gd name="connsiteY1" fmla="*/ 2567768 h 5063318"/>
              <a:gd name="connsiteX2" fmla="*/ 2544874 w 5040424"/>
              <a:gd name="connsiteY2" fmla="*/ 5063318 h 5063318"/>
              <a:gd name="connsiteX3" fmla="*/ 49324 w 5040424"/>
              <a:gd name="connsiteY3" fmla="*/ 2567768 h 5063318"/>
              <a:gd name="connsiteX4" fmla="*/ 817538 w 5040424"/>
              <a:gd name="connsiteY4" fmla="*/ 629043 h 5063318"/>
              <a:gd name="connsiteX5" fmla="*/ 2544874 w 5040424"/>
              <a:gd name="connsiteY5" fmla="*/ 72218 h 5063318"/>
              <a:gd name="connsiteX0" fmla="*/ 2536481 w 5032031"/>
              <a:gd name="connsiteY0" fmla="*/ 184577 h 5175677"/>
              <a:gd name="connsiteX1" fmla="*/ 5032031 w 5032031"/>
              <a:gd name="connsiteY1" fmla="*/ 2680127 h 5175677"/>
              <a:gd name="connsiteX2" fmla="*/ 2536481 w 5032031"/>
              <a:gd name="connsiteY2" fmla="*/ 5175677 h 5175677"/>
              <a:gd name="connsiteX3" fmla="*/ 40931 w 5032031"/>
              <a:gd name="connsiteY3" fmla="*/ 2680127 h 5175677"/>
              <a:gd name="connsiteX4" fmla="*/ 915793 w 5032031"/>
              <a:gd name="connsiteY4" fmla="*/ 195367 h 5175677"/>
              <a:gd name="connsiteX5" fmla="*/ 2536481 w 5032031"/>
              <a:gd name="connsiteY5" fmla="*/ 184577 h 5175677"/>
              <a:gd name="connsiteX0" fmla="*/ 2425155 w 4920705"/>
              <a:gd name="connsiteY0" fmla="*/ 184577 h 5175677"/>
              <a:gd name="connsiteX1" fmla="*/ 4920705 w 4920705"/>
              <a:gd name="connsiteY1" fmla="*/ 2680127 h 5175677"/>
              <a:gd name="connsiteX2" fmla="*/ 2425155 w 4920705"/>
              <a:gd name="connsiteY2" fmla="*/ 5175677 h 5175677"/>
              <a:gd name="connsiteX3" fmla="*/ 44785 w 4920705"/>
              <a:gd name="connsiteY3" fmla="*/ 2948879 h 5175677"/>
              <a:gd name="connsiteX4" fmla="*/ 804467 w 4920705"/>
              <a:gd name="connsiteY4" fmla="*/ 195367 h 5175677"/>
              <a:gd name="connsiteX5" fmla="*/ 2425155 w 4920705"/>
              <a:gd name="connsiteY5" fmla="*/ 184577 h 5175677"/>
              <a:gd name="connsiteX0" fmla="*/ 2382093 w 4877643"/>
              <a:gd name="connsiteY0" fmla="*/ 184577 h 5175677"/>
              <a:gd name="connsiteX1" fmla="*/ 4877643 w 4877643"/>
              <a:gd name="connsiteY1" fmla="*/ 2680127 h 5175677"/>
              <a:gd name="connsiteX2" fmla="*/ 2382093 w 4877643"/>
              <a:gd name="connsiteY2" fmla="*/ 5175677 h 5175677"/>
              <a:gd name="connsiteX3" fmla="*/ 1723 w 4877643"/>
              <a:gd name="connsiteY3" fmla="*/ 2948879 h 5175677"/>
              <a:gd name="connsiteX4" fmla="*/ 761405 w 4877643"/>
              <a:gd name="connsiteY4" fmla="*/ 195367 h 5175677"/>
              <a:gd name="connsiteX5" fmla="*/ 2382093 w 4877643"/>
              <a:gd name="connsiteY5" fmla="*/ 184577 h 5175677"/>
              <a:gd name="connsiteX0" fmla="*/ 2381077 w 4876627"/>
              <a:gd name="connsiteY0" fmla="*/ 184577 h 5272880"/>
              <a:gd name="connsiteX1" fmla="*/ 4876627 w 4876627"/>
              <a:gd name="connsiteY1" fmla="*/ 2680127 h 5272880"/>
              <a:gd name="connsiteX2" fmla="*/ 2381077 w 4876627"/>
              <a:gd name="connsiteY2" fmla="*/ 5175677 h 5272880"/>
              <a:gd name="connsiteX3" fmla="*/ 926759 w 4876627"/>
              <a:gd name="connsiteY3" fmla="*/ 4589242 h 5272880"/>
              <a:gd name="connsiteX4" fmla="*/ 707 w 4876627"/>
              <a:gd name="connsiteY4" fmla="*/ 2948879 h 5272880"/>
              <a:gd name="connsiteX5" fmla="*/ 760389 w 4876627"/>
              <a:gd name="connsiteY5" fmla="*/ 195367 h 5272880"/>
              <a:gd name="connsiteX6" fmla="*/ 2381077 w 4876627"/>
              <a:gd name="connsiteY6" fmla="*/ 184577 h 5272880"/>
              <a:gd name="connsiteX0" fmla="*/ 1745966 w 4241516"/>
              <a:gd name="connsiteY0" fmla="*/ 432225 h 5597532"/>
              <a:gd name="connsiteX1" fmla="*/ 4241516 w 4241516"/>
              <a:gd name="connsiteY1" fmla="*/ 2927775 h 5597532"/>
              <a:gd name="connsiteX2" fmla="*/ 1745966 w 4241516"/>
              <a:gd name="connsiteY2" fmla="*/ 5423325 h 5597532"/>
              <a:gd name="connsiteX3" fmla="*/ 291648 w 4241516"/>
              <a:gd name="connsiteY3" fmla="*/ 4836890 h 5597532"/>
              <a:gd name="connsiteX4" fmla="*/ 125278 w 4241516"/>
              <a:gd name="connsiteY4" fmla="*/ 443015 h 5597532"/>
              <a:gd name="connsiteX5" fmla="*/ 1745966 w 4241516"/>
              <a:gd name="connsiteY5" fmla="*/ 432225 h 5597532"/>
              <a:gd name="connsiteX0" fmla="*/ 1822104 w 4317654"/>
              <a:gd name="connsiteY0" fmla="*/ 432225 h 5677384"/>
              <a:gd name="connsiteX1" fmla="*/ 4317654 w 4317654"/>
              <a:gd name="connsiteY1" fmla="*/ 2927775 h 5677384"/>
              <a:gd name="connsiteX2" fmla="*/ 1822104 w 4317654"/>
              <a:gd name="connsiteY2" fmla="*/ 5423325 h 5677384"/>
              <a:gd name="connsiteX3" fmla="*/ 184353 w 4317654"/>
              <a:gd name="connsiteY3" fmla="*/ 5062983 h 5677384"/>
              <a:gd name="connsiteX4" fmla="*/ 201416 w 4317654"/>
              <a:gd name="connsiteY4" fmla="*/ 443015 h 5677384"/>
              <a:gd name="connsiteX5" fmla="*/ 1822104 w 4317654"/>
              <a:gd name="connsiteY5" fmla="*/ 432225 h 5677384"/>
              <a:gd name="connsiteX0" fmla="*/ 1730344 w 4225894"/>
              <a:gd name="connsiteY0" fmla="*/ 432225 h 5677384"/>
              <a:gd name="connsiteX1" fmla="*/ 4225894 w 4225894"/>
              <a:gd name="connsiteY1" fmla="*/ 2927775 h 5677384"/>
              <a:gd name="connsiteX2" fmla="*/ 1730344 w 4225894"/>
              <a:gd name="connsiteY2" fmla="*/ 5423325 h 5677384"/>
              <a:gd name="connsiteX3" fmla="*/ 92593 w 4225894"/>
              <a:gd name="connsiteY3" fmla="*/ 5062983 h 5677384"/>
              <a:gd name="connsiteX4" fmla="*/ 109656 w 4225894"/>
              <a:gd name="connsiteY4" fmla="*/ 443015 h 5677384"/>
              <a:gd name="connsiteX5" fmla="*/ 1730344 w 4225894"/>
              <a:gd name="connsiteY5" fmla="*/ 432225 h 5677384"/>
              <a:gd name="connsiteX0" fmla="*/ 1730344 w 4225894"/>
              <a:gd name="connsiteY0" fmla="*/ 432225 h 5508454"/>
              <a:gd name="connsiteX1" fmla="*/ 4225894 w 4225894"/>
              <a:gd name="connsiteY1" fmla="*/ 2927775 h 5508454"/>
              <a:gd name="connsiteX2" fmla="*/ 1730344 w 4225894"/>
              <a:gd name="connsiteY2" fmla="*/ 5423325 h 5508454"/>
              <a:gd name="connsiteX3" fmla="*/ 92593 w 4225894"/>
              <a:gd name="connsiteY3" fmla="*/ 5062983 h 5508454"/>
              <a:gd name="connsiteX4" fmla="*/ 109656 w 4225894"/>
              <a:gd name="connsiteY4" fmla="*/ 443015 h 5508454"/>
              <a:gd name="connsiteX5" fmla="*/ 1730344 w 4225894"/>
              <a:gd name="connsiteY5" fmla="*/ 432225 h 5508454"/>
              <a:gd name="connsiteX0" fmla="*/ 1730344 w 4225894"/>
              <a:gd name="connsiteY0" fmla="*/ 432225 h 5423325"/>
              <a:gd name="connsiteX1" fmla="*/ 4225894 w 4225894"/>
              <a:gd name="connsiteY1" fmla="*/ 2927775 h 5423325"/>
              <a:gd name="connsiteX2" fmla="*/ 1730344 w 4225894"/>
              <a:gd name="connsiteY2" fmla="*/ 5423325 h 5423325"/>
              <a:gd name="connsiteX3" fmla="*/ 92593 w 4225894"/>
              <a:gd name="connsiteY3" fmla="*/ 5062983 h 5423325"/>
              <a:gd name="connsiteX4" fmla="*/ 109656 w 4225894"/>
              <a:gd name="connsiteY4" fmla="*/ 443015 h 5423325"/>
              <a:gd name="connsiteX5" fmla="*/ 1730344 w 4225894"/>
              <a:gd name="connsiteY5" fmla="*/ 432225 h 5423325"/>
              <a:gd name="connsiteX0" fmla="*/ 1730344 w 4226194"/>
              <a:gd name="connsiteY0" fmla="*/ 432225 h 5082053"/>
              <a:gd name="connsiteX1" fmla="*/ 4225894 w 4226194"/>
              <a:gd name="connsiteY1" fmla="*/ 2927775 h 5082053"/>
              <a:gd name="connsiteX2" fmla="*/ 1888182 w 4226194"/>
              <a:gd name="connsiteY2" fmla="*/ 5082053 h 5082053"/>
              <a:gd name="connsiteX3" fmla="*/ 92593 w 4226194"/>
              <a:gd name="connsiteY3" fmla="*/ 5062983 h 5082053"/>
              <a:gd name="connsiteX4" fmla="*/ 109656 w 4226194"/>
              <a:gd name="connsiteY4" fmla="*/ 443015 h 5082053"/>
              <a:gd name="connsiteX5" fmla="*/ 1730344 w 4226194"/>
              <a:gd name="connsiteY5" fmla="*/ 432225 h 5082053"/>
              <a:gd name="connsiteX0" fmla="*/ 1730344 w 4226194"/>
              <a:gd name="connsiteY0" fmla="*/ 184188 h 4834016"/>
              <a:gd name="connsiteX1" fmla="*/ 4225894 w 4226194"/>
              <a:gd name="connsiteY1" fmla="*/ 2679738 h 4834016"/>
              <a:gd name="connsiteX2" fmla="*/ 1888182 w 4226194"/>
              <a:gd name="connsiteY2" fmla="*/ 4834016 h 4834016"/>
              <a:gd name="connsiteX3" fmla="*/ 92593 w 4226194"/>
              <a:gd name="connsiteY3" fmla="*/ 4814946 h 4834016"/>
              <a:gd name="connsiteX4" fmla="*/ 109656 w 4226194"/>
              <a:gd name="connsiteY4" fmla="*/ 194978 h 4834016"/>
              <a:gd name="connsiteX5" fmla="*/ 1730344 w 4226194"/>
              <a:gd name="connsiteY5" fmla="*/ 184188 h 4834016"/>
              <a:gd name="connsiteX0" fmla="*/ 1637751 w 4133601"/>
              <a:gd name="connsiteY0" fmla="*/ 184188 h 4834016"/>
              <a:gd name="connsiteX1" fmla="*/ 4133301 w 4133601"/>
              <a:gd name="connsiteY1" fmla="*/ 2679738 h 4834016"/>
              <a:gd name="connsiteX2" fmla="*/ 1795589 w 4133601"/>
              <a:gd name="connsiteY2" fmla="*/ 4834016 h 4834016"/>
              <a:gd name="connsiteX3" fmla="*/ 0 w 4133601"/>
              <a:gd name="connsiteY3" fmla="*/ 4814946 h 4834016"/>
              <a:gd name="connsiteX4" fmla="*/ 17063 w 4133601"/>
              <a:gd name="connsiteY4" fmla="*/ 194978 h 4834016"/>
              <a:gd name="connsiteX5" fmla="*/ 1637751 w 4133601"/>
              <a:gd name="connsiteY5" fmla="*/ 184188 h 4834016"/>
              <a:gd name="connsiteX0" fmla="*/ 1637751 w 4133601"/>
              <a:gd name="connsiteY0" fmla="*/ 72327 h 4722155"/>
              <a:gd name="connsiteX1" fmla="*/ 4133301 w 4133601"/>
              <a:gd name="connsiteY1" fmla="*/ 2567877 h 4722155"/>
              <a:gd name="connsiteX2" fmla="*/ 1795589 w 4133601"/>
              <a:gd name="connsiteY2" fmla="*/ 4722155 h 4722155"/>
              <a:gd name="connsiteX3" fmla="*/ 0 w 4133601"/>
              <a:gd name="connsiteY3" fmla="*/ 4703085 h 4722155"/>
              <a:gd name="connsiteX4" fmla="*/ 17063 w 4133601"/>
              <a:gd name="connsiteY4" fmla="*/ 83117 h 4722155"/>
              <a:gd name="connsiteX5" fmla="*/ 1637751 w 4133601"/>
              <a:gd name="connsiteY5" fmla="*/ 72327 h 4722155"/>
              <a:gd name="connsiteX0" fmla="*/ 1637751 w 4133601"/>
              <a:gd name="connsiteY0" fmla="*/ 189579 h 4839407"/>
              <a:gd name="connsiteX1" fmla="*/ 4133301 w 4133601"/>
              <a:gd name="connsiteY1" fmla="*/ 2685129 h 4839407"/>
              <a:gd name="connsiteX2" fmla="*/ 1795589 w 4133601"/>
              <a:gd name="connsiteY2" fmla="*/ 4839407 h 4839407"/>
              <a:gd name="connsiteX3" fmla="*/ 0 w 4133601"/>
              <a:gd name="connsiteY3" fmla="*/ 4820337 h 4839407"/>
              <a:gd name="connsiteX4" fmla="*/ 8627 w 4133601"/>
              <a:gd name="connsiteY4" fmla="*/ 184435 h 4839407"/>
              <a:gd name="connsiteX5" fmla="*/ 1637751 w 4133601"/>
              <a:gd name="connsiteY5" fmla="*/ 189579 h 4839407"/>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29315 w 4125165"/>
              <a:gd name="connsiteY0" fmla="*/ 186381 h 4836209"/>
              <a:gd name="connsiteX1" fmla="*/ 4124865 w 4125165"/>
              <a:gd name="connsiteY1" fmla="*/ 2681931 h 4836209"/>
              <a:gd name="connsiteX2" fmla="*/ 1787153 w 4125165"/>
              <a:gd name="connsiteY2" fmla="*/ 4836209 h 4836209"/>
              <a:gd name="connsiteX3" fmla="*/ 0 w 4125165"/>
              <a:gd name="connsiteY3" fmla="*/ 4820889 h 4836209"/>
              <a:gd name="connsiteX4" fmla="*/ 191 w 4125165"/>
              <a:gd name="connsiteY4" fmla="*/ 181237 h 4836209"/>
              <a:gd name="connsiteX5" fmla="*/ 1629315 w 4125165"/>
              <a:gd name="connsiteY5" fmla="*/ 186381 h 483620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3564541 w 4210682"/>
              <a:gd name="connsiteY0" fmla="*/ 191091 h 4809347"/>
              <a:gd name="connsiteX1" fmla="*/ 4124945 w 4210682"/>
              <a:gd name="connsiteY1" fmla="*/ 2669129 h 4809347"/>
              <a:gd name="connsiteX2" fmla="*/ 2519261 w 4210682"/>
              <a:gd name="connsiteY2" fmla="*/ 4809347 h 4809347"/>
              <a:gd name="connsiteX3" fmla="*/ 80 w 4210682"/>
              <a:gd name="connsiteY3" fmla="*/ 4808087 h 4809347"/>
              <a:gd name="connsiteX4" fmla="*/ 271 w 4210682"/>
              <a:gd name="connsiteY4" fmla="*/ 168435 h 4809347"/>
              <a:gd name="connsiteX5" fmla="*/ 3564541 w 4210682"/>
              <a:gd name="connsiteY5" fmla="*/ 191091 h 4809347"/>
              <a:gd name="connsiteX0" fmla="*/ 3564541 w 4208999"/>
              <a:gd name="connsiteY0" fmla="*/ 22656 h 4640912"/>
              <a:gd name="connsiteX1" fmla="*/ 4124945 w 4208999"/>
              <a:gd name="connsiteY1" fmla="*/ 2500694 h 4640912"/>
              <a:gd name="connsiteX2" fmla="*/ 2519261 w 4208999"/>
              <a:gd name="connsiteY2" fmla="*/ 4640912 h 4640912"/>
              <a:gd name="connsiteX3" fmla="*/ 80 w 4208999"/>
              <a:gd name="connsiteY3" fmla="*/ 4639652 h 4640912"/>
              <a:gd name="connsiteX4" fmla="*/ 271 w 4208999"/>
              <a:gd name="connsiteY4" fmla="*/ 0 h 4640912"/>
              <a:gd name="connsiteX5" fmla="*/ 3564541 w 4208999"/>
              <a:gd name="connsiteY5" fmla="*/ 22656 h 4640912"/>
              <a:gd name="connsiteX0" fmla="*/ 3564541 w 4177750"/>
              <a:gd name="connsiteY0" fmla="*/ 350480 h 4968736"/>
              <a:gd name="connsiteX1" fmla="*/ 4124945 w 4177750"/>
              <a:gd name="connsiteY1" fmla="*/ 2828518 h 4968736"/>
              <a:gd name="connsiteX2" fmla="*/ 2519261 w 4177750"/>
              <a:gd name="connsiteY2" fmla="*/ 4968736 h 4968736"/>
              <a:gd name="connsiteX3" fmla="*/ 80 w 4177750"/>
              <a:gd name="connsiteY3" fmla="*/ 4967476 h 4968736"/>
              <a:gd name="connsiteX4" fmla="*/ 271 w 4177750"/>
              <a:gd name="connsiteY4" fmla="*/ 327824 h 4968736"/>
              <a:gd name="connsiteX5" fmla="*/ 3564541 w 4177750"/>
              <a:gd name="connsiteY5" fmla="*/ 350480 h 4968736"/>
              <a:gd name="connsiteX0" fmla="*/ 3564541 w 4307285"/>
              <a:gd name="connsiteY0" fmla="*/ 22656 h 4640912"/>
              <a:gd name="connsiteX1" fmla="*/ 4124945 w 4307285"/>
              <a:gd name="connsiteY1" fmla="*/ 2500694 h 4640912"/>
              <a:gd name="connsiteX2" fmla="*/ 2519261 w 4307285"/>
              <a:gd name="connsiteY2" fmla="*/ 4640912 h 4640912"/>
              <a:gd name="connsiteX3" fmla="*/ 80 w 4307285"/>
              <a:gd name="connsiteY3" fmla="*/ 4639652 h 4640912"/>
              <a:gd name="connsiteX4" fmla="*/ 271 w 4307285"/>
              <a:gd name="connsiteY4" fmla="*/ 0 h 4640912"/>
              <a:gd name="connsiteX5" fmla="*/ 3564541 w 4307285"/>
              <a:gd name="connsiteY5" fmla="*/ 22656 h 4640912"/>
              <a:gd name="connsiteX0" fmla="*/ 3564541 w 4172027"/>
              <a:gd name="connsiteY0" fmla="*/ 22656 h 4640912"/>
              <a:gd name="connsiteX1" fmla="*/ 4124945 w 4172027"/>
              <a:gd name="connsiteY1" fmla="*/ 2500694 h 4640912"/>
              <a:gd name="connsiteX2" fmla="*/ 2519261 w 4172027"/>
              <a:gd name="connsiteY2" fmla="*/ 4640912 h 4640912"/>
              <a:gd name="connsiteX3" fmla="*/ 80 w 4172027"/>
              <a:gd name="connsiteY3" fmla="*/ 4639652 h 4640912"/>
              <a:gd name="connsiteX4" fmla="*/ 271 w 4172027"/>
              <a:gd name="connsiteY4" fmla="*/ 0 h 4640912"/>
              <a:gd name="connsiteX5" fmla="*/ 3564541 w 4172027"/>
              <a:gd name="connsiteY5" fmla="*/ 22656 h 4640912"/>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73239 w 4133901"/>
              <a:gd name="connsiteY0" fmla="*/ 22656 h 5007417"/>
              <a:gd name="connsiteX1" fmla="*/ 4133643 w 4133901"/>
              <a:gd name="connsiteY1" fmla="*/ 2500694 h 5007417"/>
              <a:gd name="connsiteX2" fmla="*/ 3526179 w 4133901"/>
              <a:gd name="connsiteY2" fmla="*/ 4649668 h 5007417"/>
              <a:gd name="connsiteX3" fmla="*/ 22 w 4133901"/>
              <a:gd name="connsiteY3" fmla="*/ 5007417 h 5007417"/>
              <a:gd name="connsiteX4" fmla="*/ 8969 w 4133901"/>
              <a:gd name="connsiteY4" fmla="*/ 0 h 5007417"/>
              <a:gd name="connsiteX5" fmla="*/ 3573239 w 4133901"/>
              <a:gd name="connsiteY5" fmla="*/ 22656 h 5007417"/>
              <a:gd name="connsiteX0" fmla="*/ 3573239 w 4133755"/>
              <a:gd name="connsiteY0" fmla="*/ 22656 h 5008677"/>
              <a:gd name="connsiteX1" fmla="*/ 4133643 w 4133755"/>
              <a:gd name="connsiteY1" fmla="*/ 2500694 h 5008677"/>
              <a:gd name="connsiteX2" fmla="*/ 3587473 w 4133755"/>
              <a:gd name="connsiteY2" fmla="*/ 5008677 h 5008677"/>
              <a:gd name="connsiteX3" fmla="*/ 22 w 4133755"/>
              <a:gd name="connsiteY3" fmla="*/ 5007417 h 5008677"/>
              <a:gd name="connsiteX4" fmla="*/ 8969 w 4133755"/>
              <a:gd name="connsiteY4" fmla="*/ 0 h 5008677"/>
              <a:gd name="connsiteX5" fmla="*/ 3573239 w 4133755"/>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824"/>
              <a:gd name="connsiteY0" fmla="*/ 22656 h 4993197"/>
              <a:gd name="connsiteX1" fmla="*/ 4124674 w 4124824"/>
              <a:gd name="connsiteY1" fmla="*/ 2500694 h 4993197"/>
              <a:gd name="connsiteX2" fmla="*/ 3528735 w 4124824"/>
              <a:gd name="connsiteY2" fmla="*/ 4991614 h 4993197"/>
              <a:gd name="connsiteX3" fmla="*/ 2428 w 4124824"/>
              <a:gd name="connsiteY3" fmla="*/ 4993197 h 4993197"/>
              <a:gd name="connsiteX4" fmla="*/ 0 w 4124824"/>
              <a:gd name="connsiteY4" fmla="*/ 0 h 4993197"/>
              <a:gd name="connsiteX5" fmla="*/ 3564270 w 4124824"/>
              <a:gd name="connsiteY5" fmla="*/ 22656 h 4993197"/>
              <a:gd name="connsiteX0" fmla="*/ 3560975 w 4124796"/>
              <a:gd name="connsiteY0" fmla="*/ 6184 h 4993197"/>
              <a:gd name="connsiteX1" fmla="*/ 4124674 w 4124796"/>
              <a:gd name="connsiteY1" fmla="*/ 2500694 h 4993197"/>
              <a:gd name="connsiteX2" fmla="*/ 3528735 w 4124796"/>
              <a:gd name="connsiteY2" fmla="*/ 4991614 h 4993197"/>
              <a:gd name="connsiteX3" fmla="*/ 2428 w 4124796"/>
              <a:gd name="connsiteY3" fmla="*/ 4993197 h 4993197"/>
              <a:gd name="connsiteX4" fmla="*/ 0 w 4124796"/>
              <a:gd name="connsiteY4" fmla="*/ 0 h 4993197"/>
              <a:gd name="connsiteX5" fmla="*/ 3560975 w 4124796"/>
              <a:gd name="connsiteY5" fmla="*/ 6184 h 4993197"/>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24736 w 4125036"/>
              <a:gd name="connsiteY0" fmla="*/ 5086 h 5004792"/>
              <a:gd name="connsiteX1" fmla="*/ 4124674 w 4125036"/>
              <a:gd name="connsiteY1" fmla="*/ 2500694 h 5004792"/>
              <a:gd name="connsiteX2" fmla="*/ 3558385 w 4125036"/>
              <a:gd name="connsiteY2" fmla="*/ 5004792 h 5004792"/>
              <a:gd name="connsiteX3" fmla="*/ 2428 w 4125036"/>
              <a:gd name="connsiteY3" fmla="*/ 4993197 h 5004792"/>
              <a:gd name="connsiteX4" fmla="*/ 0 w 4125036"/>
              <a:gd name="connsiteY4" fmla="*/ 0 h 5004792"/>
              <a:gd name="connsiteX5" fmla="*/ 3524736 w 4125036"/>
              <a:gd name="connsiteY5" fmla="*/ 5086 h 5004792"/>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55100 w 4155038"/>
              <a:gd name="connsiteY0" fmla="*/ 25 h 4994240"/>
              <a:gd name="connsiteX1" fmla="*/ 4155038 w 4155038"/>
              <a:gd name="connsiteY1" fmla="*/ 2495633 h 4994240"/>
              <a:gd name="connsiteX2" fmla="*/ 3552510 w 4155038"/>
              <a:gd name="connsiteY2" fmla="*/ 4994240 h 4994240"/>
              <a:gd name="connsiteX3" fmla="*/ 32792 w 4155038"/>
              <a:gd name="connsiteY3" fmla="*/ 4988136 h 4994240"/>
              <a:gd name="connsiteX4" fmla="*/ 0 w 4155038"/>
              <a:gd name="connsiteY4" fmla="*/ 0 h 4994240"/>
              <a:gd name="connsiteX5" fmla="*/ 3555100 w 4155038"/>
              <a:gd name="connsiteY5" fmla="*/ 25 h 4994240"/>
              <a:gd name="connsiteX0" fmla="*/ 3555285 w 4155223"/>
              <a:gd name="connsiteY0" fmla="*/ 25 h 4994240"/>
              <a:gd name="connsiteX1" fmla="*/ 4155223 w 4155223"/>
              <a:gd name="connsiteY1" fmla="*/ 2495633 h 4994240"/>
              <a:gd name="connsiteX2" fmla="*/ 3552695 w 4155223"/>
              <a:gd name="connsiteY2" fmla="*/ 4994240 h 4994240"/>
              <a:gd name="connsiteX3" fmla="*/ 82 w 4155223"/>
              <a:gd name="connsiteY3" fmla="*/ 4990666 h 4994240"/>
              <a:gd name="connsiteX4" fmla="*/ 185 w 4155223"/>
              <a:gd name="connsiteY4" fmla="*/ 0 h 4994240"/>
              <a:gd name="connsiteX5" fmla="*/ 3555285 w 4155223"/>
              <a:gd name="connsiteY5" fmla="*/ 25 h 4994240"/>
              <a:gd name="connsiteX0" fmla="*/ 3555204 w 4155142"/>
              <a:gd name="connsiteY0" fmla="*/ 6957 h 5001172"/>
              <a:gd name="connsiteX1" fmla="*/ 4155142 w 4155142"/>
              <a:gd name="connsiteY1" fmla="*/ 2502565 h 5001172"/>
              <a:gd name="connsiteX2" fmla="*/ 3552614 w 4155142"/>
              <a:gd name="connsiteY2" fmla="*/ 5001172 h 5001172"/>
              <a:gd name="connsiteX3" fmla="*/ 1 w 4155142"/>
              <a:gd name="connsiteY3" fmla="*/ 4997598 h 5001172"/>
              <a:gd name="connsiteX4" fmla="*/ 1247879 w 4155142"/>
              <a:gd name="connsiteY4" fmla="*/ 0 h 5001172"/>
              <a:gd name="connsiteX5" fmla="*/ 3555204 w 4155142"/>
              <a:gd name="connsiteY5" fmla="*/ 6957 h 5001172"/>
              <a:gd name="connsiteX0" fmla="*/ 2321309 w 2921247"/>
              <a:gd name="connsiteY0" fmla="*/ 6957 h 5001172"/>
              <a:gd name="connsiteX1" fmla="*/ 2921247 w 2921247"/>
              <a:gd name="connsiteY1" fmla="*/ 2502565 h 5001172"/>
              <a:gd name="connsiteX2" fmla="*/ 2318719 w 2921247"/>
              <a:gd name="connsiteY2" fmla="*/ 5001172 h 5001172"/>
              <a:gd name="connsiteX3" fmla="*/ 17 w 2921247"/>
              <a:gd name="connsiteY3" fmla="*/ 4990666 h 5001172"/>
              <a:gd name="connsiteX4" fmla="*/ 13984 w 2921247"/>
              <a:gd name="connsiteY4" fmla="*/ 0 h 5001172"/>
              <a:gd name="connsiteX5" fmla="*/ 2321309 w 2921247"/>
              <a:gd name="connsiteY5" fmla="*/ 6957 h 5001172"/>
              <a:gd name="connsiteX0" fmla="*/ 2314387 w 2914325"/>
              <a:gd name="connsiteY0" fmla="*/ 6957 h 5001172"/>
              <a:gd name="connsiteX1" fmla="*/ 2914325 w 2914325"/>
              <a:gd name="connsiteY1" fmla="*/ 2502565 h 5001172"/>
              <a:gd name="connsiteX2" fmla="*/ 2311797 w 2914325"/>
              <a:gd name="connsiteY2" fmla="*/ 5001172 h 5001172"/>
              <a:gd name="connsiteX3" fmla="*/ 27 w 2914325"/>
              <a:gd name="connsiteY3" fmla="*/ 4997598 h 5001172"/>
              <a:gd name="connsiteX4" fmla="*/ 7062 w 2914325"/>
              <a:gd name="connsiteY4" fmla="*/ 0 h 5001172"/>
              <a:gd name="connsiteX5" fmla="*/ 2314387 w 2914325"/>
              <a:gd name="connsiteY5" fmla="*/ 6957 h 5001172"/>
              <a:gd name="connsiteX0" fmla="*/ 2314387 w 2914325"/>
              <a:gd name="connsiteY0" fmla="*/ 6957 h 5001172"/>
              <a:gd name="connsiteX1" fmla="*/ 2914325 w 2914325"/>
              <a:gd name="connsiteY1" fmla="*/ 2502565 h 5001172"/>
              <a:gd name="connsiteX2" fmla="*/ 2311797 w 2914325"/>
              <a:gd name="connsiteY2" fmla="*/ 5001172 h 5001172"/>
              <a:gd name="connsiteX3" fmla="*/ 27 w 2914325"/>
              <a:gd name="connsiteY3" fmla="*/ 4997598 h 5001172"/>
              <a:gd name="connsiteX4" fmla="*/ 7062 w 2914325"/>
              <a:gd name="connsiteY4" fmla="*/ 0 h 5001172"/>
              <a:gd name="connsiteX5" fmla="*/ 2314387 w 2914325"/>
              <a:gd name="connsiteY5" fmla="*/ 6957 h 5001172"/>
              <a:gd name="connsiteX0" fmla="*/ 2315371 w 2915309"/>
              <a:gd name="connsiteY0" fmla="*/ 6957 h 5001172"/>
              <a:gd name="connsiteX1" fmla="*/ 2915309 w 2915309"/>
              <a:gd name="connsiteY1" fmla="*/ 2502565 h 5001172"/>
              <a:gd name="connsiteX2" fmla="*/ 2312781 w 2915309"/>
              <a:gd name="connsiteY2" fmla="*/ 5001172 h 5001172"/>
              <a:gd name="connsiteX3" fmla="*/ 24 w 2915309"/>
              <a:gd name="connsiteY3" fmla="*/ 4999573 h 5001172"/>
              <a:gd name="connsiteX4" fmla="*/ 8046 w 2915309"/>
              <a:gd name="connsiteY4" fmla="*/ 0 h 5001172"/>
              <a:gd name="connsiteX5" fmla="*/ 2315371 w 2915309"/>
              <a:gd name="connsiteY5" fmla="*/ 6957 h 500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5309" h="5001172">
                <a:moveTo>
                  <a:pt x="2315371" y="6957"/>
                </a:moveTo>
                <a:cubicBezTo>
                  <a:pt x="2703455" y="760774"/>
                  <a:pt x="2915741" y="1785333"/>
                  <a:pt x="2915309" y="2502565"/>
                </a:cubicBezTo>
                <a:cubicBezTo>
                  <a:pt x="2914877" y="3219797"/>
                  <a:pt x="2714859" y="4244793"/>
                  <a:pt x="2312781" y="5001172"/>
                </a:cubicBezTo>
                <a:lnTo>
                  <a:pt x="24" y="4999573"/>
                </a:lnTo>
                <a:cubicBezTo>
                  <a:pt x="-585" y="4946937"/>
                  <a:pt x="10367" y="401371"/>
                  <a:pt x="8046" y="0"/>
                </a:cubicBezTo>
                <a:lnTo>
                  <a:pt x="2315371" y="6957"/>
                </a:lnTo>
                <a:close/>
              </a:path>
            </a:pathLst>
          </a:custGeom>
          <a:pattFill prst="divot">
            <a:fgClr>
              <a:schemeClr val="accent1"/>
            </a:fgClr>
            <a:bgClr>
              <a:schemeClr val="bg1"/>
            </a:bgClr>
          </a:pattFill>
        </p:spPr>
        <p:txBody>
          <a:bodyPr wrap="square" anchor="ctr">
            <a:noAutofit/>
          </a:bodyPr>
          <a:lstStyle>
            <a:lvl1pPr marL="0" indent="0" algn="ctr">
              <a:buFontTx/>
              <a:buNone/>
              <a:defRPr lang="en-US" sz="3219" baseline="-25000" dirty="0"/>
            </a:lvl1pPr>
          </a:lstStyle>
          <a:p>
            <a:r>
              <a:rPr lang="pl-PL"/>
              <a:t>Wstaw obraz</a:t>
            </a:r>
          </a:p>
        </p:txBody>
      </p:sp>
    </p:spTree>
    <p:extLst>
      <p:ext uri="{BB962C8B-B14F-4D97-AF65-F5344CB8AC3E}">
        <p14:creationId xmlns:p14="http://schemas.microsoft.com/office/powerpoint/2010/main" val="2051007459"/>
      </p:ext>
    </p:extLst>
  </p:cSld>
  <p:clrMapOvr>
    <a:masterClrMapping/>
  </p:clrMapOvr>
  <p:extLst>
    <p:ext uri="{DCECCB84-F9BA-43D5-87BE-67443E8EF086}">
      <p15:sldGuideLst xmlns:p15="http://schemas.microsoft.com/office/powerpoint/2012/main">
        <p15:guide id="1" orient="horz" pos="4320">
          <p15:clr>
            <a:srgbClr val="FBAE40"/>
          </p15:clr>
        </p15:guide>
        <p15:guide id="2" pos="6160">
          <p15:clr>
            <a:srgbClr val="FBAE40"/>
          </p15:clr>
        </p15:guide>
        <p15:guide id="3" pos="7204">
          <p15:clr>
            <a:srgbClr val="FBAE40"/>
          </p15:clr>
        </p15:guide>
        <p15:guide id="4">
          <p15:clr>
            <a:srgbClr val="FBAE40"/>
          </p15:clr>
        </p15:guide>
        <p15:guide id="5" orient="horz">
          <p15:clr>
            <a:srgbClr val="FBAE40"/>
          </p15:clr>
        </p15:guide>
        <p15:guide id="6" orient="horz" pos="8640">
          <p15:clr>
            <a:srgbClr val="FBAE40"/>
          </p15:clr>
        </p15:guide>
        <p15:guide id="7" pos="6795">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_Slajd Zdjęcie + tekst">
    <p:bg>
      <p:bgPr>
        <a:solidFill>
          <a:srgbClr val="FFFFFF"/>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C2AE3B83-7122-495B-B456-52C86E55B53E}" type="slidenum">
              <a:rPr lang="pl-PL" smtClean="0"/>
              <a:pPr/>
              <a:t>‹#›</a:t>
            </a:fld>
            <a:endParaRPr lang="pl-PL"/>
          </a:p>
        </p:txBody>
      </p:sp>
      <p:pic>
        <p:nvPicPr>
          <p:cNvPr id="10" name="Grafika 9">
            <a:extLst>
              <a:ext uri="{FF2B5EF4-FFF2-40B4-BE49-F238E27FC236}">
                <a16:creationId xmlns:a16="http://schemas.microsoft.com/office/drawing/2014/main" id="{F95546DD-52FE-4638-84E8-CE406C6810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301012" y="1029888"/>
            <a:ext cx="1810728" cy="1435624"/>
          </a:xfrm>
          <a:prstGeom prst="rect">
            <a:avLst/>
          </a:prstGeom>
        </p:spPr>
      </p:pic>
      <p:sp>
        <p:nvSpPr>
          <p:cNvPr id="16" name="Picture Placeholder 8">
            <a:extLst>
              <a:ext uri="{FF2B5EF4-FFF2-40B4-BE49-F238E27FC236}">
                <a16:creationId xmlns:a16="http://schemas.microsoft.com/office/drawing/2014/main" id="{15382DFB-C038-4E81-BCF5-9BC13D339AFC}"/>
              </a:ext>
            </a:extLst>
          </p:cNvPr>
          <p:cNvSpPr>
            <a:spLocks noGrp="1"/>
          </p:cNvSpPr>
          <p:nvPr>
            <p:ph type="pic" sz="quarter" idx="19" hasCustomPrompt="1"/>
          </p:nvPr>
        </p:nvSpPr>
        <p:spPr>
          <a:xfrm>
            <a:off x="-13356" y="-8630"/>
            <a:ext cx="17721949" cy="13724630"/>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 name="connsiteX0" fmla="*/ 2556077 w 5051627"/>
              <a:gd name="connsiteY0" fmla="*/ 98906 h 5090006"/>
              <a:gd name="connsiteX1" fmla="*/ 5051627 w 5051627"/>
              <a:gd name="connsiteY1" fmla="*/ 2594456 h 5090006"/>
              <a:gd name="connsiteX2" fmla="*/ 2556077 w 5051627"/>
              <a:gd name="connsiteY2" fmla="*/ 5090006 h 5090006"/>
              <a:gd name="connsiteX3" fmla="*/ 60527 w 5051627"/>
              <a:gd name="connsiteY3" fmla="*/ 2594456 h 5090006"/>
              <a:gd name="connsiteX4" fmla="*/ 918325 w 5051627"/>
              <a:gd name="connsiteY4" fmla="*/ 702656 h 5090006"/>
              <a:gd name="connsiteX5" fmla="*/ 2556077 w 5051627"/>
              <a:gd name="connsiteY5" fmla="*/ 98906 h 5090006"/>
              <a:gd name="connsiteX0" fmla="*/ 2556077 w 5051627"/>
              <a:gd name="connsiteY0" fmla="*/ 66699 h 5057799"/>
              <a:gd name="connsiteX1" fmla="*/ 5051627 w 5051627"/>
              <a:gd name="connsiteY1" fmla="*/ 2562249 h 5057799"/>
              <a:gd name="connsiteX2" fmla="*/ 2556077 w 5051627"/>
              <a:gd name="connsiteY2" fmla="*/ 5057799 h 5057799"/>
              <a:gd name="connsiteX3" fmla="*/ 60527 w 5051627"/>
              <a:gd name="connsiteY3" fmla="*/ 2562249 h 5057799"/>
              <a:gd name="connsiteX4" fmla="*/ 918325 w 5051627"/>
              <a:gd name="connsiteY4" fmla="*/ 670449 h 5057799"/>
              <a:gd name="connsiteX5" fmla="*/ 2556077 w 5051627"/>
              <a:gd name="connsiteY5" fmla="*/ 66699 h 5057799"/>
              <a:gd name="connsiteX0" fmla="*/ 2537735 w 5033285"/>
              <a:gd name="connsiteY0" fmla="*/ 66699 h 5057799"/>
              <a:gd name="connsiteX1" fmla="*/ 5033285 w 5033285"/>
              <a:gd name="connsiteY1" fmla="*/ 2562249 h 5057799"/>
              <a:gd name="connsiteX2" fmla="*/ 2537735 w 5033285"/>
              <a:gd name="connsiteY2" fmla="*/ 5057799 h 5057799"/>
              <a:gd name="connsiteX3" fmla="*/ 42185 w 5033285"/>
              <a:gd name="connsiteY3" fmla="*/ 2562249 h 5057799"/>
              <a:gd name="connsiteX4" fmla="*/ 899983 w 5033285"/>
              <a:gd name="connsiteY4" fmla="*/ 670449 h 5057799"/>
              <a:gd name="connsiteX5" fmla="*/ 2537735 w 5033285"/>
              <a:gd name="connsiteY5" fmla="*/ 66699 h 5057799"/>
              <a:gd name="connsiteX0" fmla="*/ 2544874 w 5040424"/>
              <a:gd name="connsiteY0" fmla="*/ 72218 h 5063318"/>
              <a:gd name="connsiteX1" fmla="*/ 5040424 w 5040424"/>
              <a:gd name="connsiteY1" fmla="*/ 2567768 h 5063318"/>
              <a:gd name="connsiteX2" fmla="*/ 2544874 w 5040424"/>
              <a:gd name="connsiteY2" fmla="*/ 5063318 h 5063318"/>
              <a:gd name="connsiteX3" fmla="*/ 49324 w 5040424"/>
              <a:gd name="connsiteY3" fmla="*/ 2567768 h 5063318"/>
              <a:gd name="connsiteX4" fmla="*/ 817538 w 5040424"/>
              <a:gd name="connsiteY4" fmla="*/ 629043 h 5063318"/>
              <a:gd name="connsiteX5" fmla="*/ 2544874 w 5040424"/>
              <a:gd name="connsiteY5" fmla="*/ 72218 h 5063318"/>
              <a:gd name="connsiteX0" fmla="*/ 2536481 w 5032031"/>
              <a:gd name="connsiteY0" fmla="*/ 184577 h 5175677"/>
              <a:gd name="connsiteX1" fmla="*/ 5032031 w 5032031"/>
              <a:gd name="connsiteY1" fmla="*/ 2680127 h 5175677"/>
              <a:gd name="connsiteX2" fmla="*/ 2536481 w 5032031"/>
              <a:gd name="connsiteY2" fmla="*/ 5175677 h 5175677"/>
              <a:gd name="connsiteX3" fmla="*/ 40931 w 5032031"/>
              <a:gd name="connsiteY3" fmla="*/ 2680127 h 5175677"/>
              <a:gd name="connsiteX4" fmla="*/ 915793 w 5032031"/>
              <a:gd name="connsiteY4" fmla="*/ 195367 h 5175677"/>
              <a:gd name="connsiteX5" fmla="*/ 2536481 w 5032031"/>
              <a:gd name="connsiteY5" fmla="*/ 184577 h 5175677"/>
              <a:gd name="connsiteX0" fmla="*/ 2425155 w 4920705"/>
              <a:gd name="connsiteY0" fmla="*/ 184577 h 5175677"/>
              <a:gd name="connsiteX1" fmla="*/ 4920705 w 4920705"/>
              <a:gd name="connsiteY1" fmla="*/ 2680127 h 5175677"/>
              <a:gd name="connsiteX2" fmla="*/ 2425155 w 4920705"/>
              <a:gd name="connsiteY2" fmla="*/ 5175677 h 5175677"/>
              <a:gd name="connsiteX3" fmla="*/ 44785 w 4920705"/>
              <a:gd name="connsiteY3" fmla="*/ 2948879 h 5175677"/>
              <a:gd name="connsiteX4" fmla="*/ 804467 w 4920705"/>
              <a:gd name="connsiteY4" fmla="*/ 195367 h 5175677"/>
              <a:gd name="connsiteX5" fmla="*/ 2425155 w 4920705"/>
              <a:gd name="connsiteY5" fmla="*/ 184577 h 5175677"/>
              <a:gd name="connsiteX0" fmla="*/ 2382093 w 4877643"/>
              <a:gd name="connsiteY0" fmla="*/ 184577 h 5175677"/>
              <a:gd name="connsiteX1" fmla="*/ 4877643 w 4877643"/>
              <a:gd name="connsiteY1" fmla="*/ 2680127 h 5175677"/>
              <a:gd name="connsiteX2" fmla="*/ 2382093 w 4877643"/>
              <a:gd name="connsiteY2" fmla="*/ 5175677 h 5175677"/>
              <a:gd name="connsiteX3" fmla="*/ 1723 w 4877643"/>
              <a:gd name="connsiteY3" fmla="*/ 2948879 h 5175677"/>
              <a:gd name="connsiteX4" fmla="*/ 761405 w 4877643"/>
              <a:gd name="connsiteY4" fmla="*/ 195367 h 5175677"/>
              <a:gd name="connsiteX5" fmla="*/ 2382093 w 4877643"/>
              <a:gd name="connsiteY5" fmla="*/ 184577 h 5175677"/>
              <a:gd name="connsiteX0" fmla="*/ 2381077 w 4876627"/>
              <a:gd name="connsiteY0" fmla="*/ 184577 h 5272880"/>
              <a:gd name="connsiteX1" fmla="*/ 4876627 w 4876627"/>
              <a:gd name="connsiteY1" fmla="*/ 2680127 h 5272880"/>
              <a:gd name="connsiteX2" fmla="*/ 2381077 w 4876627"/>
              <a:gd name="connsiteY2" fmla="*/ 5175677 h 5272880"/>
              <a:gd name="connsiteX3" fmla="*/ 926759 w 4876627"/>
              <a:gd name="connsiteY3" fmla="*/ 4589242 h 5272880"/>
              <a:gd name="connsiteX4" fmla="*/ 707 w 4876627"/>
              <a:gd name="connsiteY4" fmla="*/ 2948879 h 5272880"/>
              <a:gd name="connsiteX5" fmla="*/ 760389 w 4876627"/>
              <a:gd name="connsiteY5" fmla="*/ 195367 h 5272880"/>
              <a:gd name="connsiteX6" fmla="*/ 2381077 w 4876627"/>
              <a:gd name="connsiteY6" fmla="*/ 184577 h 5272880"/>
              <a:gd name="connsiteX0" fmla="*/ 1745966 w 4241516"/>
              <a:gd name="connsiteY0" fmla="*/ 432225 h 5597532"/>
              <a:gd name="connsiteX1" fmla="*/ 4241516 w 4241516"/>
              <a:gd name="connsiteY1" fmla="*/ 2927775 h 5597532"/>
              <a:gd name="connsiteX2" fmla="*/ 1745966 w 4241516"/>
              <a:gd name="connsiteY2" fmla="*/ 5423325 h 5597532"/>
              <a:gd name="connsiteX3" fmla="*/ 291648 w 4241516"/>
              <a:gd name="connsiteY3" fmla="*/ 4836890 h 5597532"/>
              <a:gd name="connsiteX4" fmla="*/ 125278 w 4241516"/>
              <a:gd name="connsiteY4" fmla="*/ 443015 h 5597532"/>
              <a:gd name="connsiteX5" fmla="*/ 1745966 w 4241516"/>
              <a:gd name="connsiteY5" fmla="*/ 432225 h 5597532"/>
              <a:gd name="connsiteX0" fmla="*/ 1822104 w 4317654"/>
              <a:gd name="connsiteY0" fmla="*/ 432225 h 5677384"/>
              <a:gd name="connsiteX1" fmla="*/ 4317654 w 4317654"/>
              <a:gd name="connsiteY1" fmla="*/ 2927775 h 5677384"/>
              <a:gd name="connsiteX2" fmla="*/ 1822104 w 4317654"/>
              <a:gd name="connsiteY2" fmla="*/ 5423325 h 5677384"/>
              <a:gd name="connsiteX3" fmla="*/ 184353 w 4317654"/>
              <a:gd name="connsiteY3" fmla="*/ 5062983 h 5677384"/>
              <a:gd name="connsiteX4" fmla="*/ 201416 w 4317654"/>
              <a:gd name="connsiteY4" fmla="*/ 443015 h 5677384"/>
              <a:gd name="connsiteX5" fmla="*/ 1822104 w 4317654"/>
              <a:gd name="connsiteY5" fmla="*/ 432225 h 5677384"/>
              <a:gd name="connsiteX0" fmla="*/ 1730344 w 4225894"/>
              <a:gd name="connsiteY0" fmla="*/ 432225 h 5677384"/>
              <a:gd name="connsiteX1" fmla="*/ 4225894 w 4225894"/>
              <a:gd name="connsiteY1" fmla="*/ 2927775 h 5677384"/>
              <a:gd name="connsiteX2" fmla="*/ 1730344 w 4225894"/>
              <a:gd name="connsiteY2" fmla="*/ 5423325 h 5677384"/>
              <a:gd name="connsiteX3" fmla="*/ 92593 w 4225894"/>
              <a:gd name="connsiteY3" fmla="*/ 5062983 h 5677384"/>
              <a:gd name="connsiteX4" fmla="*/ 109656 w 4225894"/>
              <a:gd name="connsiteY4" fmla="*/ 443015 h 5677384"/>
              <a:gd name="connsiteX5" fmla="*/ 1730344 w 4225894"/>
              <a:gd name="connsiteY5" fmla="*/ 432225 h 5677384"/>
              <a:gd name="connsiteX0" fmla="*/ 1730344 w 4225894"/>
              <a:gd name="connsiteY0" fmla="*/ 432225 h 5508454"/>
              <a:gd name="connsiteX1" fmla="*/ 4225894 w 4225894"/>
              <a:gd name="connsiteY1" fmla="*/ 2927775 h 5508454"/>
              <a:gd name="connsiteX2" fmla="*/ 1730344 w 4225894"/>
              <a:gd name="connsiteY2" fmla="*/ 5423325 h 5508454"/>
              <a:gd name="connsiteX3" fmla="*/ 92593 w 4225894"/>
              <a:gd name="connsiteY3" fmla="*/ 5062983 h 5508454"/>
              <a:gd name="connsiteX4" fmla="*/ 109656 w 4225894"/>
              <a:gd name="connsiteY4" fmla="*/ 443015 h 5508454"/>
              <a:gd name="connsiteX5" fmla="*/ 1730344 w 4225894"/>
              <a:gd name="connsiteY5" fmla="*/ 432225 h 5508454"/>
              <a:gd name="connsiteX0" fmla="*/ 1730344 w 4225894"/>
              <a:gd name="connsiteY0" fmla="*/ 432225 h 5423325"/>
              <a:gd name="connsiteX1" fmla="*/ 4225894 w 4225894"/>
              <a:gd name="connsiteY1" fmla="*/ 2927775 h 5423325"/>
              <a:gd name="connsiteX2" fmla="*/ 1730344 w 4225894"/>
              <a:gd name="connsiteY2" fmla="*/ 5423325 h 5423325"/>
              <a:gd name="connsiteX3" fmla="*/ 92593 w 4225894"/>
              <a:gd name="connsiteY3" fmla="*/ 5062983 h 5423325"/>
              <a:gd name="connsiteX4" fmla="*/ 109656 w 4225894"/>
              <a:gd name="connsiteY4" fmla="*/ 443015 h 5423325"/>
              <a:gd name="connsiteX5" fmla="*/ 1730344 w 4225894"/>
              <a:gd name="connsiteY5" fmla="*/ 432225 h 5423325"/>
              <a:gd name="connsiteX0" fmla="*/ 1730344 w 4226194"/>
              <a:gd name="connsiteY0" fmla="*/ 432225 h 5082053"/>
              <a:gd name="connsiteX1" fmla="*/ 4225894 w 4226194"/>
              <a:gd name="connsiteY1" fmla="*/ 2927775 h 5082053"/>
              <a:gd name="connsiteX2" fmla="*/ 1888182 w 4226194"/>
              <a:gd name="connsiteY2" fmla="*/ 5082053 h 5082053"/>
              <a:gd name="connsiteX3" fmla="*/ 92593 w 4226194"/>
              <a:gd name="connsiteY3" fmla="*/ 5062983 h 5082053"/>
              <a:gd name="connsiteX4" fmla="*/ 109656 w 4226194"/>
              <a:gd name="connsiteY4" fmla="*/ 443015 h 5082053"/>
              <a:gd name="connsiteX5" fmla="*/ 1730344 w 4226194"/>
              <a:gd name="connsiteY5" fmla="*/ 432225 h 5082053"/>
              <a:gd name="connsiteX0" fmla="*/ 1730344 w 4226194"/>
              <a:gd name="connsiteY0" fmla="*/ 184188 h 4834016"/>
              <a:gd name="connsiteX1" fmla="*/ 4225894 w 4226194"/>
              <a:gd name="connsiteY1" fmla="*/ 2679738 h 4834016"/>
              <a:gd name="connsiteX2" fmla="*/ 1888182 w 4226194"/>
              <a:gd name="connsiteY2" fmla="*/ 4834016 h 4834016"/>
              <a:gd name="connsiteX3" fmla="*/ 92593 w 4226194"/>
              <a:gd name="connsiteY3" fmla="*/ 4814946 h 4834016"/>
              <a:gd name="connsiteX4" fmla="*/ 109656 w 4226194"/>
              <a:gd name="connsiteY4" fmla="*/ 194978 h 4834016"/>
              <a:gd name="connsiteX5" fmla="*/ 1730344 w 4226194"/>
              <a:gd name="connsiteY5" fmla="*/ 184188 h 4834016"/>
              <a:gd name="connsiteX0" fmla="*/ 1637751 w 4133601"/>
              <a:gd name="connsiteY0" fmla="*/ 184188 h 4834016"/>
              <a:gd name="connsiteX1" fmla="*/ 4133301 w 4133601"/>
              <a:gd name="connsiteY1" fmla="*/ 2679738 h 4834016"/>
              <a:gd name="connsiteX2" fmla="*/ 1795589 w 4133601"/>
              <a:gd name="connsiteY2" fmla="*/ 4834016 h 4834016"/>
              <a:gd name="connsiteX3" fmla="*/ 0 w 4133601"/>
              <a:gd name="connsiteY3" fmla="*/ 4814946 h 4834016"/>
              <a:gd name="connsiteX4" fmla="*/ 17063 w 4133601"/>
              <a:gd name="connsiteY4" fmla="*/ 194978 h 4834016"/>
              <a:gd name="connsiteX5" fmla="*/ 1637751 w 4133601"/>
              <a:gd name="connsiteY5" fmla="*/ 184188 h 4834016"/>
              <a:gd name="connsiteX0" fmla="*/ 1637751 w 4133601"/>
              <a:gd name="connsiteY0" fmla="*/ 72327 h 4722155"/>
              <a:gd name="connsiteX1" fmla="*/ 4133301 w 4133601"/>
              <a:gd name="connsiteY1" fmla="*/ 2567877 h 4722155"/>
              <a:gd name="connsiteX2" fmla="*/ 1795589 w 4133601"/>
              <a:gd name="connsiteY2" fmla="*/ 4722155 h 4722155"/>
              <a:gd name="connsiteX3" fmla="*/ 0 w 4133601"/>
              <a:gd name="connsiteY3" fmla="*/ 4703085 h 4722155"/>
              <a:gd name="connsiteX4" fmla="*/ 17063 w 4133601"/>
              <a:gd name="connsiteY4" fmla="*/ 83117 h 4722155"/>
              <a:gd name="connsiteX5" fmla="*/ 1637751 w 4133601"/>
              <a:gd name="connsiteY5" fmla="*/ 72327 h 4722155"/>
              <a:gd name="connsiteX0" fmla="*/ 1637751 w 4133601"/>
              <a:gd name="connsiteY0" fmla="*/ 189579 h 4839407"/>
              <a:gd name="connsiteX1" fmla="*/ 4133301 w 4133601"/>
              <a:gd name="connsiteY1" fmla="*/ 2685129 h 4839407"/>
              <a:gd name="connsiteX2" fmla="*/ 1795589 w 4133601"/>
              <a:gd name="connsiteY2" fmla="*/ 4839407 h 4839407"/>
              <a:gd name="connsiteX3" fmla="*/ 0 w 4133601"/>
              <a:gd name="connsiteY3" fmla="*/ 4820337 h 4839407"/>
              <a:gd name="connsiteX4" fmla="*/ 8627 w 4133601"/>
              <a:gd name="connsiteY4" fmla="*/ 184435 h 4839407"/>
              <a:gd name="connsiteX5" fmla="*/ 1637751 w 4133601"/>
              <a:gd name="connsiteY5" fmla="*/ 189579 h 4839407"/>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29315 w 4125165"/>
              <a:gd name="connsiteY0" fmla="*/ 186381 h 4836209"/>
              <a:gd name="connsiteX1" fmla="*/ 4124865 w 4125165"/>
              <a:gd name="connsiteY1" fmla="*/ 2681931 h 4836209"/>
              <a:gd name="connsiteX2" fmla="*/ 1787153 w 4125165"/>
              <a:gd name="connsiteY2" fmla="*/ 4836209 h 4836209"/>
              <a:gd name="connsiteX3" fmla="*/ 0 w 4125165"/>
              <a:gd name="connsiteY3" fmla="*/ 4820889 h 4836209"/>
              <a:gd name="connsiteX4" fmla="*/ 191 w 4125165"/>
              <a:gd name="connsiteY4" fmla="*/ 181237 h 4836209"/>
              <a:gd name="connsiteX5" fmla="*/ 1629315 w 4125165"/>
              <a:gd name="connsiteY5" fmla="*/ 186381 h 483620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3564541 w 4210682"/>
              <a:gd name="connsiteY0" fmla="*/ 191091 h 4809347"/>
              <a:gd name="connsiteX1" fmla="*/ 4124945 w 4210682"/>
              <a:gd name="connsiteY1" fmla="*/ 2669129 h 4809347"/>
              <a:gd name="connsiteX2" fmla="*/ 2519261 w 4210682"/>
              <a:gd name="connsiteY2" fmla="*/ 4809347 h 4809347"/>
              <a:gd name="connsiteX3" fmla="*/ 80 w 4210682"/>
              <a:gd name="connsiteY3" fmla="*/ 4808087 h 4809347"/>
              <a:gd name="connsiteX4" fmla="*/ 271 w 4210682"/>
              <a:gd name="connsiteY4" fmla="*/ 168435 h 4809347"/>
              <a:gd name="connsiteX5" fmla="*/ 3564541 w 4210682"/>
              <a:gd name="connsiteY5" fmla="*/ 191091 h 4809347"/>
              <a:gd name="connsiteX0" fmla="*/ 3564541 w 4208999"/>
              <a:gd name="connsiteY0" fmla="*/ 22656 h 4640912"/>
              <a:gd name="connsiteX1" fmla="*/ 4124945 w 4208999"/>
              <a:gd name="connsiteY1" fmla="*/ 2500694 h 4640912"/>
              <a:gd name="connsiteX2" fmla="*/ 2519261 w 4208999"/>
              <a:gd name="connsiteY2" fmla="*/ 4640912 h 4640912"/>
              <a:gd name="connsiteX3" fmla="*/ 80 w 4208999"/>
              <a:gd name="connsiteY3" fmla="*/ 4639652 h 4640912"/>
              <a:gd name="connsiteX4" fmla="*/ 271 w 4208999"/>
              <a:gd name="connsiteY4" fmla="*/ 0 h 4640912"/>
              <a:gd name="connsiteX5" fmla="*/ 3564541 w 4208999"/>
              <a:gd name="connsiteY5" fmla="*/ 22656 h 4640912"/>
              <a:gd name="connsiteX0" fmla="*/ 3564541 w 4177750"/>
              <a:gd name="connsiteY0" fmla="*/ 350480 h 4968736"/>
              <a:gd name="connsiteX1" fmla="*/ 4124945 w 4177750"/>
              <a:gd name="connsiteY1" fmla="*/ 2828518 h 4968736"/>
              <a:gd name="connsiteX2" fmla="*/ 2519261 w 4177750"/>
              <a:gd name="connsiteY2" fmla="*/ 4968736 h 4968736"/>
              <a:gd name="connsiteX3" fmla="*/ 80 w 4177750"/>
              <a:gd name="connsiteY3" fmla="*/ 4967476 h 4968736"/>
              <a:gd name="connsiteX4" fmla="*/ 271 w 4177750"/>
              <a:gd name="connsiteY4" fmla="*/ 327824 h 4968736"/>
              <a:gd name="connsiteX5" fmla="*/ 3564541 w 4177750"/>
              <a:gd name="connsiteY5" fmla="*/ 350480 h 4968736"/>
              <a:gd name="connsiteX0" fmla="*/ 3564541 w 4307285"/>
              <a:gd name="connsiteY0" fmla="*/ 22656 h 4640912"/>
              <a:gd name="connsiteX1" fmla="*/ 4124945 w 4307285"/>
              <a:gd name="connsiteY1" fmla="*/ 2500694 h 4640912"/>
              <a:gd name="connsiteX2" fmla="*/ 2519261 w 4307285"/>
              <a:gd name="connsiteY2" fmla="*/ 4640912 h 4640912"/>
              <a:gd name="connsiteX3" fmla="*/ 80 w 4307285"/>
              <a:gd name="connsiteY3" fmla="*/ 4639652 h 4640912"/>
              <a:gd name="connsiteX4" fmla="*/ 271 w 4307285"/>
              <a:gd name="connsiteY4" fmla="*/ 0 h 4640912"/>
              <a:gd name="connsiteX5" fmla="*/ 3564541 w 4307285"/>
              <a:gd name="connsiteY5" fmla="*/ 22656 h 4640912"/>
              <a:gd name="connsiteX0" fmla="*/ 3564541 w 4172027"/>
              <a:gd name="connsiteY0" fmla="*/ 22656 h 4640912"/>
              <a:gd name="connsiteX1" fmla="*/ 4124945 w 4172027"/>
              <a:gd name="connsiteY1" fmla="*/ 2500694 h 4640912"/>
              <a:gd name="connsiteX2" fmla="*/ 2519261 w 4172027"/>
              <a:gd name="connsiteY2" fmla="*/ 4640912 h 4640912"/>
              <a:gd name="connsiteX3" fmla="*/ 80 w 4172027"/>
              <a:gd name="connsiteY3" fmla="*/ 4639652 h 4640912"/>
              <a:gd name="connsiteX4" fmla="*/ 271 w 4172027"/>
              <a:gd name="connsiteY4" fmla="*/ 0 h 4640912"/>
              <a:gd name="connsiteX5" fmla="*/ 3564541 w 4172027"/>
              <a:gd name="connsiteY5" fmla="*/ 22656 h 4640912"/>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73239 w 4133901"/>
              <a:gd name="connsiteY0" fmla="*/ 22656 h 5007417"/>
              <a:gd name="connsiteX1" fmla="*/ 4133643 w 4133901"/>
              <a:gd name="connsiteY1" fmla="*/ 2500694 h 5007417"/>
              <a:gd name="connsiteX2" fmla="*/ 3526179 w 4133901"/>
              <a:gd name="connsiteY2" fmla="*/ 4649668 h 5007417"/>
              <a:gd name="connsiteX3" fmla="*/ 22 w 4133901"/>
              <a:gd name="connsiteY3" fmla="*/ 5007417 h 5007417"/>
              <a:gd name="connsiteX4" fmla="*/ 8969 w 4133901"/>
              <a:gd name="connsiteY4" fmla="*/ 0 h 5007417"/>
              <a:gd name="connsiteX5" fmla="*/ 3573239 w 4133901"/>
              <a:gd name="connsiteY5" fmla="*/ 22656 h 5007417"/>
              <a:gd name="connsiteX0" fmla="*/ 3573239 w 4133755"/>
              <a:gd name="connsiteY0" fmla="*/ 22656 h 5008677"/>
              <a:gd name="connsiteX1" fmla="*/ 4133643 w 4133755"/>
              <a:gd name="connsiteY1" fmla="*/ 2500694 h 5008677"/>
              <a:gd name="connsiteX2" fmla="*/ 3587473 w 4133755"/>
              <a:gd name="connsiteY2" fmla="*/ 5008677 h 5008677"/>
              <a:gd name="connsiteX3" fmla="*/ 22 w 4133755"/>
              <a:gd name="connsiteY3" fmla="*/ 5007417 h 5008677"/>
              <a:gd name="connsiteX4" fmla="*/ 8969 w 4133755"/>
              <a:gd name="connsiteY4" fmla="*/ 0 h 5008677"/>
              <a:gd name="connsiteX5" fmla="*/ 3573239 w 4133755"/>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824"/>
              <a:gd name="connsiteY0" fmla="*/ 22656 h 4993197"/>
              <a:gd name="connsiteX1" fmla="*/ 4124674 w 4124824"/>
              <a:gd name="connsiteY1" fmla="*/ 2500694 h 4993197"/>
              <a:gd name="connsiteX2" fmla="*/ 3528735 w 4124824"/>
              <a:gd name="connsiteY2" fmla="*/ 4991614 h 4993197"/>
              <a:gd name="connsiteX3" fmla="*/ 2428 w 4124824"/>
              <a:gd name="connsiteY3" fmla="*/ 4993197 h 4993197"/>
              <a:gd name="connsiteX4" fmla="*/ 0 w 4124824"/>
              <a:gd name="connsiteY4" fmla="*/ 0 h 4993197"/>
              <a:gd name="connsiteX5" fmla="*/ 3564270 w 4124824"/>
              <a:gd name="connsiteY5" fmla="*/ 22656 h 4993197"/>
              <a:gd name="connsiteX0" fmla="*/ 3560975 w 4124796"/>
              <a:gd name="connsiteY0" fmla="*/ 6184 h 4993197"/>
              <a:gd name="connsiteX1" fmla="*/ 4124674 w 4124796"/>
              <a:gd name="connsiteY1" fmla="*/ 2500694 h 4993197"/>
              <a:gd name="connsiteX2" fmla="*/ 3528735 w 4124796"/>
              <a:gd name="connsiteY2" fmla="*/ 4991614 h 4993197"/>
              <a:gd name="connsiteX3" fmla="*/ 2428 w 4124796"/>
              <a:gd name="connsiteY3" fmla="*/ 4993197 h 4993197"/>
              <a:gd name="connsiteX4" fmla="*/ 0 w 4124796"/>
              <a:gd name="connsiteY4" fmla="*/ 0 h 4993197"/>
              <a:gd name="connsiteX5" fmla="*/ 3560975 w 4124796"/>
              <a:gd name="connsiteY5" fmla="*/ 6184 h 4993197"/>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24736 w 4125036"/>
              <a:gd name="connsiteY0" fmla="*/ 5086 h 5004792"/>
              <a:gd name="connsiteX1" fmla="*/ 4124674 w 4125036"/>
              <a:gd name="connsiteY1" fmla="*/ 2500694 h 5004792"/>
              <a:gd name="connsiteX2" fmla="*/ 3558385 w 4125036"/>
              <a:gd name="connsiteY2" fmla="*/ 5004792 h 5004792"/>
              <a:gd name="connsiteX3" fmla="*/ 2428 w 4125036"/>
              <a:gd name="connsiteY3" fmla="*/ 4993197 h 5004792"/>
              <a:gd name="connsiteX4" fmla="*/ 0 w 4125036"/>
              <a:gd name="connsiteY4" fmla="*/ 0 h 5004792"/>
              <a:gd name="connsiteX5" fmla="*/ 3524736 w 4125036"/>
              <a:gd name="connsiteY5" fmla="*/ 5086 h 5004792"/>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55100 w 4155038"/>
              <a:gd name="connsiteY0" fmla="*/ 25 h 4994240"/>
              <a:gd name="connsiteX1" fmla="*/ 4155038 w 4155038"/>
              <a:gd name="connsiteY1" fmla="*/ 2495633 h 4994240"/>
              <a:gd name="connsiteX2" fmla="*/ 3552510 w 4155038"/>
              <a:gd name="connsiteY2" fmla="*/ 4994240 h 4994240"/>
              <a:gd name="connsiteX3" fmla="*/ 32792 w 4155038"/>
              <a:gd name="connsiteY3" fmla="*/ 4988136 h 4994240"/>
              <a:gd name="connsiteX4" fmla="*/ 0 w 4155038"/>
              <a:gd name="connsiteY4" fmla="*/ 0 h 4994240"/>
              <a:gd name="connsiteX5" fmla="*/ 3555100 w 4155038"/>
              <a:gd name="connsiteY5" fmla="*/ 25 h 4994240"/>
              <a:gd name="connsiteX0" fmla="*/ 3555285 w 4155223"/>
              <a:gd name="connsiteY0" fmla="*/ 25 h 4994240"/>
              <a:gd name="connsiteX1" fmla="*/ 4155223 w 4155223"/>
              <a:gd name="connsiteY1" fmla="*/ 2495633 h 4994240"/>
              <a:gd name="connsiteX2" fmla="*/ 3552695 w 4155223"/>
              <a:gd name="connsiteY2" fmla="*/ 4994240 h 4994240"/>
              <a:gd name="connsiteX3" fmla="*/ 82 w 4155223"/>
              <a:gd name="connsiteY3" fmla="*/ 4990666 h 4994240"/>
              <a:gd name="connsiteX4" fmla="*/ 185 w 4155223"/>
              <a:gd name="connsiteY4" fmla="*/ 0 h 4994240"/>
              <a:gd name="connsiteX5" fmla="*/ 3555285 w 4155223"/>
              <a:gd name="connsiteY5" fmla="*/ 25 h 4994240"/>
              <a:gd name="connsiteX0" fmla="*/ 5827643 w 6427581"/>
              <a:gd name="connsiteY0" fmla="*/ 7104 h 5001319"/>
              <a:gd name="connsiteX1" fmla="*/ 6427581 w 6427581"/>
              <a:gd name="connsiteY1" fmla="*/ 2502712 h 5001319"/>
              <a:gd name="connsiteX2" fmla="*/ 5825053 w 6427581"/>
              <a:gd name="connsiteY2" fmla="*/ 5001319 h 5001319"/>
              <a:gd name="connsiteX3" fmla="*/ 2272440 w 6427581"/>
              <a:gd name="connsiteY3" fmla="*/ 4997745 h 5001319"/>
              <a:gd name="connsiteX4" fmla="*/ 0 w 6427581"/>
              <a:gd name="connsiteY4" fmla="*/ 0 h 5001319"/>
              <a:gd name="connsiteX5" fmla="*/ 5827643 w 6427581"/>
              <a:gd name="connsiteY5" fmla="*/ 7104 h 5001319"/>
              <a:gd name="connsiteX0" fmla="*/ 5827643 w 6427581"/>
              <a:gd name="connsiteY0" fmla="*/ 7104 h 5001319"/>
              <a:gd name="connsiteX1" fmla="*/ 6427581 w 6427581"/>
              <a:gd name="connsiteY1" fmla="*/ 2502712 h 5001319"/>
              <a:gd name="connsiteX2" fmla="*/ 5825053 w 6427581"/>
              <a:gd name="connsiteY2" fmla="*/ 5001319 h 5001319"/>
              <a:gd name="connsiteX3" fmla="*/ 2272440 w 6427581"/>
              <a:gd name="connsiteY3" fmla="*/ 4997745 h 5001319"/>
              <a:gd name="connsiteX4" fmla="*/ 0 w 6427581"/>
              <a:gd name="connsiteY4" fmla="*/ 0 h 5001319"/>
              <a:gd name="connsiteX5" fmla="*/ 5827643 w 6427581"/>
              <a:gd name="connsiteY5" fmla="*/ 7104 h 5001319"/>
              <a:gd name="connsiteX0" fmla="*/ 5848882 w 6448820"/>
              <a:gd name="connsiteY0" fmla="*/ 25 h 4994240"/>
              <a:gd name="connsiteX1" fmla="*/ 6448820 w 6448820"/>
              <a:gd name="connsiteY1" fmla="*/ 2495633 h 4994240"/>
              <a:gd name="connsiteX2" fmla="*/ 5846292 w 6448820"/>
              <a:gd name="connsiteY2" fmla="*/ 4994240 h 4994240"/>
              <a:gd name="connsiteX3" fmla="*/ 2293679 w 6448820"/>
              <a:gd name="connsiteY3" fmla="*/ 4990666 h 4994240"/>
              <a:gd name="connsiteX4" fmla="*/ 0 w 6448820"/>
              <a:gd name="connsiteY4" fmla="*/ 0 h 4994240"/>
              <a:gd name="connsiteX5" fmla="*/ 5848882 w 6448820"/>
              <a:gd name="connsiteY5" fmla="*/ 25 h 4994240"/>
              <a:gd name="connsiteX0" fmla="*/ 5849067 w 6449005"/>
              <a:gd name="connsiteY0" fmla="*/ 25 h 5011905"/>
              <a:gd name="connsiteX1" fmla="*/ 6449005 w 6449005"/>
              <a:gd name="connsiteY1" fmla="*/ 2495633 h 5011905"/>
              <a:gd name="connsiteX2" fmla="*/ 5846477 w 6449005"/>
              <a:gd name="connsiteY2" fmla="*/ 4994240 h 5011905"/>
              <a:gd name="connsiteX3" fmla="*/ 82 w 6449005"/>
              <a:gd name="connsiteY3" fmla="*/ 5011905 h 5011905"/>
              <a:gd name="connsiteX4" fmla="*/ 185 w 6449005"/>
              <a:gd name="connsiteY4" fmla="*/ 0 h 5011905"/>
              <a:gd name="connsiteX5" fmla="*/ 5849067 w 6449005"/>
              <a:gd name="connsiteY5" fmla="*/ 25 h 5011905"/>
              <a:gd name="connsiteX0" fmla="*/ 5848882 w 6448820"/>
              <a:gd name="connsiteY0" fmla="*/ 25 h 5006168"/>
              <a:gd name="connsiteX1" fmla="*/ 6448820 w 6448820"/>
              <a:gd name="connsiteY1" fmla="*/ 2495633 h 5006168"/>
              <a:gd name="connsiteX2" fmla="*/ 5846292 w 6448820"/>
              <a:gd name="connsiteY2" fmla="*/ 4994240 h 5006168"/>
              <a:gd name="connsiteX3" fmla="*/ 5634 w 6448820"/>
              <a:gd name="connsiteY3" fmla="*/ 5006168 h 5006168"/>
              <a:gd name="connsiteX4" fmla="*/ 0 w 6448820"/>
              <a:gd name="connsiteY4" fmla="*/ 0 h 5006168"/>
              <a:gd name="connsiteX5" fmla="*/ 5848882 w 6448820"/>
              <a:gd name="connsiteY5" fmla="*/ 25 h 500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8820" h="5006168">
                <a:moveTo>
                  <a:pt x="5848882" y="25"/>
                </a:moveTo>
                <a:cubicBezTo>
                  <a:pt x="6236966" y="753842"/>
                  <a:pt x="6449252" y="1778401"/>
                  <a:pt x="6448820" y="2495633"/>
                </a:cubicBezTo>
                <a:cubicBezTo>
                  <a:pt x="6448388" y="3212865"/>
                  <a:pt x="6248370" y="4237861"/>
                  <a:pt x="5846292" y="4994240"/>
                </a:cubicBezTo>
                <a:lnTo>
                  <a:pt x="5634" y="5006168"/>
                </a:lnTo>
                <a:cubicBezTo>
                  <a:pt x="5025" y="4953532"/>
                  <a:pt x="2321" y="401371"/>
                  <a:pt x="0" y="0"/>
                </a:cubicBezTo>
                <a:lnTo>
                  <a:pt x="5848882" y="25"/>
                </a:lnTo>
                <a:close/>
              </a:path>
            </a:pathLst>
          </a:custGeom>
          <a:pattFill prst="divot">
            <a:fgClr>
              <a:schemeClr val="accent1"/>
            </a:fgClr>
            <a:bgClr>
              <a:schemeClr val="bg1"/>
            </a:bgClr>
          </a:pattFill>
        </p:spPr>
        <p:txBody>
          <a:bodyPr wrap="square" anchor="ctr">
            <a:noAutofit/>
          </a:bodyPr>
          <a:lstStyle>
            <a:lvl1pPr marL="0" indent="0" algn="ctr">
              <a:buFontTx/>
              <a:buNone/>
              <a:defRPr lang="en-US" sz="3219" dirty="0"/>
            </a:lvl1pPr>
          </a:lstStyle>
          <a:p>
            <a:r>
              <a:rPr lang="pl-PL"/>
              <a:t>Wstaw obraz</a:t>
            </a:r>
          </a:p>
        </p:txBody>
      </p:sp>
    </p:spTree>
    <p:extLst>
      <p:ext uri="{BB962C8B-B14F-4D97-AF65-F5344CB8AC3E}">
        <p14:creationId xmlns:p14="http://schemas.microsoft.com/office/powerpoint/2010/main" val="730081472"/>
      </p:ext>
    </p:extLst>
  </p:cSld>
  <p:clrMapOvr>
    <a:masterClrMapping/>
  </p:clrMapOvr>
  <p:extLst>
    <p:ext uri="{DCECCB84-F9BA-43D5-87BE-67443E8EF086}">
      <p15:sldGuideLst xmlns:p15="http://schemas.microsoft.com/office/powerpoint/2012/main">
        <p15:guide id="1" orient="horz" pos="4320">
          <p15:clr>
            <a:srgbClr val="FBAE40"/>
          </p15:clr>
        </p15:guide>
        <p15:guide id="2" pos="6160">
          <p15:clr>
            <a:srgbClr val="FBAE40"/>
          </p15:clr>
        </p15:guide>
        <p15:guide id="3" pos="7204">
          <p15:clr>
            <a:srgbClr val="FBAE40"/>
          </p15:clr>
        </p15:guide>
        <p15:guide id="4">
          <p15:clr>
            <a:srgbClr val="FBAE40"/>
          </p15:clr>
        </p15:guide>
        <p15:guide id="5" orient="horz">
          <p15:clr>
            <a:srgbClr val="FBAE40"/>
          </p15:clr>
        </p15:guide>
        <p15:guide id="6" orient="horz" pos="8640">
          <p15:clr>
            <a:srgbClr val="FBAE40"/>
          </p15:clr>
        </p15:guide>
        <p15:guide id="7" pos="6795">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_Slajd z tabelą">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05D33902-A113-4A7A-BEEF-EE9D90F362D7}"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1"/>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Podtytuł slajdu opcjonalny</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282874" y="6065913"/>
            <a:ext cx="5295247" cy="1764196"/>
          </a:xfrm>
        </p:spPr>
        <p:txBody>
          <a:bodyPr>
            <a:noAutofit/>
          </a:bodyPr>
          <a:lstStyle>
            <a:lvl1pPr indent="0" algn="l">
              <a:lnSpc>
                <a:spcPts val="4225"/>
              </a:lnSpc>
              <a:spcBef>
                <a:spcPts val="4225"/>
              </a:spcBef>
              <a:buFontTx/>
              <a:buNone/>
              <a:defRPr sz="2700" b="0" i="0" spc="-10" baseline="0">
                <a:solidFill>
                  <a:schemeClr val="accent2"/>
                </a:solidFill>
                <a:latin typeface="+mn-lt"/>
                <a:ea typeface="Lato Medium" panose="020F0502020204030203" pitchFamily="34" charset="0"/>
                <a:cs typeface="Lato Medium" panose="020F0502020204030203" pitchFamily="34" charset="0"/>
              </a:defRPr>
            </a:lvl1pPr>
            <a:lvl2pPr marL="0" indent="0" algn="l">
              <a:lnSpc>
                <a:spcPts val="4225"/>
              </a:lnSpc>
              <a:spcBef>
                <a:spcPts val="0"/>
              </a:spcBef>
              <a:buClr>
                <a:schemeClr val="accent2"/>
              </a:buClr>
              <a:buSzPct val="150000"/>
              <a:buFontTx/>
              <a:buNone/>
              <a:defRPr sz="2700" b="0" i="0" spc="-10" baseline="0">
                <a:solidFill>
                  <a:schemeClr val="accent2"/>
                </a:solidFill>
                <a:latin typeface="+mn-lt"/>
              </a:defRPr>
            </a:lvl2pPr>
            <a:lvl3pPr marL="0" indent="0" algn="l">
              <a:lnSpc>
                <a:spcPts val="4225"/>
              </a:lnSpc>
              <a:spcBef>
                <a:spcPts val="0"/>
              </a:spcBef>
              <a:buClr>
                <a:schemeClr val="tx2"/>
              </a:buClr>
              <a:buSzPct val="145000"/>
              <a:buFontTx/>
              <a:buNone/>
              <a:defRPr sz="2700" b="0" i="0" spc="-10" baseline="0">
                <a:solidFill>
                  <a:schemeClr val="accent2"/>
                </a:solidFill>
                <a:latin typeface="+mn-lt"/>
              </a:defRPr>
            </a:lvl3pPr>
            <a:lvl4pPr marL="0" indent="0" algn="l">
              <a:lnSpc>
                <a:spcPts val="4225"/>
              </a:lnSpc>
              <a:spcBef>
                <a:spcPts val="0"/>
              </a:spcBef>
              <a:buClr>
                <a:schemeClr val="tx2"/>
              </a:buClr>
              <a:buSzPct val="150000"/>
              <a:buFontTx/>
              <a:buNone/>
              <a:defRPr sz="2700" b="0" i="0" spc="-10" baseline="0">
                <a:solidFill>
                  <a:schemeClr val="tx1"/>
                </a:solidFill>
                <a:latin typeface="+mn-lt"/>
              </a:defRPr>
            </a:lvl4pPr>
            <a:lvl5pPr marL="0" indent="0" algn="l">
              <a:lnSpc>
                <a:spcPts val="4225"/>
              </a:lnSpc>
              <a:buFontTx/>
              <a:buNone/>
              <a:defRPr sz="2700" b="0" i="0" spc="-10" baseline="0">
                <a:solidFill>
                  <a:schemeClr val="tx1"/>
                </a:solidFill>
                <a:latin typeface="+mn-lt"/>
              </a:defRPr>
            </a:lvl5pPr>
          </a:lstStyle>
          <a:p>
            <a:pPr lvl="0"/>
            <a:r>
              <a:rPr lang="pl-PL"/>
              <a:t>“Wpisz cytat” – poziom pierwszy</a:t>
            </a:r>
          </a:p>
          <a:p>
            <a:pPr lvl="1"/>
            <a:r>
              <a:rPr lang="pl-PL"/>
              <a:t>Drugi poziom</a:t>
            </a:r>
          </a:p>
          <a:p>
            <a:pPr lvl="2"/>
            <a:r>
              <a:rPr lang="pl-PL"/>
              <a:t>Trzeci poziom</a:t>
            </a:r>
          </a:p>
          <a:p>
            <a:pPr lvl="3"/>
            <a:r>
              <a:rPr lang="pl-PL"/>
              <a:t>Czwarty poziom</a:t>
            </a:r>
          </a:p>
          <a:p>
            <a:pPr lvl="4"/>
            <a:r>
              <a:rPr lang="pl-PL"/>
              <a:t>Piąty poziom</a:t>
            </a:r>
          </a:p>
        </p:txBody>
      </p:sp>
      <p:sp>
        <p:nvSpPr>
          <p:cNvPr id="9" name="Symbol zastępczy tekstu 9">
            <a:extLst>
              <a:ext uri="{FF2B5EF4-FFF2-40B4-BE49-F238E27FC236}">
                <a16:creationId xmlns:a16="http://schemas.microsoft.com/office/drawing/2014/main" id="{BABE8054-C596-4300-B3B9-066EE72D1185}"/>
              </a:ext>
            </a:extLst>
          </p:cNvPr>
          <p:cNvSpPr>
            <a:spLocks noGrp="1"/>
          </p:cNvSpPr>
          <p:nvPr>
            <p:ph type="body" sz="quarter" idx="14" hasCustomPrompt="1"/>
          </p:nvPr>
        </p:nvSpPr>
        <p:spPr>
          <a:xfrm>
            <a:off x="1253615" y="8406172"/>
            <a:ext cx="5295247" cy="1764197"/>
          </a:xfrm>
        </p:spPr>
        <p:txBody>
          <a:bodyPr>
            <a:noAutofit/>
          </a:bodyPr>
          <a:lstStyle>
            <a:lvl1pPr indent="0" algn="l">
              <a:lnSpc>
                <a:spcPts val="4225"/>
              </a:lnSpc>
              <a:spcBef>
                <a:spcPts val="4225"/>
              </a:spcBef>
              <a:buFontTx/>
              <a:buNone/>
              <a:defRPr sz="2700" b="0" i="0" spc="-10" baseline="0">
                <a:solidFill>
                  <a:schemeClr val="accent5"/>
                </a:solidFill>
                <a:latin typeface="+mn-lt"/>
                <a:ea typeface="Lato Medium" panose="020F0502020204030203" pitchFamily="34" charset="0"/>
                <a:cs typeface="Lato Medium" panose="020F0502020204030203" pitchFamily="34" charset="0"/>
              </a:defRPr>
            </a:lvl1pPr>
            <a:lvl2pPr marL="0" indent="0" algn="l">
              <a:lnSpc>
                <a:spcPts val="4225"/>
              </a:lnSpc>
              <a:spcBef>
                <a:spcPts val="0"/>
              </a:spcBef>
              <a:buClr>
                <a:schemeClr val="accent2"/>
              </a:buClr>
              <a:buSzPct val="150000"/>
              <a:buFontTx/>
              <a:buNone/>
              <a:defRPr sz="2700" b="0" i="0" spc="-10" baseline="0">
                <a:solidFill>
                  <a:schemeClr val="accent5"/>
                </a:solidFill>
                <a:latin typeface="+mn-lt"/>
              </a:defRPr>
            </a:lvl2pPr>
            <a:lvl3pPr marL="0" indent="0" algn="l">
              <a:lnSpc>
                <a:spcPts val="4225"/>
              </a:lnSpc>
              <a:spcBef>
                <a:spcPts val="0"/>
              </a:spcBef>
              <a:buClr>
                <a:schemeClr val="tx2"/>
              </a:buClr>
              <a:buSzPct val="145000"/>
              <a:buFontTx/>
              <a:buNone/>
              <a:defRPr sz="2700" b="0" i="0" spc="-10" baseline="0">
                <a:solidFill>
                  <a:schemeClr val="accent5"/>
                </a:solidFill>
                <a:latin typeface="+mn-lt"/>
              </a:defRPr>
            </a:lvl3pPr>
            <a:lvl4pPr marL="0" indent="0" algn="l">
              <a:lnSpc>
                <a:spcPts val="4225"/>
              </a:lnSpc>
              <a:spcBef>
                <a:spcPts val="0"/>
              </a:spcBef>
              <a:buClr>
                <a:schemeClr val="tx2"/>
              </a:buClr>
              <a:buSzPct val="150000"/>
              <a:buFontTx/>
              <a:buNone/>
              <a:defRPr sz="2700" b="0" i="0" spc="-10" baseline="0">
                <a:solidFill>
                  <a:schemeClr val="tx1"/>
                </a:solidFill>
                <a:latin typeface="+mn-lt"/>
              </a:defRPr>
            </a:lvl4pPr>
            <a:lvl5pPr marL="0" indent="0" algn="l">
              <a:lnSpc>
                <a:spcPts val="4225"/>
              </a:lnSpc>
              <a:buFontTx/>
              <a:buNone/>
              <a:defRPr sz="2700" b="0" i="0" spc="-10" baseline="0">
                <a:solidFill>
                  <a:schemeClr val="tx1"/>
                </a:solidFill>
                <a:latin typeface="+mn-lt"/>
              </a:defRPr>
            </a:lvl5pPr>
          </a:lstStyle>
          <a:p>
            <a:pPr lvl="0"/>
            <a:r>
              <a:rPr lang="pl-PL"/>
              <a:t>“Wpisz cytat” – poziom pierwszy</a:t>
            </a:r>
          </a:p>
          <a:p>
            <a:pPr lvl="1"/>
            <a:r>
              <a:rPr lang="pl-PL"/>
              <a:t>Drugi poziom</a:t>
            </a:r>
          </a:p>
          <a:p>
            <a:pPr lvl="2"/>
            <a:r>
              <a:rPr lang="pl-PL"/>
              <a:t>Trzeci poziom</a:t>
            </a:r>
          </a:p>
          <a:p>
            <a:pPr lvl="3"/>
            <a:r>
              <a:rPr lang="pl-PL"/>
              <a:t>Czwarty poziom</a:t>
            </a:r>
          </a:p>
          <a:p>
            <a:pPr lvl="4"/>
            <a:r>
              <a:rPr lang="pl-PL"/>
              <a:t>Piąty poziom</a:t>
            </a:r>
          </a:p>
        </p:txBody>
      </p:sp>
      <p:sp>
        <p:nvSpPr>
          <p:cNvPr id="3" name="pole tekstowe 2">
            <a:extLst>
              <a:ext uri="{FF2B5EF4-FFF2-40B4-BE49-F238E27FC236}">
                <a16:creationId xmlns:a16="http://schemas.microsoft.com/office/drawing/2014/main" id="{1A1F3535-AFFD-4E4C-ABC5-71B61E79EA60}"/>
              </a:ext>
            </a:extLst>
          </p:cNvPr>
          <p:cNvSpPr txBox="1"/>
          <p:nvPr userDrawn="1"/>
        </p:nvSpPr>
        <p:spPr>
          <a:xfrm>
            <a:off x="1278000" y="12726000"/>
            <a:ext cx="10909126" cy="346249"/>
          </a:xfrm>
          <a:prstGeom prst="rect">
            <a:avLst/>
          </a:prstGeom>
          <a:noFill/>
        </p:spPr>
        <p:txBody>
          <a:bodyPr wrap="square" lIns="0" tIns="0" rIns="0" bIns="0"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pl-PL" sz="2500" b="0" i="0" u="none" strike="noStrike" kern="0" cap="none" spc="0" normalizeH="0" baseline="0" noProof="0">
                <a:ln>
                  <a:noFill/>
                </a:ln>
                <a:solidFill>
                  <a:schemeClr val="bg1"/>
                </a:solidFill>
                <a:effectLst/>
                <a:uLnTx/>
                <a:uFillTx/>
                <a:latin typeface="Lato Medium" panose="020F0502020204030203" pitchFamily="34" charset="0"/>
                <a:ea typeface="Lato Medium" panose="020F0502020204030203" pitchFamily="34" charset="0"/>
                <a:cs typeface="Lato Medium" panose="020F0502020204030203" pitchFamily="34" charset="0"/>
              </a:rPr>
              <a:t>Hasło </a:t>
            </a:r>
            <a:endParaRPr kumimoji="0" lang="pl-PL" sz="2500" b="0" i="0" u="none" strike="noStrike" kern="0" cap="none" spc="0" normalizeH="0" baseline="0" noProof="0">
              <a:ln>
                <a:noFill/>
              </a:ln>
              <a:solidFill>
                <a:schemeClr val="bg1"/>
              </a:solidFill>
              <a:effectLst/>
              <a:uLnTx/>
              <a:uFillTx/>
              <a:latin typeface="Lato Medium"/>
              <a:ea typeface="+mn-ea"/>
              <a:cs typeface="Lato Medium"/>
            </a:endParaRPr>
          </a:p>
        </p:txBody>
      </p:sp>
    </p:spTree>
    <p:extLst>
      <p:ext uri="{BB962C8B-B14F-4D97-AF65-F5344CB8AC3E}">
        <p14:creationId xmlns:p14="http://schemas.microsoft.com/office/powerpoint/2010/main" val="5641999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7_Slajd z wykresami">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05D33902-A113-4A7A-BEEF-EE9D90F362D7}"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1"/>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Wpisz podtytuł</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8036298" y="4212000"/>
            <a:ext cx="5064828" cy="2970036"/>
          </a:xfrm>
        </p:spPr>
        <p:txBody>
          <a:bodyPr>
            <a:noAutofit/>
          </a:bodyPr>
          <a:lstStyle>
            <a:lvl1pPr algn="l">
              <a:lnSpc>
                <a:spcPts val="4225"/>
              </a:lnSpc>
              <a:defRPr sz="2700" spc="-10">
                <a:latin typeface="+mn-lt"/>
                <a:ea typeface="Lato Medium" panose="020F0502020204030203" pitchFamily="34" charset="0"/>
                <a:cs typeface="Lato Medium" panose="020F0502020204030203" pitchFamily="34" charset="0"/>
              </a:defRPr>
            </a:lvl1pPr>
            <a:lvl2pPr marL="760536" indent="-760536" algn="l">
              <a:lnSpc>
                <a:spcPts val="4225"/>
              </a:lnSpc>
              <a:spcBef>
                <a:spcPts val="4225"/>
              </a:spcBef>
              <a:buClr>
                <a:schemeClr val="accent2"/>
              </a:buClr>
              <a:buSzPct val="150000"/>
              <a:buFont typeface="Wingdings" panose="05000000000000000000" pitchFamily="2" charset="2"/>
              <a:buChar char="l"/>
              <a:defRPr sz="2716" spc="-10">
                <a:latin typeface="+mn-lt"/>
              </a:defRPr>
            </a:lvl2pPr>
            <a:lvl3pPr marL="724320" indent="-724320" algn="l">
              <a:lnSpc>
                <a:spcPts val="4225"/>
              </a:lnSpc>
              <a:spcBef>
                <a:spcPts val="4225"/>
              </a:spcBef>
              <a:buClr>
                <a:schemeClr val="tx2"/>
              </a:buClr>
              <a:buSzPct val="145000"/>
              <a:buFont typeface="Wingdings" panose="05000000000000000000" pitchFamily="2" charset="2"/>
              <a:buChar char="l"/>
              <a:defRPr sz="2716" spc="-10">
                <a:solidFill>
                  <a:schemeClr val="tx1"/>
                </a:solidFill>
                <a:latin typeface="+mn-lt"/>
              </a:defRPr>
            </a:lvl3pPr>
            <a:lvl4pPr marL="0" indent="0" algn="l">
              <a:lnSpc>
                <a:spcPts val="4225"/>
              </a:lnSpc>
              <a:spcBef>
                <a:spcPts val="4225"/>
              </a:spcBef>
              <a:buClr>
                <a:schemeClr val="tx2"/>
              </a:buClr>
              <a:buSzPct val="150000"/>
              <a:buFontTx/>
              <a:buNone/>
              <a:defRPr sz="2716" spc="-10">
                <a:latin typeface="+mn-lt"/>
              </a:defRPr>
            </a:lvl4pPr>
            <a:lvl5pPr marL="0" algn="l">
              <a:lnSpc>
                <a:spcPts val="4225"/>
              </a:lnSpc>
              <a:defRPr sz="2716" spc="-10">
                <a:latin typeface="+mn-lt"/>
              </a:defRPr>
            </a:lvl5pPr>
          </a:lstStyle>
          <a:p>
            <a:pPr lvl="0"/>
            <a:r>
              <a:rPr lang="pl-PL"/>
              <a:t>Wpisz tekst</a:t>
            </a:r>
          </a:p>
        </p:txBody>
      </p:sp>
      <p:sp>
        <p:nvSpPr>
          <p:cNvPr id="14" name="Symbol zastępczy tekstu 13">
            <a:extLst>
              <a:ext uri="{FF2B5EF4-FFF2-40B4-BE49-F238E27FC236}">
                <a16:creationId xmlns:a16="http://schemas.microsoft.com/office/drawing/2014/main" id="{5D6F26F5-15E9-4D5A-8534-281FA9EBE865}"/>
              </a:ext>
            </a:extLst>
          </p:cNvPr>
          <p:cNvSpPr>
            <a:spLocks noGrp="1"/>
          </p:cNvSpPr>
          <p:nvPr>
            <p:ph type="body" sz="quarter" idx="13" hasCustomPrompt="1"/>
          </p:nvPr>
        </p:nvSpPr>
        <p:spPr>
          <a:xfrm>
            <a:off x="1249241" y="10314385"/>
            <a:ext cx="5146797" cy="1908287"/>
          </a:xfrm>
        </p:spPr>
        <p:txBody>
          <a:bodyPr>
            <a:noAutofit/>
          </a:bodyPr>
          <a:lstStyle>
            <a:lvl1pPr marL="181080" indent="-181080" algn="l">
              <a:lnSpc>
                <a:spcPts val="4929"/>
              </a:lnSpc>
              <a:defRPr sz="3500" spc="-10" baseline="0">
                <a:solidFill>
                  <a:schemeClr val="accent2"/>
                </a:solidFill>
                <a:latin typeface="Lato Medium" panose="020F0502020204030203" pitchFamily="34" charset="0"/>
                <a:ea typeface="Lato Medium" panose="020F0502020204030203" pitchFamily="34" charset="0"/>
                <a:cs typeface="Lato Medium" panose="020F0502020204030203" pitchFamily="34" charset="0"/>
              </a:defRPr>
            </a:lvl1pPr>
          </a:lstStyle>
          <a:p>
            <a:pPr lvl="0"/>
            <a:r>
              <a:rPr lang="pl-PL">
                <a:latin typeface="Lato Medium" panose="020F0502020204030203" pitchFamily="34" charset="0"/>
                <a:ea typeface="Lato Medium" panose="020F0502020204030203" pitchFamily="34" charset="0"/>
                <a:cs typeface="Lato Medium" panose="020F0502020204030203" pitchFamily="34" charset="0"/>
              </a:rPr>
              <a:t>“Wstaw cytat”</a:t>
            </a:r>
            <a:endParaRPr lang="pl-PL"/>
          </a:p>
        </p:txBody>
      </p:sp>
      <p:sp>
        <p:nvSpPr>
          <p:cNvPr id="4" name="Symbol zastępczy tekstu 3">
            <a:extLst>
              <a:ext uri="{FF2B5EF4-FFF2-40B4-BE49-F238E27FC236}">
                <a16:creationId xmlns:a16="http://schemas.microsoft.com/office/drawing/2014/main" id="{A2F84BDF-9A97-431B-969D-216615DEDC6C}"/>
              </a:ext>
            </a:extLst>
          </p:cNvPr>
          <p:cNvSpPr>
            <a:spLocks noGrp="1"/>
          </p:cNvSpPr>
          <p:nvPr>
            <p:ph type="body" sz="quarter" idx="15" hasCustomPrompt="1"/>
          </p:nvPr>
        </p:nvSpPr>
        <p:spPr>
          <a:xfrm>
            <a:off x="8316974" y="11521896"/>
            <a:ext cx="4086624" cy="260777"/>
          </a:xfrm>
        </p:spPr>
        <p:txBody>
          <a:bodyPr/>
          <a:lstStyle>
            <a:lvl1pPr algn="ctr">
              <a:lnSpc>
                <a:spcPts val="2173"/>
              </a:lnSpc>
              <a:defRPr sz="1800"/>
            </a:lvl1pPr>
          </a:lstStyle>
          <a:p>
            <a:pPr lvl="0"/>
            <a:r>
              <a:rPr lang="pl-PL"/>
              <a:t>Wstaw tytuł wykresu</a:t>
            </a:r>
          </a:p>
        </p:txBody>
      </p:sp>
      <p:sp>
        <p:nvSpPr>
          <p:cNvPr id="17" name="Symbol zastępczy tekstu 3">
            <a:extLst>
              <a:ext uri="{FF2B5EF4-FFF2-40B4-BE49-F238E27FC236}">
                <a16:creationId xmlns:a16="http://schemas.microsoft.com/office/drawing/2014/main" id="{F148A997-FAC8-4145-B35F-1CA7F5E333A3}"/>
              </a:ext>
            </a:extLst>
          </p:cNvPr>
          <p:cNvSpPr>
            <a:spLocks noGrp="1"/>
          </p:cNvSpPr>
          <p:nvPr>
            <p:ph type="body" sz="quarter" idx="16" hasCustomPrompt="1"/>
          </p:nvPr>
        </p:nvSpPr>
        <p:spPr>
          <a:xfrm>
            <a:off x="12777573" y="11529772"/>
            <a:ext cx="4086624" cy="260777"/>
          </a:xfrm>
        </p:spPr>
        <p:txBody>
          <a:bodyPr/>
          <a:lstStyle>
            <a:lvl1pPr algn="ctr">
              <a:lnSpc>
                <a:spcPts val="2173"/>
              </a:lnSpc>
              <a:defRPr sz="1800"/>
            </a:lvl1pPr>
          </a:lstStyle>
          <a:p>
            <a:pPr lvl="0"/>
            <a:r>
              <a:rPr lang="pl-PL"/>
              <a:t>Wstaw tytuł wykresu</a:t>
            </a:r>
          </a:p>
        </p:txBody>
      </p:sp>
      <p:sp>
        <p:nvSpPr>
          <p:cNvPr id="11" name="pole tekstowe 10">
            <a:extLst>
              <a:ext uri="{FF2B5EF4-FFF2-40B4-BE49-F238E27FC236}">
                <a16:creationId xmlns:a16="http://schemas.microsoft.com/office/drawing/2014/main" id="{86D2C04B-8795-4A43-96FA-8679254E01F4}"/>
              </a:ext>
            </a:extLst>
          </p:cNvPr>
          <p:cNvSpPr txBox="1"/>
          <p:nvPr userDrawn="1"/>
        </p:nvSpPr>
        <p:spPr>
          <a:xfrm>
            <a:off x="1278000" y="12726000"/>
            <a:ext cx="10909126" cy="346249"/>
          </a:xfrm>
          <a:prstGeom prst="rect">
            <a:avLst/>
          </a:prstGeom>
          <a:noFill/>
        </p:spPr>
        <p:txBody>
          <a:bodyPr wrap="square" lIns="0" tIns="0" rIns="0" bIns="0"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pl-PL" sz="2500" b="0" i="0" u="none" strike="noStrike" kern="0" cap="none" spc="0" normalizeH="0" baseline="0" noProof="0">
                <a:ln>
                  <a:noFill/>
                </a:ln>
                <a:solidFill>
                  <a:schemeClr val="bg1"/>
                </a:solidFill>
                <a:effectLst/>
                <a:uLnTx/>
                <a:uFillTx/>
                <a:latin typeface="Lato Medium" panose="020F0502020204030203" pitchFamily="34" charset="0"/>
                <a:ea typeface="Lato Medium" panose="020F0502020204030203" pitchFamily="34" charset="0"/>
                <a:cs typeface="Lato Medium" panose="020F0502020204030203" pitchFamily="34" charset="0"/>
              </a:rPr>
              <a:t>Hasło </a:t>
            </a:r>
            <a:endParaRPr kumimoji="0" lang="pl-PL" sz="2500" b="0" i="0" u="none" strike="noStrike" kern="0" cap="none" spc="0" normalizeH="0" baseline="0" noProof="0">
              <a:ln>
                <a:noFill/>
              </a:ln>
              <a:solidFill>
                <a:schemeClr val="bg1"/>
              </a:solidFill>
              <a:effectLst/>
              <a:uLnTx/>
              <a:uFillTx/>
              <a:latin typeface="Lato Medium"/>
              <a:ea typeface="+mn-ea"/>
              <a:cs typeface="Lato Medium"/>
            </a:endParaRPr>
          </a:p>
        </p:txBody>
      </p:sp>
    </p:spTree>
    <p:extLst>
      <p:ext uri="{BB962C8B-B14F-4D97-AF65-F5344CB8AC3E}">
        <p14:creationId xmlns:p14="http://schemas.microsoft.com/office/powerpoint/2010/main" val="1820538764"/>
      </p:ext>
    </p:extLst>
  </p:cSld>
  <p:clrMapOvr>
    <a:masterClrMapping/>
  </p:clrMapOvr>
  <p:extLst>
    <p:ext uri="{DCECCB84-F9BA-43D5-87BE-67443E8EF086}">
      <p15:sldGuideLst xmlns:p15="http://schemas.microsoft.com/office/powerpoint/2012/main">
        <p15:guide id="1" pos="4029">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Układ niestandard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CC3E68-3145-44C5-B032-E8EF2CF17555}"/>
              </a:ext>
            </a:extLst>
          </p:cNvPr>
          <p:cNvSpPr>
            <a:spLocks noGrp="1"/>
          </p:cNvSpPr>
          <p:nvPr>
            <p:ph type="title"/>
          </p:nvPr>
        </p:nvSpPr>
        <p:spPr/>
        <p:txBody>
          <a:bodyPr/>
          <a:lstStyle/>
          <a:p>
            <a:r>
              <a:rPr lang="pl-PL"/>
              <a:t>Kliknij, aby edytować styl</a:t>
            </a:r>
          </a:p>
        </p:txBody>
      </p:sp>
      <p:sp>
        <p:nvSpPr>
          <p:cNvPr id="3" name="Symbol zastępczy numeru slajdu 2">
            <a:extLst>
              <a:ext uri="{FF2B5EF4-FFF2-40B4-BE49-F238E27FC236}">
                <a16:creationId xmlns:a16="http://schemas.microsoft.com/office/drawing/2014/main" id="{810066D7-0579-4D9E-8217-E31BBC690601}"/>
              </a:ext>
            </a:extLst>
          </p:cNvPr>
          <p:cNvSpPr>
            <a:spLocks noGrp="1"/>
          </p:cNvSpPr>
          <p:nvPr>
            <p:ph type="sldNum" sz="quarter" idx="10"/>
          </p:nvPr>
        </p:nvSpPr>
        <p:spPr/>
        <p:txBody>
          <a:bodyPr/>
          <a:lstStyle/>
          <a:p>
            <a:fld id="{94D77738-1308-4E15-B905-9F034E5EB663}" type="slidenum">
              <a:rPr lang="pl-PL" smtClean="0"/>
              <a:pPr/>
              <a:t>‹#›</a:t>
            </a:fld>
            <a:endParaRPr lang="pl-PL"/>
          </a:p>
        </p:txBody>
      </p:sp>
    </p:spTree>
    <p:extLst>
      <p:ext uri="{BB962C8B-B14F-4D97-AF65-F5344CB8AC3E}">
        <p14:creationId xmlns:p14="http://schemas.microsoft.com/office/powerpoint/2010/main" val="26892994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CC3E68-3145-44C5-B032-E8EF2CF17555}"/>
              </a:ext>
            </a:extLst>
          </p:cNvPr>
          <p:cNvSpPr>
            <a:spLocks noGrp="1"/>
          </p:cNvSpPr>
          <p:nvPr>
            <p:ph type="title"/>
          </p:nvPr>
        </p:nvSpPr>
        <p:spPr/>
        <p:txBody>
          <a:bodyPr/>
          <a:lstStyle/>
          <a:p>
            <a:r>
              <a:rPr lang="pl-PL"/>
              <a:t>Kliknij, aby edytować styl</a:t>
            </a:r>
          </a:p>
        </p:txBody>
      </p:sp>
      <p:sp>
        <p:nvSpPr>
          <p:cNvPr id="3" name="Symbol zastępczy numeru slajdu 2">
            <a:extLst>
              <a:ext uri="{FF2B5EF4-FFF2-40B4-BE49-F238E27FC236}">
                <a16:creationId xmlns:a16="http://schemas.microsoft.com/office/drawing/2014/main" id="{810066D7-0579-4D9E-8217-E31BBC690601}"/>
              </a:ext>
            </a:extLst>
          </p:cNvPr>
          <p:cNvSpPr>
            <a:spLocks noGrp="1"/>
          </p:cNvSpPr>
          <p:nvPr>
            <p:ph type="sldNum" sz="quarter" idx="10"/>
          </p:nvPr>
        </p:nvSpPr>
        <p:spPr/>
        <p:txBody>
          <a:bodyPr/>
          <a:lstStyle/>
          <a:p>
            <a:fld id="{94D77738-1308-4E15-B905-9F034E5EB663}" type="slidenum">
              <a:rPr lang="pl-PL" smtClean="0"/>
              <a:pPr/>
              <a:t>‹#›</a:t>
            </a:fld>
            <a:endParaRPr lang="pl-PL" dirty="0"/>
          </a:p>
        </p:txBody>
      </p:sp>
    </p:spTree>
    <p:extLst>
      <p:ext uri="{BB962C8B-B14F-4D97-AF65-F5344CB8AC3E}">
        <p14:creationId xmlns:p14="http://schemas.microsoft.com/office/powerpoint/2010/main" val="24664006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_Slajd Zdjęcie w tle + biały tekst">
    <p:bg>
      <p:bgPr>
        <a:solidFill>
          <a:schemeClr val="bg1"/>
        </a:solidFill>
        <a:effectLst/>
      </p:bgPr>
    </p:bg>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2B1B924A-6B55-4B9D-9DB3-37C64C85AA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 y="569"/>
            <a:ext cx="24381984" cy="13714866"/>
          </a:xfrm>
          <a:prstGeom prst="rect">
            <a:avLst/>
          </a:prstGeom>
        </p:spPr>
      </p:pic>
      <p:sp>
        <p:nvSpPr>
          <p:cNvPr id="2" name="Holder 2"/>
          <p:cNvSpPr>
            <a:spLocks noGrp="1"/>
          </p:cNvSpPr>
          <p:nvPr>
            <p:ph type="ctrTitle" hasCustomPrompt="1"/>
          </p:nvPr>
        </p:nvSpPr>
        <p:spPr>
          <a:xfrm>
            <a:off x="1267508" y="1188002"/>
            <a:ext cx="10671372" cy="761748"/>
          </a:xfrm>
          <a:prstGeom prst="rect">
            <a:avLst/>
          </a:prstGeom>
        </p:spPr>
        <p:txBody>
          <a:bodyPr wrap="square" lIns="0" tIns="0" rIns="0" bIns="0">
            <a:spAutoFit/>
          </a:bodyPr>
          <a:lstStyle>
            <a:lvl1pPr algn="l">
              <a:lnSpc>
                <a:spcPct val="90000"/>
              </a:lnSpc>
              <a:defRPr sz="5500" spc="-10" baseline="0">
                <a:solidFill>
                  <a:schemeClr val="bg1"/>
                </a:solidFill>
              </a:defRPr>
            </a:lvl1pPr>
          </a:lstStyle>
          <a:p>
            <a:r>
              <a:rPr lang="pl-PL" dirty="0"/>
              <a:t>Wpisz tytuł</a:t>
            </a:r>
            <a:endParaRPr dirty="0"/>
          </a:p>
        </p:txBody>
      </p:sp>
      <p:sp>
        <p:nvSpPr>
          <p:cNvPr id="6" name="Holder 6"/>
          <p:cNvSpPr>
            <a:spLocks noGrp="1"/>
          </p:cNvSpPr>
          <p:nvPr>
            <p:ph type="sldNum" sz="quarter" idx="7"/>
          </p:nvPr>
        </p:nvSpPr>
        <p:spPr>
          <a:xfrm>
            <a:off x="22260765" y="12701973"/>
            <a:ext cx="904038" cy="384722"/>
          </a:xfrm>
          <a:prstGeom prst="rect">
            <a:avLst/>
          </a:prstGeom>
        </p:spPr>
        <p:txBody>
          <a:bodyPr lIns="0" tIns="0" rIns="0" bIns="0"/>
          <a:lstStyle>
            <a:lvl1pPr algn="r">
              <a:defRPr>
                <a:solidFill>
                  <a:schemeClr val="bg1"/>
                </a:solidFill>
              </a:defRPr>
            </a:lvl1pPr>
          </a:lstStyle>
          <a:p>
            <a:fld id="{C2AE3B83-7122-495B-B456-52C86E55B53E}" type="slidenum">
              <a:rPr lang="pl-PL" smtClean="0"/>
              <a:pPr/>
              <a:t>‹#›</a:t>
            </a:fld>
            <a:endParaRPr lang="pl-PL" dirty="0"/>
          </a:p>
        </p:txBody>
      </p:sp>
      <p:sp>
        <p:nvSpPr>
          <p:cNvPr id="11" name="Symbol zastępczy tekstu 9">
            <a:extLst>
              <a:ext uri="{FF2B5EF4-FFF2-40B4-BE49-F238E27FC236}">
                <a16:creationId xmlns:a16="http://schemas.microsoft.com/office/drawing/2014/main" id="{63A6BFE8-FEEA-424E-A916-99F6FB4EA214}"/>
              </a:ext>
            </a:extLst>
          </p:cNvPr>
          <p:cNvSpPr>
            <a:spLocks noGrp="1"/>
          </p:cNvSpPr>
          <p:nvPr>
            <p:ph type="body" sz="quarter" idx="12" hasCustomPrompt="1"/>
          </p:nvPr>
        </p:nvSpPr>
        <p:spPr>
          <a:xfrm>
            <a:off x="1252218" y="4248000"/>
            <a:ext cx="10671372" cy="8046676"/>
          </a:xfrm>
        </p:spPr>
        <p:txBody>
          <a:bodyPr>
            <a:noAutofit/>
          </a:bodyPr>
          <a:lstStyle>
            <a:lvl1pPr algn="l">
              <a:lnSpc>
                <a:spcPts val="4600"/>
              </a:lnSpc>
              <a:spcBef>
                <a:spcPts val="4600"/>
              </a:spcBef>
              <a:defRPr sz="3500" spc="-10">
                <a:solidFill>
                  <a:schemeClr val="bg1"/>
                </a:solidFill>
                <a:latin typeface="Lato Medium" panose="020F0502020204030203" pitchFamily="34" charset="0"/>
                <a:ea typeface="Lato Medium" panose="020F0502020204030203" pitchFamily="34" charset="0"/>
                <a:cs typeface="Lato Medium" panose="020F0502020204030203" pitchFamily="34" charset="0"/>
              </a:defRPr>
            </a:lvl1pPr>
            <a:lvl2pPr marL="0" algn="l">
              <a:lnSpc>
                <a:spcPts val="4230"/>
              </a:lnSpc>
              <a:defRPr sz="2700" spc="-10">
                <a:solidFill>
                  <a:schemeClr val="bg1"/>
                </a:solidFill>
                <a:latin typeface="+mn-lt"/>
              </a:defRPr>
            </a:lvl2pPr>
            <a:lvl3pPr marL="0" indent="0" algn="l">
              <a:lnSpc>
                <a:spcPts val="4230"/>
              </a:lnSpc>
              <a:spcBef>
                <a:spcPts val="0"/>
              </a:spcBef>
              <a:buClr>
                <a:schemeClr val="accent2"/>
              </a:buClr>
              <a:buSzPct val="145000"/>
              <a:buFontTx/>
              <a:buNone/>
              <a:defRPr sz="2700" spc="-10">
                <a:solidFill>
                  <a:schemeClr val="bg1"/>
                </a:solidFill>
                <a:latin typeface="+mn-lt"/>
              </a:defRPr>
            </a:lvl3pPr>
            <a:lvl4pPr marL="756000" indent="-630000" algn="l">
              <a:lnSpc>
                <a:spcPts val="4230"/>
              </a:lnSpc>
              <a:spcBef>
                <a:spcPts val="4230"/>
              </a:spcBef>
              <a:buClr>
                <a:schemeClr val="bg1"/>
              </a:buClr>
              <a:buSzPct val="140000"/>
              <a:buFont typeface="Wingdings" panose="05000000000000000000" pitchFamily="2" charset="2"/>
              <a:buChar char="l"/>
              <a:defRPr sz="2700" spc="-10" baseline="0">
                <a:solidFill>
                  <a:schemeClr val="bg1"/>
                </a:solidFill>
                <a:latin typeface="+mn-lt"/>
              </a:defRPr>
            </a:lvl4pPr>
            <a:lvl5pPr marL="0" algn="l">
              <a:lnSpc>
                <a:spcPts val="4230"/>
              </a:lnSpc>
              <a:defRPr sz="2700" spc="-10">
                <a:solidFill>
                  <a:schemeClr val="bg1"/>
                </a:solidFill>
                <a:latin typeface="+mn-lt"/>
              </a:defRPr>
            </a:lvl5pPr>
          </a:lstStyle>
          <a:p>
            <a:pPr lvl="0"/>
            <a:r>
              <a:rPr lang="pl-PL" dirty="0"/>
              <a:t>Wpisz śródtytuł – pierwszy poziom</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6" name="Symbol zastępczy tekstu 15">
            <a:extLst>
              <a:ext uri="{FF2B5EF4-FFF2-40B4-BE49-F238E27FC236}">
                <a16:creationId xmlns:a16="http://schemas.microsoft.com/office/drawing/2014/main" id="{BFC46646-A06E-47AA-9E61-D8D8F302FE40}"/>
              </a:ext>
            </a:extLst>
          </p:cNvPr>
          <p:cNvSpPr>
            <a:spLocks noGrp="1"/>
          </p:cNvSpPr>
          <p:nvPr>
            <p:ph type="body" sz="quarter" idx="13" hasCustomPrompt="1"/>
          </p:nvPr>
        </p:nvSpPr>
        <p:spPr>
          <a:xfrm>
            <a:off x="14859325" y="5868001"/>
            <a:ext cx="5445638" cy="4284662"/>
          </a:xfrm>
        </p:spPr>
        <p:txBody>
          <a:bodyPr>
            <a:noAutofit/>
          </a:bodyPr>
          <a:lstStyle>
            <a:lvl1pPr marL="253512" indent="-459944" algn="l">
              <a:lnSpc>
                <a:spcPts val="6640"/>
              </a:lnSpc>
              <a:defRPr sz="5500" spc="-10">
                <a:solidFill>
                  <a:schemeClr val="bg1"/>
                </a:solidFill>
                <a:latin typeface="+mn-lt"/>
              </a:defRPr>
            </a:lvl1pPr>
            <a:lvl2pPr marL="253512" algn="l">
              <a:lnSpc>
                <a:spcPts val="3020"/>
              </a:lnSpc>
              <a:spcBef>
                <a:spcPts val="1510"/>
              </a:spcBef>
              <a:defRPr sz="2300" spc="-10">
                <a:solidFill>
                  <a:schemeClr val="bg1"/>
                </a:solidFill>
                <a:latin typeface="+mn-lt"/>
              </a:defRPr>
            </a:lvl2pPr>
            <a:lvl3pPr marL="253512" algn="l">
              <a:lnSpc>
                <a:spcPts val="3020"/>
              </a:lnSpc>
              <a:spcBef>
                <a:spcPts val="1510"/>
              </a:spcBef>
              <a:defRPr sz="2300" spc="-10" baseline="0">
                <a:solidFill>
                  <a:schemeClr val="bg1"/>
                </a:solidFill>
                <a:latin typeface="+mn-lt"/>
              </a:defRPr>
            </a:lvl3pPr>
            <a:lvl4pPr marL="253512" algn="l">
              <a:lnSpc>
                <a:spcPts val="3020"/>
              </a:lnSpc>
              <a:spcBef>
                <a:spcPts val="1510"/>
              </a:spcBef>
              <a:defRPr sz="2300" spc="-10" baseline="0">
                <a:solidFill>
                  <a:schemeClr val="bg1"/>
                </a:solidFill>
                <a:latin typeface="+mn-lt"/>
              </a:defRPr>
            </a:lvl4pPr>
            <a:lvl5pPr marL="253512" algn="l">
              <a:lnSpc>
                <a:spcPts val="3020"/>
              </a:lnSpc>
              <a:spcBef>
                <a:spcPts val="1520"/>
              </a:spcBef>
              <a:defRPr sz="2300" spc="-10" baseline="0">
                <a:solidFill>
                  <a:schemeClr val="bg1"/>
                </a:solidFill>
                <a:latin typeface="+mn-lt"/>
              </a:defRPr>
            </a:lvl5pPr>
          </a:lstStyle>
          <a:p>
            <a:pPr lvl="0"/>
            <a:r>
              <a:rPr lang="pl-PL" dirty="0"/>
              <a:t>“Wpisz cytat” – pierwszy poziom</a:t>
            </a:r>
          </a:p>
          <a:p>
            <a:pPr lvl="1"/>
            <a:r>
              <a:rPr lang="pl-PL" dirty="0"/>
              <a:t>Autor: drugi poziom</a:t>
            </a:r>
          </a:p>
          <a:p>
            <a:pPr lvl="2"/>
            <a:r>
              <a:rPr lang="pl-PL" dirty="0"/>
              <a:t>Trzeci poziom</a:t>
            </a:r>
          </a:p>
          <a:p>
            <a:pPr lvl="3"/>
            <a:r>
              <a:rPr lang="pl-PL" dirty="0"/>
              <a:t>Czwarty poziom</a:t>
            </a:r>
          </a:p>
          <a:p>
            <a:pPr lvl="4"/>
            <a:r>
              <a:rPr lang="pl-PL" dirty="0"/>
              <a:t>Piąty poziom</a:t>
            </a:r>
          </a:p>
        </p:txBody>
      </p:sp>
      <p:pic>
        <p:nvPicPr>
          <p:cNvPr id="8" name="Grafika 7">
            <a:extLst>
              <a:ext uri="{FF2B5EF4-FFF2-40B4-BE49-F238E27FC236}">
                <a16:creationId xmlns:a16="http://schemas.microsoft.com/office/drawing/2014/main" id="{965BDA28-E3EE-4779-8789-8BC1DCE505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301012" y="1025352"/>
            <a:ext cx="1810728" cy="1427220"/>
          </a:xfrm>
          <a:prstGeom prst="rect">
            <a:avLst/>
          </a:prstGeom>
        </p:spPr>
      </p:pic>
    </p:spTree>
    <p:extLst>
      <p:ext uri="{BB962C8B-B14F-4D97-AF65-F5344CB8AC3E}">
        <p14:creationId xmlns:p14="http://schemas.microsoft.com/office/powerpoint/2010/main" val="16556157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Slajd Agenda">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1" y="1188002"/>
            <a:ext cx="18898514" cy="761748"/>
          </a:xfrm>
          <a:prstGeom prst="rect">
            <a:avLst/>
          </a:prstGeom>
        </p:spPr>
        <p:txBody>
          <a:bodyPr wrap="square" lIns="0" tIns="0" rIns="0" bIns="0">
            <a:spAutoFit/>
          </a:bodyPr>
          <a:lstStyle>
            <a:lvl1pPr algn="l">
              <a:lnSpc>
                <a:spcPct val="90000"/>
              </a:lnSpc>
              <a:defRPr sz="5500" spc="-10" baseline="0"/>
            </a:lvl1pPr>
          </a:lstStyle>
          <a:p>
            <a:r>
              <a:rPr lang="pl-PL"/>
              <a:t>Tytuł slajdu: Spis treści</a:t>
            </a:r>
            <a:endParaRPr/>
          </a:p>
        </p:txBody>
      </p:sp>
      <p:sp>
        <p:nvSpPr>
          <p:cNvPr id="6" name="Holder 6"/>
          <p:cNvSpPr>
            <a:spLocks noGrp="1"/>
          </p:cNvSpPr>
          <p:nvPr>
            <p:ph type="sldNum" sz="quarter" idx="7"/>
          </p:nvPr>
        </p:nvSpPr>
        <p:spPr>
          <a:xfrm>
            <a:off x="22260765" y="12701973"/>
            <a:ext cx="904038" cy="384722"/>
          </a:xfrm>
          <a:prstGeom prst="rect">
            <a:avLst/>
          </a:prstGeom>
        </p:spPr>
        <p:txBody>
          <a:bodyPr lIns="0" tIns="0" rIns="0" bIns="0"/>
          <a:lstStyle>
            <a:lvl1pPr algn="r">
              <a:defRPr sz="2500">
                <a:solidFill>
                  <a:schemeClr val="tx1">
                    <a:tint val="75000"/>
                  </a:schemeClr>
                </a:solidFill>
              </a:defRPr>
            </a:lvl1pPr>
          </a:lstStyle>
          <a:p>
            <a:fld id="{5C6E07D4-29B9-4519-BDC6-DE11A7AA71B8}"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10" y="2124001"/>
            <a:ext cx="18898512" cy="692498"/>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Podtytuł slajdu opcjonalny</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282874" y="4229710"/>
            <a:ext cx="21826752" cy="8028968"/>
          </a:xfrm>
        </p:spPr>
        <p:txBody>
          <a:bodyPr numCol="2" spcCol="504000">
            <a:noAutofit/>
          </a:bodyPr>
          <a:lstStyle>
            <a:lvl1pPr marL="720000" indent="-720000" algn="l">
              <a:lnSpc>
                <a:spcPts val="4930"/>
              </a:lnSpc>
              <a:spcBef>
                <a:spcPts val="4930"/>
              </a:spcBef>
              <a:buFont typeface="+mj-lt"/>
              <a:buAutoNum type="arabicPeriod"/>
              <a:defRPr sz="3500" spc="-10">
                <a:latin typeface="Lato Medium" panose="020F0502020204030203" pitchFamily="34" charset="0"/>
                <a:ea typeface="Lato Medium" panose="020F0502020204030203" pitchFamily="34" charset="0"/>
                <a:cs typeface="Lato Medium" panose="020F0502020204030203" pitchFamily="34" charset="0"/>
              </a:defRPr>
            </a:lvl1pPr>
            <a:lvl2pPr marL="1512000" indent="-756000" algn="l">
              <a:lnSpc>
                <a:spcPts val="4930"/>
              </a:lnSpc>
              <a:defRPr sz="3500" spc="-10">
                <a:latin typeface="+mn-lt"/>
              </a:defRPr>
            </a:lvl2pPr>
            <a:lvl3pPr marL="1512000" indent="-756000" algn="l">
              <a:lnSpc>
                <a:spcPts val="4930"/>
              </a:lnSpc>
              <a:spcBef>
                <a:spcPts val="0"/>
              </a:spcBef>
              <a:buClr>
                <a:schemeClr val="accent2"/>
              </a:buClr>
              <a:buSzPct val="145000"/>
              <a:buFontTx/>
              <a:buNone/>
              <a:defRPr sz="3500" spc="-10">
                <a:solidFill>
                  <a:schemeClr val="tx1"/>
                </a:solidFill>
                <a:latin typeface="+mn-lt"/>
              </a:defRPr>
            </a:lvl3pPr>
            <a:lvl4pPr marL="1512000" indent="-756000" algn="l">
              <a:lnSpc>
                <a:spcPts val="4930"/>
              </a:lnSpc>
              <a:spcBef>
                <a:spcPts val="0"/>
              </a:spcBef>
              <a:buClr>
                <a:schemeClr val="tx2"/>
              </a:buClr>
              <a:buSzPct val="150000"/>
              <a:buFontTx/>
              <a:buNone/>
              <a:defRPr sz="3500" spc="-10">
                <a:latin typeface="+mn-lt"/>
              </a:defRPr>
            </a:lvl4pPr>
            <a:lvl5pPr marL="1512000" indent="-756000" algn="l">
              <a:lnSpc>
                <a:spcPts val="4930"/>
              </a:lnSpc>
              <a:defRPr sz="3500" spc="-10">
                <a:latin typeface="+mn-lt"/>
              </a:defRPr>
            </a:lvl5pPr>
          </a:lstStyle>
          <a:p>
            <a:pPr lvl="0"/>
            <a:r>
              <a:rPr lang="pl-PL"/>
              <a:t>Wpisz tytuł</a:t>
            </a:r>
          </a:p>
          <a:p>
            <a:pPr lvl="1"/>
            <a:r>
              <a:rPr lang="pl-PL"/>
              <a:t>1.1   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27428131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lajd Zdjęcie + tekst">
    <p:bg>
      <p:bgPr>
        <a:solidFill>
          <a:srgbClr val="FFFFFF"/>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C2AE3B83-7122-495B-B456-52C86E55B53E}" type="slidenum">
              <a:rPr lang="pl-PL" smtClean="0"/>
              <a:pPr/>
              <a:t>‹#›</a:t>
            </a:fld>
            <a:endParaRPr lang="pl-PL"/>
          </a:p>
        </p:txBody>
      </p:sp>
      <p:pic>
        <p:nvPicPr>
          <p:cNvPr id="10" name="Grafika 9">
            <a:extLst>
              <a:ext uri="{FF2B5EF4-FFF2-40B4-BE49-F238E27FC236}">
                <a16:creationId xmlns:a16="http://schemas.microsoft.com/office/drawing/2014/main" id="{F95546DD-52FE-4638-84E8-CE406C6810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301012" y="1029888"/>
            <a:ext cx="1810728" cy="1435624"/>
          </a:xfrm>
          <a:prstGeom prst="rect">
            <a:avLst/>
          </a:prstGeom>
        </p:spPr>
      </p:pic>
      <p:sp>
        <p:nvSpPr>
          <p:cNvPr id="16" name="Picture Placeholder 8">
            <a:extLst>
              <a:ext uri="{FF2B5EF4-FFF2-40B4-BE49-F238E27FC236}">
                <a16:creationId xmlns:a16="http://schemas.microsoft.com/office/drawing/2014/main" id="{15382DFB-C038-4E81-BCF5-9BC13D339AFC}"/>
              </a:ext>
            </a:extLst>
          </p:cNvPr>
          <p:cNvSpPr>
            <a:spLocks noGrp="1"/>
          </p:cNvSpPr>
          <p:nvPr>
            <p:ph type="pic" sz="quarter" idx="19" hasCustomPrompt="1"/>
          </p:nvPr>
        </p:nvSpPr>
        <p:spPr>
          <a:xfrm>
            <a:off x="-13356" y="-8630"/>
            <a:ext cx="17721949" cy="13724630"/>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 name="connsiteX0" fmla="*/ 2556077 w 5051627"/>
              <a:gd name="connsiteY0" fmla="*/ 98906 h 5090006"/>
              <a:gd name="connsiteX1" fmla="*/ 5051627 w 5051627"/>
              <a:gd name="connsiteY1" fmla="*/ 2594456 h 5090006"/>
              <a:gd name="connsiteX2" fmla="*/ 2556077 w 5051627"/>
              <a:gd name="connsiteY2" fmla="*/ 5090006 h 5090006"/>
              <a:gd name="connsiteX3" fmla="*/ 60527 w 5051627"/>
              <a:gd name="connsiteY3" fmla="*/ 2594456 h 5090006"/>
              <a:gd name="connsiteX4" fmla="*/ 918325 w 5051627"/>
              <a:gd name="connsiteY4" fmla="*/ 702656 h 5090006"/>
              <a:gd name="connsiteX5" fmla="*/ 2556077 w 5051627"/>
              <a:gd name="connsiteY5" fmla="*/ 98906 h 5090006"/>
              <a:gd name="connsiteX0" fmla="*/ 2556077 w 5051627"/>
              <a:gd name="connsiteY0" fmla="*/ 66699 h 5057799"/>
              <a:gd name="connsiteX1" fmla="*/ 5051627 w 5051627"/>
              <a:gd name="connsiteY1" fmla="*/ 2562249 h 5057799"/>
              <a:gd name="connsiteX2" fmla="*/ 2556077 w 5051627"/>
              <a:gd name="connsiteY2" fmla="*/ 5057799 h 5057799"/>
              <a:gd name="connsiteX3" fmla="*/ 60527 w 5051627"/>
              <a:gd name="connsiteY3" fmla="*/ 2562249 h 5057799"/>
              <a:gd name="connsiteX4" fmla="*/ 918325 w 5051627"/>
              <a:gd name="connsiteY4" fmla="*/ 670449 h 5057799"/>
              <a:gd name="connsiteX5" fmla="*/ 2556077 w 5051627"/>
              <a:gd name="connsiteY5" fmla="*/ 66699 h 5057799"/>
              <a:gd name="connsiteX0" fmla="*/ 2537735 w 5033285"/>
              <a:gd name="connsiteY0" fmla="*/ 66699 h 5057799"/>
              <a:gd name="connsiteX1" fmla="*/ 5033285 w 5033285"/>
              <a:gd name="connsiteY1" fmla="*/ 2562249 h 5057799"/>
              <a:gd name="connsiteX2" fmla="*/ 2537735 w 5033285"/>
              <a:gd name="connsiteY2" fmla="*/ 5057799 h 5057799"/>
              <a:gd name="connsiteX3" fmla="*/ 42185 w 5033285"/>
              <a:gd name="connsiteY3" fmla="*/ 2562249 h 5057799"/>
              <a:gd name="connsiteX4" fmla="*/ 899983 w 5033285"/>
              <a:gd name="connsiteY4" fmla="*/ 670449 h 5057799"/>
              <a:gd name="connsiteX5" fmla="*/ 2537735 w 5033285"/>
              <a:gd name="connsiteY5" fmla="*/ 66699 h 5057799"/>
              <a:gd name="connsiteX0" fmla="*/ 2544874 w 5040424"/>
              <a:gd name="connsiteY0" fmla="*/ 72218 h 5063318"/>
              <a:gd name="connsiteX1" fmla="*/ 5040424 w 5040424"/>
              <a:gd name="connsiteY1" fmla="*/ 2567768 h 5063318"/>
              <a:gd name="connsiteX2" fmla="*/ 2544874 w 5040424"/>
              <a:gd name="connsiteY2" fmla="*/ 5063318 h 5063318"/>
              <a:gd name="connsiteX3" fmla="*/ 49324 w 5040424"/>
              <a:gd name="connsiteY3" fmla="*/ 2567768 h 5063318"/>
              <a:gd name="connsiteX4" fmla="*/ 817538 w 5040424"/>
              <a:gd name="connsiteY4" fmla="*/ 629043 h 5063318"/>
              <a:gd name="connsiteX5" fmla="*/ 2544874 w 5040424"/>
              <a:gd name="connsiteY5" fmla="*/ 72218 h 5063318"/>
              <a:gd name="connsiteX0" fmla="*/ 2536481 w 5032031"/>
              <a:gd name="connsiteY0" fmla="*/ 184577 h 5175677"/>
              <a:gd name="connsiteX1" fmla="*/ 5032031 w 5032031"/>
              <a:gd name="connsiteY1" fmla="*/ 2680127 h 5175677"/>
              <a:gd name="connsiteX2" fmla="*/ 2536481 w 5032031"/>
              <a:gd name="connsiteY2" fmla="*/ 5175677 h 5175677"/>
              <a:gd name="connsiteX3" fmla="*/ 40931 w 5032031"/>
              <a:gd name="connsiteY3" fmla="*/ 2680127 h 5175677"/>
              <a:gd name="connsiteX4" fmla="*/ 915793 w 5032031"/>
              <a:gd name="connsiteY4" fmla="*/ 195367 h 5175677"/>
              <a:gd name="connsiteX5" fmla="*/ 2536481 w 5032031"/>
              <a:gd name="connsiteY5" fmla="*/ 184577 h 5175677"/>
              <a:gd name="connsiteX0" fmla="*/ 2425155 w 4920705"/>
              <a:gd name="connsiteY0" fmla="*/ 184577 h 5175677"/>
              <a:gd name="connsiteX1" fmla="*/ 4920705 w 4920705"/>
              <a:gd name="connsiteY1" fmla="*/ 2680127 h 5175677"/>
              <a:gd name="connsiteX2" fmla="*/ 2425155 w 4920705"/>
              <a:gd name="connsiteY2" fmla="*/ 5175677 h 5175677"/>
              <a:gd name="connsiteX3" fmla="*/ 44785 w 4920705"/>
              <a:gd name="connsiteY3" fmla="*/ 2948879 h 5175677"/>
              <a:gd name="connsiteX4" fmla="*/ 804467 w 4920705"/>
              <a:gd name="connsiteY4" fmla="*/ 195367 h 5175677"/>
              <a:gd name="connsiteX5" fmla="*/ 2425155 w 4920705"/>
              <a:gd name="connsiteY5" fmla="*/ 184577 h 5175677"/>
              <a:gd name="connsiteX0" fmla="*/ 2382093 w 4877643"/>
              <a:gd name="connsiteY0" fmla="*/ 184577 h 5175677"/>
              <a:gd name="connsiteX1" fmla="*/ 4877643 w 4877643"/>
              <a:gd name="connsiteY1" fmla="*/ 2680127 h 5175677"/>
              <a:gd name="connsiteX2" fmla="*/ 2382093 w 4877643"/>
              <a:gd name="connsiteY2" fmla="*/ 5175677 h 5175677"/>
              <a:gd name="connsiteX3" fmla="*/ 1723 w 4877643"/>
              <a:gd name="connsiteY3" fmla="*/ 2948879 h 5175677"/>
              <a:gd name="connsiteX4" fmla="*/ 761405 w 4877643"/>
              <a:gd name="connsiteY4" fmla="*/ 195367 h 5175677"/>
              <a:gd name="connsiteX5" fmla="*/ 2382093 w 4877643"/>
              <a:gd name="connsiteY5" fmla="*/ 184577 h 5175677"/>
              <a:gd name="connsiteX0" fmla="*/ 2381077 w 4876627"/>
              <a:gd name="connsiteY0" fmla="*/ 184577 h 5272880"/>
              <a:gd name="connsiteX1" fmla="*/ 4876627 w 4876627"/>
              <a:gd name="connsiteY1" fmla="*/ 2680127 h 5272880"/>
              <a:gd name="connsiteX2" fmla="*/ 2381077 w 4876627"/>
              <a:gd name="connsiteY2" fmla="*/ 5175677 h 5272880"/>
              <a:gd name="connsiteX3" fmla="*/ 926759 w 4876627"/>
              <a:gd name="connsiteY3" fmla="*/ 4589242 h 5272880"/>
              <a:gd name="connsiteX4" fmla="*/ 707 w 4876627"/>
              <a:gd name="connsiteY4" fmla="*/ 2948879 h 5272880"/>
              <a:gd name="connsiteX5" fmla="*/ 760389 w 4876627"/>
              <a:gd name="connsiteY5" fmla="*/ 195367 h 5272880"/>
              <a:gd name="connsiteX6" fmla="*/ 2381077 w 4876627"/>
              <a:gd name="connsiteY6" fmla="*/ 184577 h 5272880"/>
              <a:gd name="connsiteX0" fmla="*/ 1745966 w 4241516"/>
              <a:gd name="connsiteY0" fmla="*/ 432225 h 5597532"/>
              <a:gd name="connsiteX1" fmla="*/ 4241516 w 4241516"/>
              <a:gd name="connsiteY1" fmla="*/ 2927775 h 5597532"/>
              <a:gd name="connsiteX2" fmla="*/ 1745966 w 4241516"/>
              <a:gd name="connsiteY2" fmla="*/ 5423325 h 5597532"/>
              <a:gd name="connsiteX3" fmla="*/ 291648 w 4241516"/>
              <a:gd name="connsiteY3" fmla="*/ 4836890 h 5597532"/>
              <a:gd name="connsiteX4" fmla="*/ 125278 w 4241516"/>
              <a:gd name="connsiteY4" fmla="*/ 443015 h 5597532"/>
              <a:gd name="connsiteX5" fmla="*/ 1745966 w 4241516"/>
              <a:gd name="connsiteY5" fmla="*/ 432225 h 5597532"/>
              <a:gd name="connsiteX0" fmla="*/ 1822104 w 4317654"/>
              <a:gd name="connsiteY0" fmla="*/ 432225 h 5677384"/>
              <a:gd name="connsiteX1" fmla="*/ 4317654 w 4317654"/>
              <a:gd name="connsiteY1" fmla="*/ 2927775 h 5677384"/>
              <a:gd name="connsiteX2" fmla="*/ 1822104 w 4317654"/>
              <a:gd name="connsiteY2" fmla="*/ 5423325 h 5677384"/>
              <a:gd name="connsiteX3" fmla="*/ 184353 w 4317654"/>
              <a:gd name="connsiteY3" fmla="*/ 5062983 h 5677384"/>
              <a:gd name="connsiteX4" fmla="*/ 201416 w 4317654"/>
              <a:gd name="connsiteY4" fmla="*/ 443015 h 5677384"/>
              <a:gd name="connsiteX5" fmla="*/ 1822104 w 4317654"/>
              <a:gd name="connsiteY5" fmla="*/ 432225 h 5677384"/>
              <a:gd name="connsiteX0" fmla="*/ 1730344 w 4225894"/>
              <a:gd name="connsiteY0" fmla="*/ 432225 h 5677384"/>
              <a:gd name="connsiteX1" fmla="*/ 4225894 w 4225894"/>
              <a:gd name="connsiteY1" fmla="*/ 2927775 h 5677384"/>
              <a:gd name="connsiteX2" fmla="*/ 1730344 w 4225894"/>
              <a:gd name="connsiteY2" fmla="*/ 5423325 h 5677384"/>
              <a:gd name="connsiteX3" fmla="*/ 92593 w 4225894"/>
              <a:gd name="connsiteY3" fmla="*/ 5062983 h 5677384"/>
              <a:gd name="connsiteX4" fmla="*/ 109656 w 4225894"/>
              <a:gd name="connsiteY4" fmla="*/ 443015 h 5677384"/>
              <a:gd name="connsiteX5" fmla="*/ 1730344 w 4225894"/>
              <a:gd name="connsiteY5" fmla="*/ 432225 h 5677384"/>
              <a:gd name="connsiteX0" fmla="*/ 1730344 w 4225894"/>
              <a:gd name="connsiteY0" fmla="*/ 432225 h 5508454"/>
              <a:gd name="connsiteX1" fmla="*/ 4225894 w 4225894"/>
              <a:gd name="connsiteY1" fmla="*/ 2927775 h 5508454"/>
              <a:gd name="connsiteX2" fmla="*/ 1730344 w 4225894"/>
              <a:gd name="connsiteY2" fmla="*/ 5423325 h 5508454"/>
              <a:gd name="connsiteX3" fmla="*/ 92593 w 4225894"/>
              <a:gd name="connsiteY3" fmla="*/ 5062983 h 5508454"/>
              <a:gd name="connsiteX4" fmla="*/ 109656 w 4225894"/>
              <a:gd name="connsiteY4" fmla="*/ 443015 h 5508454"/>
              <a:gd name="connsiteX5" fmla="*/ 1730344 w 4225894"/>
              <a:gd name="connsiteY5" fmla="*/ 432225 h 5508454"/>
              <a:gd name="connsiteX0" fmla="*/ 1730344 w 4225894"/>
              <a:gd name="connsiteY0" fmla="*/ 432225 h 5423325"/>
              <a:gd name="connsiteX1" fmla="*/ 4225894 w 4225894"/>
              <a:gd name="connsiteY1" fmla="*/ 2927775 h 5423325"/>
              <a:gd name="connsiteX2" fmla="*/ 1730344 w 4225894"/>
              <a:gd name="connsiteY2" fmla="*/ 5423325 h 5423325"/>
              <a:gd name="connsiteX3" fmla="*/ 92593 w 4225894"/>
              <a:gd name="connsiteY3" fmla="*/ 5062983 h 5423325"/>
              <a:gd name="connsiteX4" fmla="*/ 109656 w 4225894"/>
              <a:gd name="connsiteY4" fmla="*/ 443015 h 5423325"/>
              <a:gd name="connsiteX5" fmla="*/ 1730344 w 4225894"/>
              <a:gd name="connsiteY5" fmla="*/ 432225 h 5423325"/>
              <a:gd name="connsiteX0" fmla="*/ 1730344 w 4226194"/>
              <a:gd name="connsiteY0" fmla="*/ 432225 h 5082053"/>
              <a:gd name="connsiteX1" fmla="*/ 4225894 w 4226194"/>
              <a:gd name="connsiteY1" fmla="*/ 2927775 h 5082053"/>
              <a:gd name="connsiteX2" fmla="*/ 1888182 w 4226194"/>
              <a:gd name="connsiteY2" fmla="*/ 5082053 h 5082053"/>
              <a:gd name="connsiteX3" fmla="*/ 92593 w 4226194"/>
              <a:gd name="connsiteY3" fmla="*/ 5062983 h 5082053"/>
              <a:gd name="connsiteX4" fmla="*/ 109656 w 4226194"/>
              <a:gd name="connsiteY4" fmla="*/ 443015 h 5082053"/>
              <a:gd name="connsiteX5" fmla="*/ 1730344 w 4226194"/>
              <a:gd name="connsiteY5" fmla="*/ 432225 h 5082053"/>
              <a:gd name="connsiteX0" fmla="*/ 1730344 w 4226194"/>
              <a:gd name="connsiteY0" fmla="*/ 184188 h 4834016"/>
              <a:gd name="connsiteX1" fmla="*/ 4225894 w 4226194"/>
              <a:gd name="connsiteY1" fmla="*/ 2679738 h 4834016"/>
              <a:gd name="connsiteX2" fmla="*/ 1888182 w 4226194"/>
              <a:gd name="connsiteY2" fmla="*/ 4834016 h 4834016"/>
              <a:gd name="connsiteX3" fmla="*/ 92593 w 4226194"/>
              <a:gd name="connsiteY3" fmla="*/ 4814946 h 4834016"/>
              <a:gd name="connsiteX4" fmla="*/ 109656 w 4226194"/>
              <a:gd name="connsiteY4" fmla="*/ 194978 h 4834016"/>
              <a:gd name="connsiteX5" fmla="*/ 1730344 w 4226194"/>
              <a:gd name="connsiteY5" fmla="*/ 184188 h 4834016"/>
              <a:gd name="connsiteX0" fmla="*/ 1637751 w 4133601"/>
              <a:gd name="connsiteY0" fmla="*/ 184188 h 4834016"/>
              <a:gd name="connsiteX1" fmla="*/ 4133301 w 4133601"/>
              <a:gd name="connsiteY1" fmla="*/ 2679738 h 4834016"/>
              <a:gd name="connsiteX2" fmla="*/ 1795589 w 4133601"/>
              <a:gd name="connsiteY2" fmla="*/ 4834016 h 4834016"/>
              <a:gd name="connsiteX3" fmla="*/ 0 w 4133601"/>
              <a:gd name="connsiteY3" fmla="*/ 4814946 h 4834016"/>
              <a:gd name="connsiteX4" fmla="*/ 17063 w 4133601"/>
              <a:gd name="connsiteY4" fmla="*/ 194978 h 4834016"/>
              <a:gd name="connsiteX5" fmla="*/ 1637751 w 4133601"/>
              <a:gd name="connsiteY5" fmla="*/ 184188 h 4834016"/>
              <a:gd name="connsiteX0" fmla="*/ 1637751 w 4133601"/>
              <a:gd name="connsiteY0" fmla="*/ 72327 h 4722155"/>
              <a:gd name="connsiteX1" fmla="*/ 4133301 w 4133601"/>
              <a:gd name="connsiteY1" fmla="*/ 2567877 h 4722155"/>
              <a:gd name="connsiteX2" fmla="*/ 1795589 w 4133601"/>
              <a:gd name="connsiteY2" fmla="*/ 4722155 h 4722155"/>
              <a:gd name="connsiteX3" fmla="*/ 0 w 4133601"/>
              <a:gd name="connsiteY3" fmla="*/ 4703085 h 4722155"/>
              <a:gd name="connsiteX4" fmla="*/ 17063 w 4133601"/>
              <a:gd name="connsiteY4" fmla="*/ 83117 h 4722155"/>
              <a:gd name="connsiteX5" fmla="*/ 1637751 w 4133601"/>
              <a:gd name="connsiteY5" fmla="*/ 72327 h 4722155"/>
              <a:gd name="connsiteX0" fmla="*/ 1637751 w 4133601"/>
              <a:gd name="connsiteY0" fmla="*/ 189579 h 4839407"/>
              <a:gd name="connsiteX1" fmla="*/ 4133301 w 4133601"/>
              <a:gd name="connsiteY1" fmla="*/ 2685129 h 4839407"/>
              <a:gd name="connsiteX2" fmla="*/ 1795589 w 4133601"/>
              <a:gd name="connsiteY2" fmla="*/ 4839407 h 4839407"/>
              <a:gd name="connsiteX3" fmla="*/ 0 w 4133601"/>
              <a:gd name="connsiteY3" fmla="*/ 4820337 h 4839407"/>
              <a:gd name="connsiteX4" fmla="*/ 8627 w 4133601"/>
              <a:gd name="connsiteY4" fmla="*/ 184435 h 4839407"/>
              <a:gd name="connsiteX5" fmla="*/ 1637751 w 4133601"/>
              <a:gd name="connsiteY5" fmla="*/ 189579 h 4839407"/>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37751 w 4133601"/>
              <a:gd name="connsiteY0" fmla="*/ 186381 h 4836209"/>
              <a:gd name="connsiteX1" fmla="*/ 4133301 w 4133601"/>
              <a:gd name="connsiteY1" fmla="*/ 2681931 h 4836209"/>
              <a:gd name="connsiteX2" fmla="*/ 1795589 w 4133601"/>
              <a:gd name="connsiteY2" fmla="*/ 4836209 h 4836209"/>
              <a:gd name="connsiteX3" fmla="*/ 0 w 4133601"/>
              <a:gd name="connsiteY3" fmla="*/ 4817139 h 4836209"/>
              <a:gd name="connsiteX4" fmla="*/ 8627 w 4133601"/>
              <a:gd name="connsiteY4" fmla="*/ 181237 h 4836209"/>
              <a:gd name="connsiteX5" fmla="*/ 1637751 w 4133601"/>
              <a:gd name="connsiteY5" fmla="*/ 186381 h 4836209"/>
              <a:gd name="connsiteX0" fmla="*/ 1629315 w 4125165"/>
              <a:gd name="connsiteY0" fmla="*/ 186381 h 4836209"/>
              <a:gd name="connsiteX1" fmla="*/ 4124865 w 4125165"/>
              <a:gd name="connsiteY1" fmla="*/ 2681931 h 4836209"/>
              <a:gd name="connsiteX2" fmla="*/ 1787153 w 4125165"/>
              <a:gd name="connsiteY2" fmla="*/ 4836209 h 4836209"/>
              <a:gd name="connsiteX3" fmla="*/ 0 w 4125165"/>
              <a:gd name="connsiteY3" fmla="*/ 4820889 h 4836209"/>
              <a:gd name="connsiteX4" fmla="*/ 191 w 4125165"/>
              <a:gd name="connsiteY4" fmla="*/ 181237 h 4836209"/>
              <a:gd name="connsiteX5" fmla="*/ 1629315 w 4125165"/>
              <a:gd name="connsiteY5" fmla="*/ 186381 h 483620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15 w 4138505"/>
              <a:gd name="connsiteY0" fmla="*/ 186381 h 4822149"/>
              <a:gd name="connsiteX1" fmla="*/ 4124865 w 4138505"/>
              <a:gd name="connsiteY1" fmla="*/ 2681931 h 4822149"/>
              <a:gd name="connsiteX2" fmla="*/ 2519181 w 4138505"/>
              <a:gd name="connsiteY2" fmla="*/ 4822149 h 4822149"/>
              <a:gd name="connsiteX3" fmla="*/ 0 w 4138505"/>
              <a:gd name="connsiteY3" fmla="*/ 4820889 h 4822149"/>
              <a:gd name="connsiteX4" fmla="*/ 191 w 4138505"/>
              <a:gd name="connsiteY4" fmla="*/ 181237 h 4822149"/>
              <a:gd name="connsiteX5" fmla="*/ 1629315 w 413850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1629395 w 4138585"/>
              <a:gd name="connsiteY0" fmla="*/ 186381 h 4822149"/>
              <a:gd name="connsiteX1" fmla="*/ 4124945 w 4138585"/>
              <a:gd name="connsiteY1" fmla="*/ 2681931 h 4822149"/>
              <a:gd name="connsiteX2" fmla="*/ 2519261 w 4138585"/>
              <a:gd name="connsiteY2" fmla="*/ 4822149 h 4822149"/>
              <a:gd name="connsiteX3" fmla="*/ 80 w 4138585"/>
              <a:gd name="connsiteY3" fmla="*/ 4820889 h 4822149"/>
              <a:gd name="connsiteX4" fmla="*/ 271 w 4138585"/>
              <a:gd name="connsiteY4" fmla="*/ 181237 h 4822149"/>
              <a:gd name="connsiteX5" fmla="*/ 1629395 w 4138585"/>
              <a:gd name="connsiteY5" fmla="*/ 186381 h 4822149"/>
              <a:gd name="connsiteX0" fmla="*/ 3564541 w 4210682"/>
              <a:gd name="connsiteY0" fmla="*/ 191091 h 4809347"/>
              <a:gd name="connsiteX1" fmla="*/ 4124945 w 4210682"/>
              <a:gd name="connsiteY1" fmla="*/ 2669129 h 4809347"/>
              <a:gd name="connsiteX2" fmla="*/ 2519261 w 4210682"/>
              <a:gd name="connsiteY2" fmla="*/ 4809347 h 4809347"/>
              <a:gd name="connsiteX3" fmla="*/ 80 w 4210682"/>
              <a:gd name="connsiteY3" fmla="*/ 4808087 h 4809347"/>
              <a:gd name="connsiteX4" fmla="*/ 271 w 4210682"/>
              <a:gd name="connsiteY4" fmla="*/ 168435 h 4809347"/>
              <a:gd name="connsiteX5" fmla="*/ 3564541 w 4210682"/>
              <a:gd name="connsiteY5" fmla="*/ 191091 h 4809347"/>
              <a:gd name="connsiteX0" fmla="*/ 3564541 w 4208999"/>
              <a:gd name="connsiteY0" fmla="*/ 22656 h 4640912"/>
              <a:gd name="connsiteX1" fmla="*/ 4124945 w 4208999"/>
              <a:gd name="connsiteY1" fmla="*/ 2500694 h 4640912"/>
              <a:gd name="connsiteX2" fmla="*/ 2519261 w 4208999"/>
              <a:gd name="connsiteY2" fmla="*/ 4640912 h 4640912"/>
              <a:gd name="connsiteX3" fmla="*/ 80 w 4208999"/>
              <a:gd name="connsiteY3" fmla="*/ 4639652 h 4640912"/>
              <a:gd name="connsiteX4" fmla="*/ 271 w 4208999"/>
              <a:gd name="connsiteY4" fmla="*/ 0 h 4640912"/>
              <a:gd name="connsiteX5" fmla="*/ 3564541 w 4208999"/>
              <a:gd name="connsiteY5" fmla="*/ 22656 h 4640912"/>
              <a:gd name="connsiteX0" fmla="*/ 3564541 w 4177750"/>
              <a:gd name="connsiteY0" fmla="*/ 350480 h 4968736"/>
              <a:gd name="connsiteX1" fmla="*/ 4124945 w 4177750"/>
              <a:gd name="connsiteY1" fmla="*/ 2828518 h 4968736"/>
              <a:gd name="connsiteX2" fmla="*/ 2519261 w 4177750"/>
              <a:gd name="connsiteY2" fmla="*/ 4968736 h 4968736"/>
              <a:gd name="connsiteX3" fmla="*/ 80 w 4177750"/>
              <a:gd name="connsiteY3" fmla="*/ 4967476 h 4968736"/>
              <a:gd name="connsiteX4" fmla="*/ 271 w 4177750"/>
              <a:gd name="connsiteY4" fmla="*/ 327824 h 4968736"/>
              <a:gd name="connsiteX5" fmla="*/ 3564541 w 4177750"/>
              <a:gd name="connsiteY5" fmla="*/ 350480 h 4968736"/>
              <a:gd name="connsiteX0" fmla="*/ 3564541 w 4307285"/>
              <a:gd name="connsiteY0" fmla="*/ 22656 h 4640912"/>
              <a:gd name="connsiteX1" fmla="*/ 4124945 w 4307285"/>
              <a:gd name="connsiteY1" fmla="*/ 2500694 h 4640912"/>
              <a:gd name="connsiteX2" fmla="*/ 2519261 w 4307285"/>
              <a:gd name="connsiteY2" fmla="*/ 4640912 h 4640912"/>
              <a:gd name="connsiteX3" fmla="*/ 80 w 4307285"/>
              <a:gd name="connsiteY3" fmla="*/ 4639652 h 4640912"/>
              <a:gd name="connsiteX4" fmla="*/ 271 w 4307285"/>
              <a:gd name="connsiteY4" fmla="*/ 0 h 4640912"/>
              <a:gd name="connsiteX5" fmla="*/ 3564541 w 4307285"/>
              <a:gd name="connsiteY5" fmla="*/ 22656 h 4640912"/>
              <a:gd name="connsiteX0" fmla="*/ 3564541 w 4172027"/>
              <a:gd name="connsiteY0" fmla="*/ 22656 h 4640912"/>
              <a:gd name="connsiteX1" fmla="*/ 4124945 w 4172027"/>
              <a:gd name="connsiteY1" fmla="*/ 2500694 h 4640912"/>
              <a:gd name="connsiteX2" fmla="*/ 2519261 w 4172027"/>
              <a:gd name="connsiteY2" fmla="*/ 4640912 h 4640912"/>
              <a:gd name="connsiteX3" fmla="*/ 80 w 4172027"/>
              <a:gd name="connsiteY3" fmla="*/ 4639652 h 4640912"/>
              <a:gd name="connsiteX4" fmla="*/ 271 w 4172027"/>
              <a:gd name="connsiteY4" fmla="*/ 0 h 4640912"/>
              <a:gd name="connsiteX5" fmla="*/ 3564541 w 4172027"/>
              <a:gd name="connsiteY5" fmla="*/ 22656 h 4640912"/>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64541 w 4125203"/>
              <a:gd name="connsiteY0" fmla="*/ 22656 h 4649668"/>
              <a:gd name="connsiteX1" fmla="*/ 4124945 w 4125203"/>
              <a:gd name="connsiteY1" fmla="*/ 2500694 h 4649668"/>
              <a:gd name="connsiteX2" fmla="*/ 3517481 w 4125203"/>
              <a:gd name="connsiteY2" fmla="*/ 4649668 h 4649668"/>
              <a:gd name="connsiteX3" fmla="*/ 80 w 4125203"/>
              <a:gd name="connsiteY3" fmla="*/ 4639652 h 4649668"/>
              <a:gd name="connsiteX4" fmla="*/ 271 w 4125203"/>
              <a:gd name="connsiteY4" fmla="*/ 0 h 4649668"/>
              <a:gd name="connsiteX5" fmla="*/ 3564541 w 4125203"/>
              <a:gd name="connsiteY5" fmla="*/ 22656 h 4649668"/>
              <a:gd name="connsiteX0" fmla="*/ 3573239 w 4133901"/>
              <a:gd name="connsiteY0" fmla="*/ 22656 h 5007417"/>
              <a:gd name="connsiteX1" fmla="*/ 4133643 w 4133901"/>
              <a:gd name="connsiteY1" fmla="*/ 2500694 h 5007417"/>
              <a:gd name="connsiteX2" fmla="*/ 3526179 w 4133901"/>
              <a:gd name="connsiteY2" fmla="*/ 4649668 h 5007417"/>
              <a:gd name="connsiteX3" fmla="*/ 22 w 4133901"/>
              <a:gd name="connsiteY3" fmla="*/ 5007417 h 5007417"/>
              <a:gd name="connsiteX4" fmla="*/ 8969 w 4133901"/>
              <a:gd name="connsiteY4" fmla="*/ 0 h 5007417"/>
              <a:gd name="connsiteX5" fmla="*/ 3573239 w 4133901"/>
              <a:gd name="connsiteY5" fmla="*/ 22656 h 5007417"/>
              <a:gd name="connsiteX0" fmla="*/ 3573239 w 4133755"/>
              <a:gd name="connsiteY0" fmla="*/ 22656 h 5008677"/>
              <a:gd name="connsiteX1" fmla="*/ 4133643 w 4133755"/>
              <a:gd name="connsiteY1" fmla="*/ 2500694 h 5008677"/>
              <a:gd name="connsiteX2" fmla="*/ 3587473 w 4133755"/>
              <a:gd name="connsiteY2" fmla="*/ 5008677 h 5008677"/>
              <a:gd name="connsiteX3" fmla="*/ 22 w 4133755"/>
              <a:gd name="connsiteY3" fmla="*/ 5007417 h 5008677"/>
              <a:gd name="connsiteX4" fmla="*/ 8969 w 4133755"/>
              <a:gd name="connsiteY4" fmla="*/ 0 h 5008677"/>
              <a:gd name="connsiteX5" fmla="*/ 3573239 w 4133755"/>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786"/>
              <a:gd name="connsiteY0" fmla="*/ 22656 h 5008677"/>
              <a:gd name="connsiteX1" fmla="*/ 4124674 w 4124786"/>
              <a:gd name="connsiteY1" fmla="*/ 2500694 h 5008677"/>
              <a:gd name="connsiteX2" fmla="*/ 3578504 w 4124786"/>
              <a:gd name="connsiteY2" fmla="*/ 5008677 h 5008677"/>
              <a:gd name="connsiteX3" fmla="*/ 2428 w 4124786"/>
              <a:gd name="connsiteY3" fmla="*/ 4993197 h 5008677"/>
              <a:gd name="connsiteX4" fmla="*/ 0 w 4124786"/>
              <a:gd name="connsiteY4" fmla="*/ 0 h 5008677"/>
              <a:gd name="connsiteX5" fmla="*/ 3564270 w 4124786"/>
              <a:gd name="connsiteY5" fmla="*/ 22656 h 5008677"/>
              <a:gd name="connsiteX0" fmla="*/ 3564270 w 4124824"/>
              <a:gd name="connsiteY0" fmla="*/ 22656 h 4993197"/>
              <a:gd name="connsiteX1" fmla="*/ 4124674 w 4124824"/>
              <a:gd name="connsiteY1" fmla="*/ 2500694 h 4993197"/>
              <a:gd name="connsiteX2" fmla="*/ 3528735 w 4124824"/>
              <a:gd name="connsiteY2" fmla="*/ 4991614 h 4993197"/>
              <a:gd name="connsiteX3" fmla="*/ 2428 w 4124824"/>
              <a:gd name="connsiteY3" fmla="*/ 4993197 h 4993197"/>
              <a:gd name="connsiteX4" fmla="*/ 0 w 4124824"/>
              <a:gd name="connsiteY4" fmla="*/ 0 h 4993197"/>
              <a:gd name="connsiteX5" fmla="*/ 3564270 w 4124824"/>
              <a:gd name="connsiteY5" fmla="*/ 22656 h 4993197"/>
              <a:gd name="connsiteX0" fmla="*/ 3560975 w 4124796"/>
              <a:gd name="connsiteY0" fmla="*/ 6184 h 4993197"/>
              <a:gd name="connsiteX1" fmla="*/ 4124674 w 4124796"/>
              <a:gd name="connsiteY1" fmla="*/ 2500694 h 4993197"/>
              <a:gd name="connsiteX2" fmla="*/ 3528735 w 4124796"/>
              <a:gd name="connsiteY2" fmla="*/ 4991614 h 4993197"/>
              <a:gd name="connsiteX3" fmla="*/ 2428 w 4124796"/>
              <a:gd name="connsiteY3" fmla="*/ 4993197 h 4993197"/>
              <a:gd name="connsiteX4" fmla="*/ 0 w 4124796"/>
              <a:gd name="connsiteY4" fmla="*/ 0 h 4993197"/>
              <a:gd name="connsiteX5" fmla="*/ 3560975 w 4124796"/>
              <a:gd name="connsiteY5" fmla="*/ 6184 h 4993197"/>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60975 w 4124674"/>
              <a:gd name="connsiteY0" fmla="*/ 6184 h 5004792"/>
              <a:gd name="connsiteX1" fmla="*/ 4124674 w 4124674"/>
              <a:gd name="connsiteY1" fmla="*/ 2500694 h 5004792"/>
              <a:gd name="connsiteX2" fmla="*/ 3558385 w 4124674"/>
              <a:gd name="connsiteY2" fmla="*/ 5004792 h 5004792"/>
              <a:gd name="connsiteX3" fmla="*/ 2428 w 4124674"/>
              <a:gd name="connsiteY3" fmla="*/ 4993197 h 5004792"/>
              <a:gd name="connsiteX4" fmla="*/ 0 w 4124674"/>
              <a:gd name="connsiteY4" fmla="*/ 0 h 5004792"/>
              <a:gd name="connsiteX5" fmla="*/ 3560975 w 4124674"/>
              <a:gd name="connsiteY5" fmla="*/ 6184 h 5004792"/>
              <a:gd name="connsiteX0" fmla="*/ 3524736 w 4125036"/>
              <a:gd name="connsiteY0" fmla="*/ 5086 h 5004792"/>
              <a:gd name="connsiteX1" fmla="*/ 4124674 w 4125036"/>
              <a:gd name="connsiteY1" fmla="*/ 2500694 h 5004792"/>
              <a:gd name="connsiteX2" fmla="*/ 3558385 w 4125036"/>
              <a:gd name="connsiteY2" fmla="*/ 5004792 h 5004792"/>
              <a:gd name="connsiteX3" fmla="*/ 2428 w 4125036"/>
              <a:gd name="connsiteY3" fmla="*/ 4993197 h 5004792"/>
              <a:gd name="connsiteX4" fmla="*/ 0 w 4125036"/>
              <a:gd name="connsiteY4" fmla="*/ 0 h 5004792"/>
              <a:gd name="connsiteX5" fmla="*/ 3524736 w 4125036"/>
              <a:gd name="connsiteY5" fmla="*/ 5086 h 5004792"/>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24736 w 4124674"/>
              <a:gd name="connsiteY0" fmla="*/ 5086 h 4999301"/>
              <a:gd name="connsiteX1" fmla="*/ 4124674 w 4124674"/>
              <a:gd name="connsiteY1" fmla="*/ 2500694 h 4999301"/>
              <a:gd name="connsiteX2" fmla="*/ 3522146 w 4124674"/>
              <a:gd name="connsiteY2" fmla="*/ 4999301 h 4999301"/>
              <a:gd name="connsiteX3" fmla="*/ 2428 w 4124674"/>
              <a:gd name="connsiteY3" fmla="*/ 4993197 h 4999301"/>
              <a:gd name="connsiteX4" fmla="*/ 0 w 4124674"/>
              <a:gd name="connsiteY4" fmla="*/ 0 h 4999301"/>
              <a:gd name="connsiteX5" fmla="*/ 3524736 w 4124674"/>
              <a:gd name="connsiteY5" fmla="*/ 5086 h 4999301"/>
              <a:gd name="connsiteX0" fmla="*/ 3555100 w 4155038"/>
              <a:gd name="connsiteY0" fmla="*/ 25 h 4994240"/>
              <a:gd name="connsiteX1" fmla="*/ 4155038 w 4155038"/>
              <a:gd name="connsiteY1" fmla="*/ 2495633 h 4994240"/>
              <a:gd name="connsiteX2" fmla="*/ 3552510 w 4155038"/>
              <a:gd name="connsiteY2" fmla="*/ 4994240 h 4994240"/>
              <a:gd name="connsiteX3" fmla="*/ 32792 w 4155038"/>
              <a:gd name="connsiteY3" fmla="*/ 4988136 h 4994240"/>
              <a:gd name="connsiteX4" fmla="*/ 0 w 4155038"/>
              <a:gd name="connsiteY4" fmla="*/ 0 h 4994240"/>
              <a:gd name="connsiteX5" fmla="*/ 3555100 w 4155038"/>
              <a:gd name="connsiteY5" fmla="*/ 25 h 4994240"/>
              <a:gd name="connsiteX0" fmla="*/ 3555285 w 4155223"/>
              <a:gd name="connsiteY0" fmla="*/ 25 h 4994240"/>
              <a:gd name="connsiteX1" fmla="*/ 4155223 w 4155223"/>
              <a:gd name="connsiteY1" fmla="*/ 2495633 h 4994240"/>
              <a:gd name="connsiteX2" fmla="*/ 3552695 w 4155223"/>
              <a:gd name="connsiteY2" fmla="*/ 4994240 h 4994240"/>
              <a:gd name="connsiteX3" fmla="*/ 82 w 4155223"/>
              <a:gd name="connsiteY3" fmla="*/ 4990666 h 4994240"/>
              <a:gd name="connsiteX4" fmla="*/ 185 w 4155223"/>
              <a:gd name="connsiteY4" fmla="*/ 0 h 4994240"/>
              <a:gd name="connsiteX5" fmla="*/ 3555285 w 4155223"/>
              <a:gd name="connsiteY5" fmla="*/ 25 h 4994240"/>
              <a:gd name="connsiteX0" fmla="*/ 5827643 w 6427581"/>
              <a:gd name="connsiteY0" fmla="*/ 7104 h 5001319"/>
              <a:gd name="connsiteX1" fmla="*/ 6427581 w 6427581"/>
              <a:gd name="connsiteY1" fmla="*/ 2502712 h 5001319"/>
              <a:gd name="connsiteX2" fmla="*/ 5825053 w 6427581"/>
              <a:gd name="connsiteY2" fmla="*/ 5001319 h 5001319"/>
              <a:gd name="connsiteX3" fmla="*/ 2272440 w 6427581"/>
              <a:gd name="connsiteY3" fmla="*/ 4997745 h 5001319"/>
              <a:gd name="connsiteX4" fmla="*/ 0 w 6427581"/>
              <a:gd name="connsiteY4" fmla="*/ 0 h 5001319"/>
              <a:gd name="connsiteX5" fmla="*/ 5827643 w 6427581"/>
              <a:gd name="connsiteY5" fmla="*/ 7104 h 5001319"/>
              <a:gd name="connsiteX0" fmla="*/ 5827643 w 6427581"/>
              <a:gd name="connsiteY0" fmla="*/ 7104 h 5001319"/>
              <a:gd name="connsiteX1" fmla="*/ 6427581 w 6427581"/>
              <a:gd name="connsiteY1" fmla="*/ 2502712 h 5001319"/>
              <a:gd name="connsiteX2" fmla="*/ 5825053 w 6427581"/>
              <a:gd name="connsiteY2" fmla="*/ 5001319 h 5001319"/>
              <a:gd name="connsiteX3" fmla="*/ 2272440 w 6427581"/>
              <a:gd name="connsiteY3" fmla="*/ 4997745 h 5001319"/>
              <a:gd name="connsiteX4" fmla="*/ 0 w 6427581"/>
              <a:gd name="connsiteY4" fmla="*/ 0 h 5001319"/>
              <a:gd name="connsiteX5" fmla="*/ 5827643 w 6427581"/>
              <a:gd name="connsiteY5" fmla="*/ 7104 h 5001319"/>
              <a:gd name="connsiteX0" fmla="*/ 5848882 w 6448820"/>
              <a:gd name="connsiteY0" fmla="*/ 25 h 4994240"/>
              <a:gd name="connsiteX1" fmla="*/ 6448820 w 6448820"/>
              <a:gd name="connsiteY1" fmla="*/ 2495633 h 4994240"/>
              <a:gd name="connsiteX2" fmla="*/ 5846292 w 6448820"/>
              <a:gd name="connsiteY2" fmla="*/ 4994240 h 4994240"/>
              <a:gd name="connsiteX3" fmla="*/ 2293679 w 6448820"/>
              <a:gd name="connsiteY3" fmla="*/ 4990666 h 4994240"/>
              <a:gd name="connsiteX4" fmla="*/ 0 w 6448820"/>
              <a:gd name="connsiteY4" fmla="*/ 0 h 4994240"/>
              <a:gd name="connsiteX5" fmla="*/ 5848882 w 6448820"/>
              <a:gd name="connsiteY5" fmla="*/ 25 h 4994240"/>
              <a:gd name="connsiteX0" fmla="*/ 5849067 w 6449005"/>
              <a:gd name="connsiteY0" fmla="*/ 25 h 5011905"/>
              <a:gd name="connsiteX1" fmla="*/ 6449005 w 6449005"/>
              <a:gd name="connsiteY1" fmla="*/ 2495633 h 5011905"/>
              <a:gd name="connsiteX2" fmla="*/ 5846477 w 6449005"/>
              <a:gd name="connsiteY2" fmla="*/ 4994240 h 5011905"/>
              <a:gd name="connsiteX3" fmla="*/ 82 w 6449005"/>
              <a:gd name="connsiteY3" fmla="*/ 5011905 h 5011905"/>
              <a:gd name="connsiteX4" fmla="*/ 185 w 6449005"/>
              <a:gd name="connsiteY4" fmla="*/ 0 h 5011905"/>
              <a:gd name="connsiteX5" fmla="*/ 5849067 w 6449005"/>
              <a:gd name="connsiteY5" fmla="*/ 25 h 5011905"/>
              <a:gd name="connsiteX0" fmla="*/ 5848882 w 6448820"/>
              <a:gd name="connsiteY0" fmla="*/ 25 h 5006168"/>
              <a:gd name="connsiteX1" fmla="*/ 6448820 w 6448820"/>
              <a:gd name="connsiteY1" fmla="*/ 2495633 h 5006168"/>
              <a:gd name="connsiteX2" fmla="*/ 5846292 w 6448820"/>
              <a:gd name="connsiteY2" fmla="*/ 4994240 h 5006168"/>
              <a:gd name="connsiteX3" fmla="*/ 5634 w 6448820"/>
              <a:gd name="connsiteY3" fmla="*/ 5006168 h 5006168"/>
              <a:gd name="connsiteX4" fmla="*/ 0 w 6448820"/>
              <a:gd name="connsiteY4" fmla="*/ 0 h 5006168"/>
              <a:gd name="connsiteX5" fmla="*/ 5848882 w 6448820"/>
              <a:gd name="connsiteY5" fmla="*/ 25 h 500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8820" h="5006168">
                <a:moveTo>
                  <a:pt x="5848882" y="25"/>
                </a:moveTo>
                <a:cubicBezTo>
                  <a:pt x="6236966" y="753842"/>
                  <a:pt x="6449252" y="1778401"/>
                  <a:pt x="6448820" y="2495633"/>
                </a:cubicBezTo>
                <a:cubicBezTo>
                  <a:pt x="6448388" y="3212865"/>
                  <a:pt x="6248370" y="4237861"/>
                  <a:pt x="5846292" y="4994240"/>
                </a:cubicBezTo>
                <a:lnTo>
                  <a:pt x="5634" y="5006168"/>
                </a:lnTo>
                <a:cubicBezTo>
                  <a:pt x="5025" y="4953532"/>
                  <a:pt x="2321" y="401371"/>
                  <a:pt x="0" y="0"/>
                </a:cubicBezTo>
                <a:lnTo>
                  <a:pt x="5848882" y="25"/>
                </a:lnTo>
                <a:close/>
              </a:path>
            </a:pathLst>
          </a:custGeom>
          <a:pattFill prst="divot">
            <a:fgClr>
              <a:schemeClr val="accent1"/>
            </a:fgClr>
            <a:bgClr>
              <a:schemeClr val="bg1"/>
            </a:bgClr>
          </a:pattFill>
        </p:spPr>
        <p:txBody>
          <a:bodyPr wrap="square" anchor="ctr">
            <a:noAutofit/>
          </a:bodyPr>
          <a:lstStyle>
            <a:lvl1pPr marL="0" indent="0" algn="ctr">
              <a:buFontTx/>
              <a:buNone/>
              <a:defRPr lang="en-US" sz="3219" dirty="0"/>
            </a:lvl1pPr>
          </a:lstStyle>
          <a:p>
            <a:r>
              <a:rPr lang="pl-PL"/>
              <a:t>Wstaw obraz</a:t>
            </a:r>
          </a:p>
        </p:txBody>
      </p:sp>
    </p:spTree>
    <p:extLst>
      <p:ext uri="{BB962C8B-B14F-4D97-AF65-F5344CB8AC3E}">
        <p14:creationId xmlns:p14="http://schemas.microsoft.com/office/powerpoint/2010/main" val="176439918"/>
      </p:ext>
    </p:extLst>
  </p:cSld>
  <p:clrMapOvr>
    <a:masterClrMapping/>
  </p:clrMapOvr>
  <p:extLst>
    <p:ext uri="{DCECCB84-F9BA-43D5-87BE-67443E8EF086}">
      <p15:sldGuideLst xmlns:p15="http://schemas.microsoft.com/office/powerpoint/2012/main">
        <p15:guide id="1" orient="horz" pos="4320">
          <p15:clr>
            <a:srgbClr val="FBAE40"/>
          </p15:clr>
        </p15:guide>
        <p15:guide id="2" pos="6160">
          <p15:clr>
            <a:srgbClr val="FBAE40"/>
          </p15:clr>
        </p15:guide>
        <p15:guide id="3" pos="7204">
          <p15:clr>
            <a:srgbClr val="FBAE40"/>
          </p15:clr>
        </p15:guide>
        <p15:guide id="4">
          <p15:clr>
            <a:srgbClr val="FBAE40"/>
          </p15:clr>
        </p15:guide>
        <p15:guide id="5" orient="horz">
          <p15:clr>
            <a:srgbClr val="FBAE40"/>
          </p15:clr>
        </p15:guide>
        <p15:guide id="6" orient="horz" pos="8640">
          <p15:clr>
            <a:srgbClr val="FBAE40"/>
          </p15:clr>
        </p15:guide>
        <p15:guide id="7" pos="6795">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CC3E68-3145-44C5-B032-E8EF2CF17555}"/>
              </a:ext>
            </a:extLst>
          </p:cNvPr>
          <p:cNvSpPr>
            <a:spLocks noGrp="1"/>
          </p:cNvSpPr>
          <p:nvPr>
            <p:ph type="title"/>
          </p:nvPr>
        </p:nvSpPr>
        <p:spPr/>
        <p:txBody>
          <a:bodyPr/>
          <a:lstStyle/>
          <a:p>
            <a:r>
              <a:rPr lang="pl-PL"/>
              <a:t>Kliknij, aby edytować styl</a:t>
            </a:r>
          </a:p>
        </p:txBody>
      </p:sp>
      <p:sp>
        <p:nvSpPr>
          <p:cNvPr id="3" name="Symbol zastępczy numeru slajdu 2">
            <a:extLst>
              <a:ext uri="{FF2B5EF4-FFF2-40B4-BE49-F238E27FC236}">
                <a16:creationId xmlns:a16="http://schemas.microsoft.com/office/drawing/2014/main" id="{810066D7-0579-4D9E-8217-E31BBC690601}"/>
              </a:ext>
            </a:extLst>
          </p:cNvPr>
          <p:cNvSpPr>
            <a:spLocks noGrp="1"/>
          </p:cNvSpPr>
          <p:nvPr>
            <p:ph type="sldNum" sz="quarter" idx="10"/>
          </p:nvPr>
        </p:nvSpPr>
        <p:spPr/>
        <p:txBody>
          <a:bodyPr/>
          <a:lstStyle/>
          <a:p>
            <a:fld id="{94D77738-1308-4E15-B905-9F034E5EB663}" type="slidenum">
              <a:rPr lang="pl-PL" smtClean="0"/>
              <a:pPr/>
              <a:t>‹#›</a:t>
            </a:fld>
            <a:endParaRPr lang="pl-PL"/>
          </a:p>
        </p:txBody>
      </p:sp>
    </p:spTree>
    <p:extLst>
      <p:ext uri="{BB962C8B-B14F-4D97-AF65-F5344CB8AC3E}">
        <p14:creationId xmlns:p14="http://schemas.microsoft.com/office/powerpoint/2010/main" val="2719297978"/>
      </p:ext>
    </p:extLst>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_Slajd Zdjęcie w tle + biały tekst">
    <p:bg>
      <p:bgPr>
        <a:solidFill>
          <a:schemeClr val="bg1"/>
        </a:solidFill>
        <a:effectLst/>
      </p:bgPr>
    </p:bg>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2B1B924A-6B55-4B9D-9DB3-37C64C85AA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 y="567"/>
            <a:ext cx="24381984" cy="13714866"/>
          </a:xfrm>
          <a:prstGeom prst="rect">
            <a:avLst/>
          </a:prstGeom>
        </p:spPr>
      </p:pic>
      <p:sp>
        <p:nvSpPr>
          <p:cNvPr id="2" name="Holder 2"/>
          <p:cNvSpPr>
            <a:spLocks noGrp="1"/>
          </p:cNvSpPr>
          <p:nvPr>
            <p:ph type="ctrTitle" hasCustomPrompt="1"/>
          </p:nvPr>
        </p:nvSpPr>
        <p:spPr>
          <a:xfrm>
            <a:off x="1267509" y="1188001"/>
            <a:ext cx="10671372" cy="761747"/>
          </a:xfrm>
          <a:prstGeom prst="rect">
            <a:avLst/>
          </a:prstGeom>
        </p:spPr>
        <p:txBody>
          <a:bodyPr wrap="square" lIns="0" tIns="0" rIns="0" bIns="0">
            <a:spAutoFit/>
          </a:bodyPr>
          <a:lstStyle>
            <a:lvl1pPr algn="l">
              <a:lnSpc>
                <a:spcPct val="90000"/>
              </a:lnSpc>
              <a:defRPr sz="5500" spc="-10" baseline="0">
                <a:solidFill>
                  <a:schemeClr val="bg1"/>
                </a:solidFill>
              </a:defRPr>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a:solidFill>
                  <a:schemeClr val="bg1"/>
                </a:solidFill>
              </a:defRPr>
            </a:lvl1pPr>
          </a:lstStyle>
          <a:p>
            <a:fld id="{C2AE3B83-7122-495B-B456-52C86E55B53E}" type="slidenum">
              <a:rPr lang="pl-PL" smtClean="0"/>
              <a:pPr/>
              <a:t>‹#›</a:t>
            </a:fld>
            <a:endParaRPr lang="pl-PL"/>
          </a:p>
        </p:txBody>
      </p:sp>
      <p:sp>
        <p:nvSpPr>
          <p:cNvPr id="11" name="Symbol zastępczy tekstu 9">
            <a:extLst>
              <a:ext uri="{FF2B5EF4-FFF2-40B4-BE49-F238E27FC236}">
                <a16:creationId xmlns:a16="http://schemas.microsoft.com/office/drawing/2014/main" id="{63A6BFE8-FEEA-424E-A916-99F6FB4EA214}"/>
              </a:ext>
            </a:extLst>
          </p:cNvPr>
          <p:cNvSpPr>
            <a:spLocks noGrp="1"/>
          </p:cNvSpPr>
          <p:nvPr>
            <p:ph type="body" sz="quarter" idx="12" hasCustomPrompt="1"/>
          </p:nvPr>
        </p:nvSpPr>
        <p:spPr>
          <a:xfrm>
            <a:off x="1252218" y="4248000"/>
            <a:ext cx="10671372" cy="8046675"/>
          </a:xfrm>
        </p:spPr>
        <p:txBody>
          <a:bodyPr>
            <a:noAutofit/>
          </a:bodyPr>
          <a:lstStyle>
            <a:lvl1pPr algn="l">
              <a:lnSpc>
                <a:spcPts val="4600"/>
              </a:lnSpc>
              <a:spcBef>
                <a:spcPts val="4600"/>
              </a:spcBef>
              <a:defRPr sz="3500" spc="-10">
                <a:solidFill>
                  <a:schemeClr val="bg1"/>
                </a:solidFill>
                <a:latin typeface="Lato Medium" panose="020F0502020204030203" pitchFamily="34" charset="0"/>
                <a:ea typeface="Lato Medium" panose="020F0502020204030203" pitchFamily="34" charset="0"/>
                <a:cs typeface="Lato Medium" panose="020F0502020204030203" pitchFamily="34" charset="0"/>
              </a:defRPr>
            </a:lvl1pPr>
            <a:lvl2pPr marL="0" algn="l">
              <a:lnSpc>
                <a:spcPts val="4230"/>
              </a:lnSpc>
              <a:defRPr sz="2700" spc="-10">
                <a:solidFill>
                  <a:schemeClr val="bg1"/>
                </a:solidFill>
                <a:latin typeface="+mn-lt"/>
              </a:defRPr>
            </a:lvl2pPr>
            <a:lvl3pPr marL="0" indent="0" algn="l">
              <a:lnSpc>
                <a:spcPts val="4230"/>
              </a:lnSpc>
              <a:spcBef>
                <a:spcPts val="0"/>
              </a:spcBef>
              <a:buClr>
                <a:schemeClr val="accent2"/>
              </a:buClr>
              <a:buSzPct val="145000"/>
              <a:buFontTx/>
              <a:buNone/>
              <a:defRPr sz="2700" spc="-10">
                <a:solidFill>
                  <a:schemeClr val="bg1"/>
                </a:solidFill>
                <a:latin typeface="+mn-lt"/>
              </a:defRPr>
            </a:lvl3pPr>
            <a:lvl4pPr marL="756000" indent="-630000" algn="l">
              <a:lnSpc>
                <a:spcPts val="4230"/>
              </a:lnSpc>
              <a:spcBef>
                <a:spcPts val="4230"/>
              </a:spcBef>
              <a:buClr>
                <a:schemeClr val="bg1"/>
              </a:buClr>
              <a:buSzPct val="140000"/>
              <a:buFont typeface="Wingdings" panose="05000000000000000000" pitchFamily="2" charset="2"/>
              <a:buChar char="l"/>
              <a:defRPr sz="2700" spc="-10" baseline="0">
                <a:solidFill>
                  <a:schemeClr val="bg1"/>
                </a:solidFill>
                <a:latin typeface="+mn-lt"/>
              </a:defRPr>
            </a:lvl4pPr>
            <a:lvl5pPr marL="0" algn="l">
              <a:lnSpc>
                <a:spcPts val="4230"/>
              </a:lnSpc>
              <a:defRPr sz="2700" spc="-10">
                <a:solidFill>
                  <a:schemeClr val="bg1"/>
                </a:solidFill>
                <a:latin typeface="+mn-lt"/>
              </a:defRPr>
            </a:lvl5pPr>
          </a:lstStyle>
          <a:p>
            <a:pPr lvl="0"/>
            <a:r>
              <a:rPr lang="pl-PL"/>
              <a:t>Wpisz śródtytuł – pierwszy poziom</a:t>
            </a:r>
          </a:p>
          <a:p>
            <a:pPr lvl="1"/>
            <a:r>
              <a:rPr lang="pl-PL"/>
              <a:t>Drugi poziom</a:t>
            </a:r>
          </a:p>
          <a:p>
            <a:pPr lvl="2"/>
            <a:r>
              <a:rPr lang="pl-PL"/>
              <a:t>Trzeci poziom</a:t>
            </a:r>
          </a:p>
          <a:p>
            <a:pPr lvl="3"/>
            <a:r>
              <a:rPr lang="pl-PL"/>
              <a:t>Czwarty poziom</a:t>
            </a:r>
          </a:p>
          <a:p>
            <a:pPr lvl="4"/>
            <a:r>
              <a:rPr lang="pl-PL"/>
              <a:t>Piąty poziom</a:t>
            </a:r>
          </a:p>
        </p:txBody>
      </p:sp>
      <p:sp>
        <p:nvSpPr>
          <p:cNvPr id="16" name="Symbol zastępczy tekstu 15">
            <a:extLst>
              <a:ext uri="{FF2B5EF4-FFF2-40B4-BE49-F238E27FC236}">
                <a16:creationId xmlns:a16="http://schemas.microsoft.com/office/drawing/2014/main" id="{BFC46646-A06E-47AA-9E61-D8D8F302FE40}"/>
              </a:ext>
            </a:extLst>
          </p:cNvPr>
          <p:cNvSpPr>
            <a:spLocks noGrp="1"/>
          </p:cNvSpPr>
          <p:nvPr>
            <p:ph type="body" sz="quarter" idx="13" hasCustomPrompt="1"/>
          </p:nvPr>
        </p:nvSpPr>
        <p:spPr>
          <a:xfrm>
            <a:off x="14859324" y="5868000"/>
            <a:ext cx="5445637" cy="4284662"/>
          </a:xfrm>
        </p:spPr>
        <p:txBody>
          <a:bodyPr>
            <a:noAutofit/>
          </a:bodyPr>
          <a:lstStyle>
            <a:lvl1pPr marL="253512" indent="-459943" algn="l">
              <a:lnSpc>
                <a:spcPts val="6640"/>
              </a:lnSpc>
              <a:defRPr sz="5500" spc="-10">
                <a:solidFill>
                  <a:schemeClr val="bg1"/>
                </a:solidFill>
                <a:latin typeface="+mn-lt"/>
              </a:defRPr>
            </a:lvl1pPr>
            <a:lvl2pPr marL="253512" algn="l">
              <a:lnSpc>
                <a:spcPts val="3020"/>
              </a:lnSpc>
              <a:spcBef>
                <a:spcPts val="1510"/>
              </a:spcBef>
              <a:defRPr sz="2300" spc="-10">
                <a:solidFill>
                  <a:schemeClr val="bg1"/>
                </a:solidFill>
                <a:latin typeface="+mn-lt"/>
              </a:defRPr>
            </a:lvl2pPr>
            <a:lvl3pPr marL="253512" algn="l">
              <a:lnSpc>
                <a:spcPts val="3020"/>
              </a:lnSpc>
              <a:spcBef>
                <a:spcPts val="1510"/>
              </a:spcBef>
              <a:defRPr sz="2300" spc="-10" baseline="0">
                <a:solidFill>
                  <a:schemeClr val="bg1"/>
                </a:solidFill>
                <a:latin typeface="+mn-lt"/>
              </a:defRPr>
            </a:lvl3pPr>
            <a:lvl4pPr marL="253512" algn="l">
              <a:lnSpc>
                <a:spcPts val="3020"/>
              </a:lnSpc>
              <a:spcBef>
                <a:spcPts val="1510"/>
              </a:spcBef>
              <a:defRPr sz="2300" spc="-10" baseline="0">
                <a:solidFill>
                  <a:schemeClr val="bg1"/>
                </a:solidFill>
                <a:latin typeface="+mn-lt"/>
              </a:defRPr>
            </a:lvl4pPr>
            <a:lvl5pPr marL="253512" algn="l">
              <a:lnSpc>
                <a:spcPts val="3020"/>
              </a:lnSpc>
              <a:spcBef>
                <a:spcPts val="1520"/>
              </a:spcBef>
              <a:defRPr sz="2300" spc="-10" baseline="0">
                <a:solidFill>
                  <a:schemeClr val="bg1"/>
                </a:solidFill>
                <a:latin typeface="+mn-lt"/>
              </a:defRPr>
            </a:lvl5pPr>
          </a:lstStyle>
          <a:p>
            <a:pPr lvl="0"/>
            <a:r>
              <a:rPr lang="pl-PL"/>
              <a:t>“Wpisz cytat” – pierwszy poziom</a:t>
            </a:r>
          </a:p>
          <a:p>
            <a:pPr lvl="1"/>
            <a:r>
              <a:rPr lang="pl-PL"/>
              <a:t>Autor: drugi poziom</a:t>
            </a:r>
          </a:p>
          <a:p>
            <a:pPr lvl="2"/>
            <a:r>
              <a:rPr lang="pl-PL"/>
              <a:t>Trzeci poziom</a:t>
            </a:r>
          </a:p>
          <a:p>
            <a:pPr lvl="3"/>
            <a:r>
              <a:rPr lang="pl-PL"/>
              <a:t>Czwarty poziom</a:t>
            </a:r>
          </a:p>
          <a:p>
            <a:pPr lvl="4"/>
            <a:r>
              <a:rPr lang="pl-PL"/>
              <a:t>Piąty poziom</a:t>
            </a:r>
          </a:p>
        </p:txBody>
      </p:sp>
      <p:pic>
        <p:nvPicPr>
          <p:cNvPr id="8" name="Grafika 7">
            <a:extLst>
              <a:ext uri="{FF2B5EF4-FFF2-40B4-BE49-F238E27FC236}">
                <a16:creationId xmlns:a16="http://schemas.microsoft.com/office/drawing/2014/main" id="{965BDA28-E3EE-4779-8789-8BC1DCE505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301012" y="1025352"/>
            <a:ext cx="1810728" cy="1427219"/>
          </a:xfrm>
          <a:prstGeom prst="rect">
            <a:avLst/>
          </a:prstGeom>
        </p:spPr>
      </p:pic>
    </p:spTree>
    <p:extLst>
      <p:ext uri="{BB962C8B-B14F-4D97-AF65-F5344CB8AC3E}">
        <p14:creationId xmlns:p14="http://schemas.microsoft.com/office/powerpoint/2010/main" val="2879503371"/>
      </p:ext>
    </p:extLst>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Slajd tytułowy">
    <p:bg>
      <p:bgPr>
        <a:solidFill>
          <a:schemeClr val="bg1"/>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BA98BAFF-6F2E-461C-8D4F-E4C62AC64A31}"/>
              </a:ext>
            </a:extLst>
          </p:cNvPr>
          <p:cNvSpPr>
            <a:spLocks noGrp="1"/>
          </p:cNvSpPr>
          <p:nvPr>
            <p:ph type="pic" sz="quarter" idx="18" hasCustomPrompt="1"/>
          </p:nvPr>
        </p:nvSpPr>
        <p:spPr>
          <a:xfrm>
            <a:off x="1023453" y="989013"/>
            <a:ext cx="11996452" cy="11637277"/>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1100" h="4991100">
                <a:moveTo>
                  <a:pt x="2495550" y="0"/>
                </a:moveTo>
                <a:cubicBezTo>
                  <a:pt x="3873804" y="0"/>
                  <a:pt x="4991100" y="1117296"/>
                  <a:pt x="4991100" y="2495550"/>
                </a:cubicBezTo>
                <a:cubicBezTo>
                  <a:pt x="4991100" y="3873804"/>
                  <a:pt x="3873804" y="4991100"/>
                  <a:pt x="2495550" y="4991100"/>
                </a:cubicBezTo>
                <a:cubicBezTo>
                  <a:pt x="1117296" y="4991100"/>
                  <a:pt x="0" y="3873804"/>
                  <a:pt x="0" y="2495550"/>
                </a:cubicBezTo>
                <a:cubicBezTo>
                  <a:pt x="0" y="1117296"/>
                  <a:pt x="1117296" y="0"/>
                  <a:pt x="2495550" y="0"/>
                </a:cubicBezTo>
                <a:close/>
              </a:path>
            </a:pathLst>
          </a:custGeom>
          <a:pattFill prst="divot">
            <a:fgClr>
              <a:schemeClr val="accent1"/>
            </a:fgClr>
            <a:bgClr>
              <a:schemeClr val="bg1"/>
            </a:bgClr>
          </a:pattFill>
        </p:spPr>
        <p:txBody>
          <a:bodyPr wrap="square" anchor="ctr">
            <a:noAutofit/>
          </a:bodyPr>
          <a:lstStyle>
            <a:lvl1pPr marL="0" indent="0" algn="ctr">
              <a:buFontTx/>
              <a:buNone/>
              <a:defRPr lang="en-US" sz="3219" dirty="0"/>
            </a:lvl1pPr>
          </a:lstStyle>
          <a:p>
            <a:r>
              <a:rPr lang="pl-PL"/>
              <a:t>Przesuń grafikę z cieniem na spód, </a:t>
            </a:r>
            <a:br>
              <a:rPr lang="pl-PL"/>
            </a:br>
            <a:r>
              <a:rPr lang="pl-PL"/>
              <a:t>wstaw obraz i wykadruj go, </a:t>
            </a:r>
            <a:br>
              <a:rPr lang="pl-PL"/>
            </a:br>
            <a:r>
              <a:rPr lang="pl-PL"/>
              <a:t>a następnie przesuń </a:t>
            </a:r>
            <a:br>
              <a:rPr lang="pl-PL"/>
            </a:br>
            <a:r>
              <a:rPr lang="pl-PL"/>
              <a:t>na spód – pod grafikę.</a:t>
            </a:r>
          </a:p>
        </p:txBody>
      </p:sp>
      <p:sp>
        <p:nvSpPr>
          <p:cNvPr id="10" name="Tytuł 9">
            <a:extLst>
              <a:ext uri="{FF2B5EF4-FFF2-40B4-BE49-F238E27FC236}">
                <a16:creationId xmlns:a16="http://schemas.microsoft.com/office/drawing/2014/main" id="{5C012D13-4D8A-49F9-8B81-E60DF3C7B6AE}"/>
              </a:ext>
            </a:extLst>
          </p:cNvPr>
          <p:cNvSpPr>
            <a:spLocks noGrp="1"/>
          </p:cNvSpPr>
          <p:nvPr>
            <p:ph type="title" hasCustomPrompt="1"/>
          </p:nvPr>
        </p:nvSpPr>
        <p:spPr>
          <a:xfrm>
            <a:off x="13761530" y="7038020"/>
            <a:ext cx="9406202" cy="900246"/>
          </a:xfrm>
        </p:spPr>
        <p:txBody>
          <a:bodyPr/>
          <a:lstStyle>
            <a:lvl1pPr algn="l">
              <a:lnSpc>
                <a:spcPct val="90000"/>
              </a:lnSpc>
              <a:defRPr sz="6500">
                <a:solidFill>
                  <a:schemeClr val="tx2"/>
                </a:solidFill>
              </a:defRPr>
            </a:lvl1pPr>
          </a:lstStyle>
          <a:p>
            <a:r>
              <a:rPr lang="pl-PL"/>
              <a:t>Tytuł</a:t>
            </a:r>
          </a:p>
        </p:txBody>
      </p:sp>
      <p:sp>
        <p:nvSpPr>
          <p:cNvPr id="12" name="Symbol zastępczy tekstu 11">
            <a:extLst>
              <a:ext uri="{FF2B5EF4-FFF2-40B4-BE49-F238E27FC236}">
                <a16:creationId xmlns:a16="http://schemas.microsoft.com/office/drawing/2014/main" id="{393D27AA-38D8-4C34-87AE-ADBC1B110B64}"/>
              </a:ext>
            </a:extLst>
          </p:cNvPr>
          <p:cNvSpPr>
            <a:spLocks noGrp="1"/>
          </p:cNvSpPr>
          <p:nvPr>
            <p:ph type="body" sz="quarter" idx="11" hasCustomPrompt="1"/>
          </p:nvPr>
        </p:nvSpPr>
        <p:spPr>
          <a:xfrm>
            <a:off x="13749399" y="5957900"/>
            <a:ext cx="9355485" cy="900246"/>
          </a:xfrm>
        </p:spPr>
        <p:txBody>
          <a:bodyPr/>
          <a:lstStyle>
            <a:lvl1pPr algn="l">
              <a:lnSpc>
                <a:spcPct val="90000"/>
              </a:lnSpc>
              <a:defRPr sz="6500" baseline="0">
                <a:solidFill>
                  <a:schemeClr val="tx2"/>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Prezentacja</a:t>
            </a:r>
          </a:p>
        </p:txBody>
      </p:sp>
      <p:sp>
        <p:nvSpPr>
          <p:cNvPr id="14" name="Symbol zastępczy tekstu 13">
            <a:extLst>
              <a:ext uri="{FF2B5EF4-FFF2-40B4-BE49-F238E27FC236}">
                <a16:creationId xmlns:a16="http://schemas.microsoft.com/office/drawing/2014/main" id="{3B805E61-D86E-4512-AC9A-EFF8C903A434}"/>
              </a:ext>
            </a:extLst>
          </p:cNvPr>
          <p:cNvSpPr>
            <a:spLocks noGrp="1"/>
          </p:cNvSpPr>
          <p:nvPr>
            <p:ph type="body" sz="quarter" idx="12" hasCustomPrompt="1"/>
          </p:nvPr>
        </p:nvSpPr>
        <p:spPr>
          <a:xfrm>
            <a:off x="13807326" y="8442176"/>
            <a:ext cx="9360406" cy="1016304"/>
          </a:xfrm>
        </p:spPr>
        <p:txBody>
          <a:bodyPr/>
          <a:lstStyle>
            <a:lvl1pPr algn="l">
              <a:lnSpc>
                <a:spcPts val="4220"/>
              </a:lnSpc>
              <a:defRPr sz="27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Autor:</a:t>
            </a:r>
          </a:p>
          <a:p>
            <a:pPr lvl="0"/>
            <a:r>
              <a:rPr lang="pl-PL"/>
              <a:t>Miasto, </a:t>
            </a:r>
          </a:p>
        </p:txBody>
      </p:sp>
      <p:sp>
        <p:nvSpPr>
          <p:cNvPr id="17" name="Symbol zastępczy obrazu 16">
            <a:extLst>
              <a:ext uri="{FF2B5EF4-FFF2-40B4-BE49-F238E27FC236}">
                <a16:creationId xmlns:a16="http://schemas.microsoft.com/office/drawing/2014/main" id="{84C66A9A-C164-48A0-A692-11A8FE1B57B0}"/>
              </a:ext>
            </a:extLst>
          </p:cNvPr>
          <p:cNvSpPr>
            <a:spLocks noGrp="1"/>
          </p:cNvSpPr>
          <p:nvPr>
            <p:ph type="pic" sz="quarter" idx="13" hasCustomPrompt="1"/>
          </p:nvPr>
        </p:nvSpPr>
        <p:spPr>
          <a:xfrm>
            <a:off x="13833959" y="11268000"/>
            <a:ext cx="1557226" cy="900000"/>
          </a:xfrm>
        </p:spPr>
        <p:txBody>
          <a:bodyPr anchor="b" anchorCtr="0">
            <a:normAutofit/>
          </a:bodyPr>
          <a:lstStyle>
            <a:lvl1pPr>
              <a:defRPr sz="2414"/>
            </a:lvl1pPr>
          </a:lstStyle>
          <a:p>
            <a:r>
              <a:rPr lang="pl-PL"/>
              <a:t>Logo</a:t>
            </a:r>
          </a:p>
        </p:txBody>
      </p:sp>
      <p:sp>
        <p:nvSpPr>
          <p:cNvPr id="19" name="Symbol zastępczy obrazu 16">
            <a:extLst>
              <a:ext uri="{FF2B5EF4-FFF2-40B4-BE49-F238E27FC236}">
                <a16:creationId xmlns:a16="http://schemas.microsoft.com/office/drawing/2014/main" id="{F91BBE6C-0785-4221-AB9F-0C9666139E40}"/>
              </a:ext>
            </a:extLst>
          </p:cNvPr>
          <p:cNvSpPr>
            <a:spLocks noGrp="1"/>
          </p:cNvSpPr>
          <p:nvPr>
            <p:ph type="pic" sz="quarter" idx="14" hasCustomPrompt="1"/>
          </p:nvPr>
        </p:nvSpPr>
        <p:spPr>
          <a:xfrm>
            <a:off x="15536043" y="11268000"/>
            <a:ext cx="1846942" cy="900000"/>
          </a:xfrm>
        </p:spPr>
        <p:txBody>
          <a:bodyPr anchor="b" anchorCtr="1">
            <a:normAutofit/>
          </a:bodyPr>
          <a:lstStyle>
            <a:lvl1pPr>
              <a:defRPr sz="2414"/>
            </a:lvl1pPr>
          </a:lstStyle>
          <a:p>
            <a:r>
              <a:rPr lang="pl-PL"/>
              <a:t>Logo</a:t>
            </a:r>
          </a:p>
        </p:txBody>
      </p:sp>
      <p:sp>
        <p:nvSpPr>
          <p:cNvPr id="20" name="Symbol zastępczy obrazu 16">
            <a:extLst>
              <a:ext uri="{FF2B5EF4-FFF2-40B4-BE49-F238E27FC236}">
                <a16:creationId xmlns:a16="http://schemas.microsoft.com/office/drawing/2014/main" id="{F312B582-B017-4645-87BB-107CD7674418}"/>
              </a:ext>
            </a:extLst>
          </p:cNvPr>
          <p:cNvSpPr>
            <a:spLocks noGrp="1"/>
          </p:cNvSpPr>
          <p:nvPr>
            <p:ph type="pic" sz="quarter" idx="15" hasCustomPrompt="1"/>
          </p:nvPr>
        </p:nvSpPr>
        <p:spPr>
          <a:xfrm>
            <a:off x="17527843" y="11268000"/>
            <a:ext cx="1846942" cy="900000"/>
          </a:xfrm>
        </p:spPr>
        <p:txBody>
          <a:bodyPr anchor="b" anchorCtr="1">
            <a:normAutofit/>
          </a:bodyPr>
          <a:lstStyle>
            <a:lvl1pPr>
              <a:defRPr sz="2414"/>
            </a:lvl1pPr>
          </a:lstStyle>
          <a:p>
            <a:r>
              <a:rPr lang="pl-PL"/>
              <a:t>Logo</a:t>
            </a:r>
          </a:p>
        </p:txBody>
      </p:sp>
      <p:sp>
        <p:nvSpPr>
          <p:cNvPr id="21" name="Symbol zastępczy obrazu 16">
            <a:extLst>
              <a:ext uri="{FF2B5EF4-FFF2-40B4-BE49-F238E27FC236}">
                <a16:creationId xmlns:a16="http://schemas.microsoft.com/office/drawing/2014/main" id="{FD890085-A01D-4265-97D2-C4D0F151D13C}"/>
              </a:ext>
            </a:extLst>
          </p:cNvPr>
          <p:cNvSpPr>
            <a:spLocks noGrp="1"/>
          </p:cNvSpPr>
          <p:nvPr>
            <p:ph type="pic" sz="quarter" idx="16" hasCustomPrompt="1"/>
          </p:nvPr>
        </p:nvSpPr>
        <p:spPr>
          <a:xfrm>
            <a:off x="19519643" y="11268000"/>
            <a:ext cx="1846942" cy="900000"/>
          </a:xfrm>
        </p:spPr>
        <p:txBody>
          <a:bodyPr anchor="b" anchorCtr="1">
            <a:normAutofit/>
          </a:bodyPr>
          <a:lstStyle>
            <a:lvl1pPr>
              <a:defRPr sz="2414"/>
            </a:lvl1pPr>
          </a:lstStyle>
          <a:p>
            <a:r>
              <a:rPr lang="pl-PL"/>
              <a:t>Logo</a:t>
            </a:r>
          </a:p>
        </p:txBody>
      </p:sp>
      <p:sp>
        <p:nvSpPr>
          <p:cNvPr id="22" name="Symbol zastępczy obrazu 16">
            <a:extLst>
              <a:ext uri="{FF2B5EF4-FFF2-40B4-BE49-F238E27FC236}">
                <a16:creationId xmlns:a16="http://schemas.microsoft.com/office/drawing/2014/main" id="{F55A2B4E-B5CF-4829-B380-0F17857A1FCC}"/>
              </a:ext>
            </a:extLst>
          </p:cNvPr>
          <p:cNvSpPr>
            <a:spLocks noGrp="1"/>
          </p:cNvSpPr>
          <p:nvPr>
            <p:ph type="pic" sz="quarter" idx="17" hasCustomPrompt="1"/>
          </p:nvPr>
        </p:nvSpPr>
        <p:spPr>
          <a:xfrm>
            <a:off x="21547658" y="11268000"/>
            <a:ext cx="1557226" cy="900000"/>
          </a:xfrm>
        </p:spPr>
        <p:txBody>
          <a:bodyPr anchor="b" anchorCtr="0">
            <a:normAutofit/>
          </a:bodyPr>
          <a:lstStyle>
            <a:lvl1pPr algn="r">
              <a:defRPr sz="2414"/>
            </a:lvl1pPr>
          </a:lstStyle>
          <a:p>
            <a:r>
              <a:rPr lang="pl-PL"/>
              <a:t>Logo</a:t>
            </a:r>
          </a:p>
        </p:txBody>
      </p:sp>
    </p:spTree>
    <p:extLst>
      <p:ext uri="{BB962C8B-B14F-4D97-AF65-F5344CB8AC3E}">
        <p14:creationId xmlns:p14="http://schemas.microsoft.com/office/powerpoint/2010/main" val="2257719743"/>
      </p:ext>
    </p:extLst>
  </p:cSld>
  <p:clrMapOvr>
    <a:masterClrMapping/>
  </p:clrMapOvr>
  <p:hf sldNum="0" hdr="0" ftr="0" dt="0"/>
  <p:extLst>
    <p:ext uri="{DCECCB84-F9BA-43D5-87BE-67443E8EF086}">
      <p15:sldGuideLst xmlns:p15="http://schemas.microsoft.com/office/powerpoint/2012/main">
        <p15:guide id="1" pos="8202">
          <p15:clr>
            <a:srgbClr val="FBAE40"/>
          </p15:clr>
        </p15:guide>
        <p15:guide id="2" orient="horz" pos="623">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Slajd tytułowy">
    <p:bg>
      <p:bgPr>
        <a:solidFill>
          <a:schemeClr val="bg1"/>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BA98BAFF-6F2E-461C-8D4F-E4C62AC64A31}"/>
              </a:ext>
            </a:extLst>
          </p:cNvPr>
          <p:cNvSpPr>
            <a:spLocks noGrp="1"/>
          </p:cNvSpPr>
          <p:nvPr>
            <p:ph type="pic" sz="quarter" idx="18" hasCustomPrompt="1"/>
          </p:nvPr>
        </p:nvSpPr>
        <p:spPr>
          <a:xfrm>
            <a:off x="13785848" y="4294066"/>
            <a:ext cx="7839200" cy="7604494"/>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1100" h="4991100">
                <a:moveTo>
                  <a:pt x="2495550" y="0"/>
                </a:moveTo>
                <a:cubicBezTo>
                  <a:pt x="3873804" y="0"/>
                  <a:pt x="4991100" y="1117296"/>
                  <a:pt x="4991100" y="2495550"/>
                </a:cubicBezTo>
                <a:cubicBezTo>
                  <a:pt x="4991100" y="3873804"/>
                  <a:pt x="3873804" y="4991100"/>
                  <a:pt x="2495550" y="4991100"/>
                </a:cubicBezTo>
                <a:cubicBezTo>
                  <a:pt x="1117296" y="4991100"/>
                  <a:pt x="0" y="3873804"/>
                  <a:pt x="0" y="2495550"/>
                </a:cubicBezTo>
                <a:cubicBezTo>
                  <a:pt x="0" y="1117296"/>
                  <a:pt x="1117296" y="0"/>
                  <a:pt x="2495550" y="0"/>
                </a:cubicBezTo>
                <a:close/>
              </a:path>
            </a:pathLst>
          </a:custGeom>
          <a:pattFill prst="divot">
            <a:fgClr>
              <a:schemeClr val="accent1"/>
            </a:fgClr>
            <a:bgClr>
              <a:schemeClr val="bg1"/>
            </a:bgClr>
          </a:pattFill>
        </p:spPr>
        <p:txBody>
          <a:bodyPr wrap="square" anchor="ctr">
            <a:noAutofit/>
          </a:bodyPr>
          <a:lstStyle>
            <a:lvl1pPr marL="0" indent="0" algn="ctr">
              <a:buFontTx/>
              <a:buNone/>
              <a:defRPr lang="en-US" sz="3219" dirty="0"/>
            </a:lvl1pPr>
          </a:lstStyle>
          <a:p>
            <a:r>
              <a:rPr lang="pl-PL"/>
              <a:t>Wstaw obraz</a:t>
            </a:r>
          </a:p>
        </p:txBody>
      </p:sp>
      <p:sp>
        <p:nvSpPr>
          <p:cNvPr id="26" name="Holder 2">
            <a:extLst>
              <a:ext uri="{FF2B5EF4-FFF2-40B4-BE49-F238E27FC236}">
                <a16:creationId xmlns:a16="http://schemas.microsoft.com/office/drawing/2014/main" id="{F7417C1B-BD2D-41F7-B593-B2AA9374072C}"/>
              </a:ext>
            </a:extLst>
          </p:cNvPr>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27" name="Symbol zastępczy tekstu 7">
            <a:extLst>
              <a:ext uri="{FF2B5EF4-FFF2-40B4-BE49-F238E27FC236}">
                <a16:creationId xmlns:a16="http://schemas.microsoft.com/office/drawing/2014/main" id="{CFCA0667-075E-4016-83C1-9624B6EDADF6}"/>
              </a:ext>
            </a:extLst>
          </p:cNvPr>
          <p:cNvSpPr>
            <a:spLocks noGrp="1"/>
          </p:cNvSpPr>
          <p:nvPr>
            <p:ph type="body" sz="quarter" idx="10" hasCustomPrompt="1"/>
          </p:nvPr>
        </p:nvSpPr>
        <p:spPr>
          <a:xfrm>
            <a:off x="1267509" y="2124001"/>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Wpisz podtytuł</a:t>
            </a:r>
          </a:p>
        </p:txBody>
      </p:sp>
      <p:sp>
        <p:nvSpPr>
          <p:cNvPr id="28" name="Symbol zastępczy tekstu 9">
            <a:extLst>
              <a:ext uri="{FF2B5EF4-FFF2-40B4-BE49-F238E27FC236}">
                <a16:creationId xmlns:a16="http://schemas.microsoft.com/office/drawing/2014/main" id="{91584D24-CA5E-4A1F-8278-D6ACB0100E28}"/>
              </a:ext>
            </a:extLst>
          </p:cNvPr>
          <p:cNvSpPr>
            <a:spLocks noGrp="1"/>
          </p:cNvSpPr>
          <p:nvPr>
            <p:ph type="body" sz="quarter" idx="11" hasCustomPrompt="1"/>
          </p:nvPr>
        </p:nvSpPr>
        <p:spPr>
          <a:xfrm>
            <a:off x="1282873" y="4212000"/>
            <a:ext cx="10671372" cy="4247958"/>
          </a:xfrm>
        </p:spPr>
        <p:txBody>
          <a:bodyPr/>
          <a:lstStyle>
            <a:lvl1pPr algn="l">
              <a:lnSpc>
                <a:spcPts val="4225"/>
              </a:lnSpc>
              <a:defRPr sz="2700" spc="-10">
                <a:latin typeface="+mn-lt"/>
                <a:ea typeface="Lato Medium" panose="020F0502020204030203" pitchFamily="34" charset="0"/>
                <a:cs typeface="Lato Medium" panose="020F0502020204030203" pitchFamily="34" charset="0"/>
              </a:defRPr>
            </a:lvl1pPr>
            <a:lvl2pPr marL="756000" indent="-630000" algn="l">
              <a:lnSpc>
                <a:spcPts val="4225"/>
              </a:lnSpc>
              <a:spcBef>
                <a:spcPts val="4225"/>
              </a:spcBef>
              <a:buClr>
                <a:schemeClr val="accent2"/>
              </a:buClr>
              <a:buSzPct val="140000"/>
              <a:buFont typeface="Wingdings" panose="05000000000000000000" pitchFamily="2" charset="2"/>
              <a:buChar char="l"/>
              <a:defRPr sz="2700" spc="-10">
                <a:latin typeface="+mn-lt"/>
              </a:defRPr>
            </a:lvl2pPr>
            <a:lvl3pPr marL="756000" indent="-630000" algn="l">
              <a:lnSpc>
                <a:spcPts val="4225"/>
              </a:lnSpc>
              <a:spcBef>
                <a:spcPts val="4225"/>
              </a:spcBef>
              <a:buClr>
                <a:schemeClr val="tx2"/>
              </a:buClr>
              <a:buSzPct val="140000"/>
              <a:buFont typeface="Wingdings" panose="05000000000000000000" pitchFamily="2" charset="2"/>
              <a:buChar char="l"/>
              <a:defRPr sz="2700" spc="-10">
                <a:solidFill>
                  <a:schemeClr val="tx1"/>
                </a:solidFill>
                <a:latin typeface="+mn-lt"/>
              </a:defRPr>
            </a:lvl3pPr>
            <a:lvl4pPr marL="0" indent="0" algn="l">
              <a:lnSpc>
                <a:spcPts val="4225"/>
              </a:lnSpc>
              <a:spcBef>
                <a:spcPts val="4225"/>
              </a:spcBef>
              <a:buClr>
                <a:schemeClr val="tx2"/>
              </a:buClr>
              <a:buSzPct val="150000"/>
              <a:buFontTx/>
              <a:buNone/>
              <a:defRPr sz="2700" spc="-10">
                <a:latin typeface="+mn-lt"/>
              </a:defRPr>
            </a:lvl4pPr>
            <a:lvl5pPr marL="0" algn="l">
              <a:lnSpc>
                <a:spcPts val="4225"/>
              </a:lnSpc>
              <a:defRPr sz="2700" spc="-10">
                <a:latin typeface="+mn-lt"/>
              </a:defRPr>
            </a:lvl5pPr>
          </a:lstStyle>
          <a:p>
            <a:pPr lvl="0"/>
            <a:r>
              <a:rPr lang="pl-PL"/>
              <a:t>Wpisz tekst</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65640960"/>
      </p:ext>
    </p:extLst>
  </p:cSld>
  <p:clrMapOvr>
    <a:masterClrMapping/>
  </p:clrMapOvr>
  <p:hf sldNum="0" hdr="0" ftr="0" dt="0"/>
  <p:extLst>
    <p:ext uri="{DCECCB84-F9BA-43D5-87BE-67443E8EF086}">
      <p15:sldGuideLst xmlns:p15="http://schemas.microsoft.com/office/powerpoint/2012/main">
        <p15:guide id="1" pos="8202">
          <p15:clr>
            <a:srgbClr val="FBAE40"/>
          </p15:clr>
        </p15:guide>
        <p15:guide id="2" orient="horz" pos="623">
          <p15:clr>
            <a:srgbClr val="FBAE40"/>
          </p15:clr>
        </p15:guide>
        <p15:guide id="3" pos="6591">
          <p15:clr>
            <a:srgbClr val="9FCC3B"/>
          </p15:clr>
        </p15:guide>
        <p15:guide id="4" pos="2577">
          <p15:clr>
            <a:srgbClr val="9FCC3B"/>
          </p15:clr>
        </p15:guide>
        <p15:guide id="5" orient="horz" pos="1281">
          <p15:clr>
            <a:srgbClr val="9FCC3B"/>
          </p15:clr>
        </p15:guide>
        <p15:guide id="6" orient="horz" pos="7495">
          <p15:clr>
            <a:srgbClr val="9FCC3B"/>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ytuł i 2x zawartość">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a:xfrm>
            <a:off x="22791093" y="12888001"/>
            <a:ext cx="1498251" cy="730250"/>
          </a:xfrm>
          <a:prstGeom prst="rect">
            <a:avLst/>
          </a:prstGeom>
        </p:spPr>
        <p:txBody>
          <a:bodyPr/>
          <a:lstStyle>
            <a:lvl1pPr algn="ctr">
              <a:defRPr sz="2800">
                <a:solidFill>
                  <a:schemeClr val="bg1">
                    <a:lumMod val="50000"/>
                  </a:schemeClr>
                </a:solidFill>
              </a:defRPr>
            </a:lvl1pPr>
          </a:lstStyle>
          <a:p>
            <a:fld id="{81382561-DA1C-4162-B7C8-DCD3404CF350}" type="slidenum">
              <a:rPr lang="pl-PL" smtClean="0">
                <a:solidFill>
                  <a:prstClr val="white">
                    <a:lumMod val="50000"/>
                  </a:prstClr>
                </a:solidFill>
              </a:rPr>
              <a:pPr/>
              <a:t>‹#›</a:t>
            </a:fld>
            <a:endParaRPr lang="pl-PL">
              <a:solidFill>
                <a:prstClr val="white">
                  <a:lumMod val="50000"/>
                </a:prstClr>
              </a:solidFill>
            </a:endParaRPr>
          </a:p>
        </p:txBody>
      </p:sp>
      <p:sp>
        <p:nvSpPr>
          <p:cNvPr id="10" name="Symbol zastępczy tekstu 2"/>
          <p:cNvSpPr>
            <a:spLocks noGrp="1"/>
          </p:cNvSpPr>
          <p:nvPr>
            <p:ph type="body" idx="1" hasCustomPrompt="1"/>
          </p:nvPr>
        </p:nvSpPr>
        <p:spPr>
          <a:xfrm>
            <a:off x="1629835" y="809328"/>
            <a:ext cx="21119003" cy="1354217"/>
          </a:xfrm>
        </p:spPr>
        <p:txBody>
          <a:bodyPr wrap="square" anchor="t" anchorCtr="0">
            <a:spAutoFit/>
          </a:bodyPr>
          <a:lstStyle>
            <a:lvl1pPr marL="0" indent="0">
              <a:buNone/>
              <a:defRPr sz="4400" b="1" baseline="0">
                <a:solidFill>
                  <a:schemeClr val="tx1"/>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l-PL"/>
              <a:t>Kliknij aby edytować tytuł</a:t>
            </a:r>
          </a:p>
          <a:p>
            <a:pPr lvl="0"/>
            <a:r>
              <a:rPr lang="pl-PL"/>
              <a:t>2 linijki</a:t>
            </a:r>
          </a:p>
        </p:txBody>
      </p:sp>
      <p:sp>
        <p:nvSpPr>
          <p:cNvPr id="12" name="Symbol zastępczy zawartości 2"/>
          <p:cNvSpPr>
            <a:spLocks noGrp="1"/>
          </p:cNvSpPr>
          <p:nvPr>
            <p:ph sz="half" idx="13"/>
          </p:nvPr>
        </p:nvSpPr>
        <p:spPr>
          <a:xfrm>
            <a:off x="1629835" y="3143252"/>
            <a:ext cx="10273035" cy="677108"/>
          </a:xfrm>
        </p:spPr>
        <p:txBody>
          <a:bodyPr/>
          <a:lstStyle>
            <a:lvl1pPr>
              <a:buClr>
                <a:srgbClr val="18B022"/>
              </a:buClr>
              <a:defRPr sz="4400">
                <a:solidFill>
                  <a:schemeClr val="tx1">
                    <a:lumMod val="75000"/>
                  </a:schemeClr>
                </a:solidFill>
              </a:defRPr>
            </a:lvl1pPr>
            <a:lvl2pPr marL="1485900" indent="-571500">
              <a:buClr>
                <a:srgbClr val="18B022"/>
              </a:buClr>
              <a:buFont typeface="Wingdings" pitchFamily="2" charset="2"/>
              <a:buChar char="§"/>
              <a:defRPr sz="4000">
                <a:solidFill>
                  <a:schemeClr val="tx1">
                    <a:lumMod val="75000"/>
                    <a:lumOff val="25000"/>
                  </a:schemeClr>
                </a:solidFill>
              </a:defRPr>
            </a:lvl2pPr>
            <a:lvl3pPr>
              <a:buClr>
                <a:srgbClr val="18B022"/>
              </a:buClr>
              <a:defRPr sz="3600">
                <a:solidFill>
                  <a:schemeClr val="tx1">
                    <a:lumMod val="75000"/>
                    <a:lumOff val="25000"/>
                  </a:schemeClr>
                </a:solidFill>
              </a:defRPr>
            </a:lvl3pPr>
            <a:lvl4pPr>
              <a:buClr>
                <a:srgbClr val="18B022"/>
              </a:buClr>
              <a:defRPr sz="3200">
                <a:solidFill>
                  <a:schemeClr val="tx1">
                    <a:lumMod val="75000"/>
                    <a:lumOff val="25000"/>
                  </a:schemeClr>
                </a:solidFill>
              </a:defRPr>
            </a:lvl4pPr>
            <a:lvl5pPr>
              <a:buClr>
                <a:srgbClr val="18B022"/>
              </a:buClr>
              <a:defRPr sz="2800">
                <a:solidFill>
                  <a:schemeClr val="tx1">
                    <a:lumMod val="75000"/>
                    <a:lumOff val="25000"/>
                  </a:schemeClr>
                </a:solidFill>
              </a:defRPr>
            </a:lvl5pPr>
            <a:lvl6pPr>
              <a:defRPr sz="3600"/>
            </a:lvl6pPr>
            <a:lvl7pPr>
              <a:defRPr sz="3600"/>
            </a:lvl7pPr>
            <a:lvl8pPr>
              <a:defRPr sz="3600"/>
            </a:lvl8pPr>
            <a:lvl9pPr>
              <a:defRPr sz="3600"/>
            </a:lvl9pPr>
          </a:lstStyle>
          <a:p>
            <a:pPr lvl="0"/>
            <a:r>
              <a:rPr lang="pl-PL"/>
              <a:t>Kliknij, aby edytować style wzorca tekstu</a:t>
            </a:r>
          </a:p>
        </p:txBody>
      </p:sp>
      <p:sp>
        <p:nvSpPr>
          <p:cNvPr id="13" name="Symbol zastępczy zawartości 2"/>
          <p:cNvSpPr>
            <a:spLocks noGrp="1"/>
          </p:cNvSpPr>
          <p:nvPr>
            <p:ph sz="half" idx="14"/>
          </p:nvPr>
        </p:nvSpPr>
        <p:spPr>
          <a:xfrm>
            <a:off x="12480063" y="3143252"/>
            <a:ext cx="10274104" cy="677108"/>
          </a:xfrm>
        </p:spPr>
        <p:txBody>
          <a:bodyPr/>
          <a:lstStyle>
            <a:lvl1pPr>
              <a:buClr>
                <a:srgbClr val="18B022"/>
              </a:buClr>
              <a:defRPr sz="4400">
                <a:solidFill>
                  <a:schemeClr val="tx1">
                    <a:lumMod val="75000"/>
                  </a:schemeClr>
                </a:solidFill>
              </a:defRPr>
            </a:lvl1pPr>
            <a:lvl2pPr marL="1485900" indent="-571500">
              <a:buClr>
                <a:srgbClr val="18B022"/>
              </a:buClr>
              <a:buFont typeface="Wingdings" pitchFamily="2" charset="2"/>
              <a:buChar char="§"/>
              <a:defRPr sz="4000">
                <a:solidFill>
                  <a:schemeClr val="tx1">
                    <a:lumMod val="75000"/>
                    <a:lumOff val="25000"/>
                  </a:schemeClr>
                </a:solidFill>
              </a:defRPr>
            </a:lvl2pPr>
            <a:lvl3pPr>
              <a:buClr>
                <a:srgbClr val="18B022"/>
              </a:buClr>
              <a:defRPr sz="3600">
                <a:solidFill>
                  <a:schemeClr val="tx1">
                    <a:lumMod val="75000"/>
                    <a:lumOff val="25000"/>
                  </a:schemeClr>
                </a:solidFill>
              </a:defRPr>
            </a:lvl3pPr>
            <a:lvl4pPr>
              <a:buClr>
                <a:srgbClr val="18B022"/>
              </a:buClr>
              <a:defRPr sz="3200">
                <a:solidFill>
                  <a:schemeClr val="tx1">
                    <a:lumMod val="75000"/>
                    <a:lumOff val="25000"/>
                  </a:schemeClr>
                </a:solidFill>
              </a:defRPr>
            </a:lvl4pPr>
            <a:lvl5pPr>
              <a:buClr>
                <a:srgbClr val="18B022"/>
              </a:buClr>
              <a:defRPr sz="2800">
                <a:solidFill>
                  <a:schemeClr val="tx1">
                    <a:lumMod val="75000"/>
                    <a:lumOff val="25000"/>
                  </a:schemeClr>
                </a:solidFill>
              </a:defRPr>
            </a:lvl5pPr>
            <a:lvl6pPr>
              <a:defRPr sz="3600"/>
            </a:lvl6pPr>
            <a:lvl7pPr>
              <a:defRPr sz="3600"/>
            </a:lvl7pPr>
            <a:lvl8pPr>
              <a:defRPr sz="3600"/>
            </a:lvl8pPr>
            <a:lvl9pPr>
              <a:defRPr sz="3600"/>
            </a:lvl9pPr>
          </a:lstStyle>
          <a:p>
            <a:pPr lvl="0"/>
            <a:r>
              <a:rPr lang="pl-PL"/>
              <a:t>Kliknij, aby edytować style wzorca tekstu</a:t>
            </a:r>
          </a:p>
        </p:txBody>
      </p:sp>
    </p:spTree>
    <p:extLst>
      <p:ext uri="{BB962C8B-B14F-4D97-AF65-F5344CB8AC3E}">
        <p14:creationId xmlns:p14="http://schemas.microsoft.com/office/powerpoint/2010/main" val="3136466478"/>
      </p:ext>
    </p:extLst>
  </p:cSld>
  <p:clrMapOvr>
    <a:masterClrMapping/>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7_Slajd z wykresami">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05D33902-A113-4A7A-BEEF-EE9D90F362D7}"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1"/>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Wpisz podtytuł</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8036298" y="4212000"/>
            <a:ext cx="5064828" cy="2970036"/>
          </a:xfrm>
        </p:spPr>
        <p:txBody>
          <a:bodyPr>
            <a:noAutofit/>
          </a:bodyPr>
          <a:lstStyle>
            <a:lvl1pPr algn="l">
              <a:lnSpc>
                <a:spcPts val="4225"/>
              </a:lnSpc>
              <a:defRPr sz="2700" spc="-10">
                <a:latin typeface="+mn-lt"/>
                <a:ea typeface="Lato Medium" panose="020F0502020204030203" pitchFamily="34" charset="0"/>
                <a:cs typeface="Lato Medium" panose="020F0502020204030203" pitchFamily="34" charset="0"/>
              </a:defRPr>
            </a:lvl1pPr>
            <a:lvl2pPr marL="760536" indent="-760536" algn="l">
              <a:lnSpc>
                <a:spcPts val="4225"/>
              </a:lnSpc>
              <a:spcBef>
                <a:spcPts val="4225"/>
              </a:spcBef>
              <a:buClr>
                <a:schemeClr val="accent2"/>
              </a:buClr>
              <a:buSzPct val="150000"/>
              <a:buFont typeface="Wingdings" panose="05000000000000000000" pitchFamily="2" charset="2"/>
              <a:buChar char="l"/>
              <a:defRPr sz="2716" spc="-10">
                <a:latin typeface="+mn-lt"/>
              </a:defRPr>
            </a:lvl2pPr>
            <a:lvl3pPr marL="724320" indent="-724320" algn="l">
              <a:lnSpc>
                <a:spcPts val="4225"/>
              </a:lnSpc>
              <a:spcBef>
                <a:spcPts val="4225"/>
              </a:spcBef>
              <a:buClr>
                <a:schemeClr val="tx2"/>
              </a:buClr>
              <a:buSzPct val="145000"/>
              <a:buFont typeface="Wingdings" panose="05000000000000000000" pitchFamily="2" charset="2"/>
              <a:buChar char="l"/>
              <a:defRPr sz="2716" spc="-10">
                <a:solidFill>
                  <a:schemeClr val="tx1"/>
                </a:solidFill>
                <a:latin typeface="+mn-lt"/>
              </a:defRPr>
            </a:lvl3pPr>
            <a:lvl4pPr marL="0" indent="0" algn="l">
              <a:lnSpc>
                <a:spcPts val="4225"/>
              </a:lnSpc>
              <a:spcBef>
                <a:spcPts val="4225"/>
              </a:spcBef>
              <a:buClr>
                <a:schemeClr val="tx2"/>
              </a:buClr>
              <a:buSzPct val="150000"/>
              <a:buFontTx/>
              <a:buNone/>
              <a:defRPr sz="2716" spc="-10">
                <a:latin typeface="+mn-lt"/>
              </a:defRPr>
            </a:lvl4pPr>
            <a:lvl5pPr marL="0" algn="l">
              <a:lnSpc>
                <a:spcPts val="4225"/>
              </a:lnSpc>
              <a:defRPr sz="2716" spc="-10">
                <a:latin typeface="+mn-lt"/>
              </a:defRPr>
            </a:lvl5pPr>
          </a:lstStyle>
          <a:p>
            <a:pPr lvl="0"/>
            <a:r>
              <a:rPr lang="pl-PL"/>
              <a:t>Wpisz tekst</a:t>
            </a:r>
          </a:p>
        </p:txBody>
      </p:sp>
      <p:sp>
        <p:nvSpPr>
          <p:cNvPr id="14" name="Symbol zastępczy tekstu 13">
            <a:extLst>
              <a:ext uri="{FF2B5EF4-FFF2-40B4-BE49-F238E27FC236}">
                <a16:creationId xmlns:a16="http://schemas.microsoft.com/office/drawing/2014/main" id="{5D6F26F5-15E9-4D5A-8534-281FA9EBE865}"/>
              </a:ext>
            </a:extLst>
          </p:cNvPr>
          <p:cNvSpPr>
            <a:spLocks noGrp="1"/>
          </p:cNvSpPr>
          <p:nvPr>
            <p:ph type="body" sz="quarter" idx="13" hasCustomPrompt="1"/>
          </p:nvPr>
        </p:nvSpPr>
        <p:spPr>
          <a:xfrm>
            <a:off x="1249241" y="10314385"/>
            <a:ext cx="5146797" cy="1908287"/>
          </a:xfrm>
        </p:spPr>
        <p:txBody>
          <a:bodyPr>
            <a:noAutofit/>
          </a:bodyPr>
          <a:lstStyle>
            <a:lvl1pPr marL="181080" indent="-181080" algn="l">
              <a:lnSpc>
                <a:spcPts val="4929"/>
              </a:lnSpc>
              <a:defRPr sz="3500" spc="-10" baseline="0">
                <a:solidFill>
                  <a:schemeClr val="accent2"/>
                </a:solidFill>
                <a:latin typeface="Lato Medium" panose="020F0502020204030203" pitchFamily="34" charset="0"/>
                <a:ea typeface="Lato Medium" panose="020F0502020204030203" pitchFamily="34" charset="0"/>
                <a:cs typeface="Lato Medium" panose="020F0502020204030203" pitchFamily="34" charset="0"/>
              </a:defRPr>
            </a:lvl1pPr>
          </a:lstStyle>
          <a:p>
            <a:pPr lvl="0"/>
            <a:r>
              <a:rPr lang="pl-PL">
                <a:latin typeface="Lato Medium" panose="020F0502020204030203" pitchFamily="34" charset="0"/>
                <a:ea typeface="Lato Medium" panose="020F0502020204030203" pitchFamily="34" charset="0"/>
                <a:cs typeface="Lato Medium" panose="020F0502020204030203" pitchFamily="34" charset="0"/>
              </a:rPr>
              <a:t>“Wstaw cytat”</a:t>
            </a:r>
            <a:endParaRPr lang="pl-PL"/>
          </a:p>
        </p:txBody>
      </p:sp>
      <p:sp>
        <p:nvSpPr>
          <p:cNvPr id="4" name="Symbol zastępczy tekstu 3">
            <a:extLst>
              <a:ext uri="{FF2B5EF4-FFF2-40B4-BE49-F238E27FC236}">
                <a16:creationId xmlns:a16="http://schemas.microsoft.com/office/drawing/2014/main" id="{A2F84BDF-9A97-431B-969D-216615DEDC6C}"/>
              </a:ext>
            </a:extLst>
          </p:cNvPr>
          <p:cNvSpPr>
            <a:spLocks noGrp="1"/>
          </p:cNvSpPr>
          <p:nvPr>
            <p:ph type="body" sz="quarter" idx="15" hasCustomPrompt="1"/>
          </p:nvPr>
        </p:nvSpPr>
        <p:spPr>
          <a:xfrm>
            <a:off x="8316974" y="11521896"/>
            <a:ext cx="4086624" cy="260777"/>
          </a:xfrm>
        </p:spPr>
        <p:txBody>
          <a:bodyPr/>
          <a:lstStyle>
            <a:lvl1pPr algn="ctr">
              <a:lnSpc>
                <a:spcPts val="2173"/>
              </a:lnSpc>
              <a:defRPr sz="1800"/>
            </a:lvl1pPr>
          </a:lstStyle>
          <a:p>
            <a:pPr lvl="0"/>
            <a:r>
              <a:rPr lang="pl-PL"/>
              <a:t>Wstaw tytuł wykresu</a:t>
            </a:r>
          </a:p>
        </p:txBody>
      </p:sp>
      <p:sp>
        <p:nvSpPr>
          <p:cNvPr id="17" name="Symbol zastępczy tekstu 3">
            <a:extLst>
              <a:ext uri="{FF2B5EF4-FFF2-40B4-BE49-F238E27FC236}">
                <a16:creationId xmlns:a16="http://schemas.microsoft.com/office/drawing/2014/main" id="{F148A997-FAC8-4145-B35F-1CA7F5E333A3}"/>
              </a:ext>
            </a:extLst>
          </p:cNvPr>
          <p:cNvSpPr>
            <a:spLocks noGrp="1"/>
          </p:cNvSpPr>
          <p:nvPr>
            <p:ph type="body" sz="quarter" idx="16" hasCustomPrompt="1"/>
          </p:nvPr>
        </p:nvSpPr>
        <p:spPr>
          <a:xfrm>
            <a:off x="12777573" y="11529772"/>
            <a:ext cx="4086624" cy="260777"/>
          </a:xfrm>
        </p:spPr>
        <p:txBody>
          <a:bodyPr/>
          <a:lstStyle>
            <a:lvl1pPr algn="ctr">
              <a:lnSpc>
                <a:spcPts val="2173"/>
              </a:lnSpc>
              <a:defRPr sz="1800"/>
            </a:lvl1pPr>
          </a:lstStyle>
          <a:p>
            <a:pPr lvl="0"/>
            <a:r>
              <a:rPr lang="pl-PL"/>
              <a:t>Wstaw tytuł wykresu</a:t>
            </a:r>
          </a:p>
        </p:txBody>
      </p:sp>
      <p:sp>
        <p:nvSpPr>
          <p:cNvPr id="11" name="pole tekstowe 10">
            <a:extLst>
              <a:ext uri="{FF2B5EF4-FFF2-40B4-BE49-F238E27FC236}">
                <a16:creationId xmlns:a16="http://schemas.microsoft.com/office/drawing/2014/main" id="{86D2C04B-8795-4A43-96FA-8679254E01F4}"/>
              </a:ext>
            </a:extLst>
          </p:cNvPr>
          <p:cNvSpPr txBox="1"/>
          <p:nvPr userDrawn="1"/>
        </p:nvSpPr>
        <p:spPr>
          <a:xfrm>
            <a:off x="1278000" y="12726000"/>
            <a:ext cx="10909126" cy="346249"/>
          </a:xfrm>
          <a:prstGeom prst="rect">
            <a:avLst/>
          </a:prstGeom>
          <a:noFill/>
        </p:spPr>
        <p:txBody>
          <a:bodyPr wrap="square" lIns="0" tIns="0" rIns="0" bIns="0"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pl-PL" sz="2500" b="0" i="0" u="none" strike="noStrike" kern="0" cap="none" spc="0" normalizeH="0" baseline="0" noProof="0">
                <a:ln>
                  <a:noFill/>
                </a:ln>
                <a:solidFill>
                  <a:schemeClr val="bg1"/>
                </a:solidFill>
                <a:effectLst/>
                <a:uLnTx/>
                <a:uFillTx/>
                <a:latin typeface="Lato Medium" panose="020F0502020204030203" pitchFamily="34" charset="0"/>
                <a:ea typeface="Lato Medium" panose="020F0502020204030203" pitchFamily="34" charset="0"/>
                <a:cs typeface="Lato Medium" panose="020F0502020204030203" pitchFamily="34" charset="0"/>
              </a:rPr>
              <a:t>Hasło </a:t>
            </a:r>
            <a:endParaRPr kumimoji="0" lang="pl-PL" sz="2500" b="0" i="0" u="none" strike="noStrike" kern="0" cap="none" spc="0" normalizeH="0" baseline="0" noProof="0">
              <a:ln>
                <a:noFill/>
              </a:ln>
              <a:solidFill>
                <a:schemeClr val="bg1"/>
              </a:solidFill>
              <a:effectLst/>
              <a:uLnTx/>
              <a:uFillTx/>
              <a:latin typeface="Lato Medium"/>
              <a:ea typeface="+mn-ea"/>
              <a:cs typeface="Lato Medium"/>
            </a:endParaRPr>
          </a:p>
        </p:txBody>
      </p:sp>
    </p:spTree>
    <p:extLst>
      <p:ext uri="{BB962C8B-B14F-4D97-AF65-F5344CB8AC3E}">
        <p14:creationId xmlns:p14="http://schemas.microsoft.com/office/powerpoint/2010/main" val="116439211"/>
      </p:ext>
    </p:extLst>
  </p:cSld>
  <p:clrMapOvr>
    <a:masterClrMapping/>
  </p:clrMapOvr>
  <p:hf sldNum="0" hdr="0" ftr="0" dt="0"/>
  <p:extLst>
    <p:ext uri="{DCECCB84-F9BA-43D5-87BE-67443E8EF086}">
      <p15:sldGuideLst xmlns:p15="http://schemas.microsoft.com/office/powerpoint/2012/main">
        <p15:guide id="1" pos="4029">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Układ niestandardowy">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810066D7-0579-4D9E-8217-E31BBC690601}"/>
              </a:ext>
            </a:extLst>
          </p:cNvPr>
          <p:cNvSpPr>
            <a:spLocks noGrp="1"/>
          </p:cNvSpPr>
          <p:nvPr>
            <p:ph type="sldNum" sz="quarter" idx="10"/>
          </p:nvPr>
        </p:nvSpPr>
        <p:spPr/>
        <p:txBody>
          <a:bodyPr/>
          <a:lstStyle/>
          <a:p>
            <a:fld id="{94D77738-1308-4E15-B905-9F034E5EB663}" type="slidenum">
              <a:rPr lang="pl-PL" smtClean="0"/>
              <a:pPr/>
              <a:t>‹#›</a:t>
            </a:fld>
            <a:endParaRPr lang="pl-PL"/>
          </a:p>
        </p:txBody>
      </p:sp>
    </p:spTree>
    <p:extLst>
      <p:ext uri="{BB962C8B-B14F-4D97-AF65-F5344CB8AC3E}">
        <p14:creationId xmlns:p14="http://schemas.microsoft.com/office/powerpoint/2010/main" val="849784526"/>
      </p:ext>
    </p:extLst>
  </p:cSld>
  <p:clrMapOvr>
    <a:masterClrMapping/>
  </p:clrMapOvr>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_Slajd Agenda">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Tytuł slajdu: Spis treści</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5C6E07D4-29B9-4519-BDC6-DE11A7AA71B8}"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0"/>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Podtytuł slajdu opcjonalny</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282873" y="4229709"/>
            <a:ext cx="21826752" cy="8028967"/>
          </a:xfrm>
        </p:spPr>
        <p:txBody>
          <a:bodyPr numCol="2" spcCol="504000">
            <a:noAutofit/>
          </a:bodyPr>
          <a:lstStyle>
            <a:lvl1pPr marL="720000" indent="-720000" algn="l">
              <a:lnSpc>
                <a:spcPts val="4930"/>
              </a:lnSpc>
              <a:spcBef>
                <a:spcPts val="4930"/>
              </a:spcBef>
              <a:buFont typeface="+mj-lt"/>
              <a:buAutoNum type="arabicPeriod"/>
              <a:defRPr sz="3500" spc="-10">
                <a:latin typeface="Lato Medium" panose="020F0502020204030203" pitchFamily="34" charset="0"/>
                <a:ea typeface="Lato Medium" panose="020F0502020204030203" pitchFamily="34" charset="0"/>
                <a:cs typeface="Lato Medium" panose="020F0502020204030203" pitchFamily="34" charset="0"/>
              </a:defRPr>
            </a:lvl1pPr>
            <a:lvl2pPr marL="1512000" indent="-756000" algn="l">
              <a:lnSpc>
                <a:spcPts val="4929"/>
              </a:lnSpc>
              <a:defRPr sz="3500" spc="-10">
                <a:latin typeface="+mn-lt"/>
              </a:defRPr>
            </a:lvl2pPr>
            <a:lvl3pPr marL="1512000" indent="-756000" algn="l">
              <a:lnSpc>
                <a:spcPts val="4930"/>
              </a:lnSpc>
              <a:spcBef>
                <a:spcPts val="0"/>
              </a:spcBef>
              <a:buClr>
                <a:schemeClr val="accent2"/>
              </a:buClr>
              <a:buSzPct val="145000"/>
              <a:buFontTx/>
              <a:buNone/>
              <a:defRPr sz="3500" spc="-10">
                <a:solidFill>
                  <a:schemeClr val="tx1"/>
                </a:solidFill>
                <a:latin typeface="+mn-lt"/>
              </a:defRPr>
            </a:lvl3pPr>
            <a:lvl4pPr marL="1512000" indent="-756000" algn="l">
              <a:lnSpc>
                <a:spcPts val="4930"/>
              </a:lnSpc>
              <a:spcBef>
                <a:spcPts val="0"/>
              </a:spcBef>
              <a:buClr>
                <a:schemeClr val="tx2"/>
              </a:buClr>
              <a:buSzPct val="150000"/>
              <a:buFontTx/>
              <a:buNone/>
              <a:defRPr sz="3500" spc="-10">
                <a:latin typeface="+mn-lt"/>
              </a:defRPr>
            </a:lvl4pPr>
            <a:lvl5pPr marL="1512000" indent="-756000" algn="l">
              <a:lnSpc>
                <a:spcPts val="4930"/>
              </a:lnSpc>
              <a:defRPr sz="3500" spc="-10">
                <a:latin typeface="+mn-lt"/>
              </a:defRPr>
            </a:lvl5pPr>
          </a:lstStyle>
          <a:p>
            <a:pPr lvl="0"/>
            <a:r>
              <a:rPr lang="pl-PL"/>
              <a:t>Wpisz tytuł</a:t>
            </a:r>
          </a:p>
          <a:p>
            <a:pPr lvl="1"/>
            <a:r>
              <a:rPr lang="pl-PL"/>
              <a:t>1.1   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645120420"/>
      </p:ext>
    </p:extLst>
  </p:cSld>
  <p:clrMapOvr>
    <a:masterClrMapping/>
  </p:clrMapOvr>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6_Slajd z tabelą">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67510" y="1188001"/>
            <a:ext cx="18898513" cy="761747"/>
          </a:xfrm>
          <a:prstGeom prst="rect">
            <a:avLst/>
          </a:prstGeom>
        </p:spPr>
        <p:txBody>
          <a:bodyPr wrap="square" lIns="0" tIns="0" rIns="0" bIns="0">
            <a:spAutoFit/>
          </a:bodyPr>
          <a:lstStyle>
            <a:lvl1pPr algn="l">
              <a:lnSpc>
                <a:spcPct val="90000"/>
              </a:lnSpc>
              <a:defRPr sz="5500" spc="-10" baseline="0"/>
            </a:lvl1pPr>
          </a:lstStyle>
          <a:p>
            <a:r>
              <a:rPr lang="pl-PL"/>
              <a:t>Wpisz tytuł</a:t>
            </a:r>
            <a:endParaRPr/>
          </a:p>
        </p:txBody>
      </p:sp>
      <p:sp>
        <p:nvSpPr>
          <p:cNvPr id="6" name="Holder 6"/>
          <p:cNvSpPr>
            <a:spLocks noGrp="1"/>
          </p:cNvSpPr>
          <p:nvPr>
            <p:ph type="sldNum" sz="quarter" idx="7"/>
          </p:nvPr>
        </p:nvSpPr>
        <p:spPr>
          <a:xfrm>
            <a:off x="22260764" y="12701972"/>
            <a:ext cx="904038" cy="384721"/>
          </a:xfrm>
          <a:prstGeom prst="rect">
            <a:avLst/>
          </a:prstGeom>
        </p:spPr>
        <p:txBody>
          <a:bodyPr lIns="0" tIns="0" rIns="0" bIns="0"/>
          <a:lstStyle>
            <a:lvl1pPr algn="r">
              <a:defRPr sz="2500">
                <a:solidFill>
                  <a:schemeClr val="tx1">
                    <a:tint val="75000"/>
                  </a:schemeClr>
                </a:solidFill>
              </a:defRPr>
            </a:lvl1pPr>
          </a:lstStyle>
          <a:p>
            <a:fld id="{05D33902-A113-4A7A-BEEF-EE9D90F362D7}" type="slidenum">
              <a:rPr lang="pl-PL" smtClean="0"/>
              <a:pPr/>
              <a:t>‹#›</a:t>
            </a:fld>
            <a:endParaRPr lang="pl-PL"/>
          </a:p>
        </p:txBody>
      </p:sp>
      <p:sp>
        <p:nvSpPr>
          <p:cNvPr id="8" name="Symbol zastępczy tekstu 7">
            <a:extLst>
              <a:ext uri="{FF2B5EF4-FFF2-40B4-BE49-F238E27FC236}">
                <a16:creationId xmlns:a16="http://schemas.microsoft.com/office/drawing/2014/main" id="{E161BC60-E9F8-4AD2-8914-2F009DCBD985}"/>
              </a:ext>
            </a:extLst>
          </p:cNvPr>
          <p:cNvSpPr>
            <a:spLocks noGrp="1"/>
          </p:cNvSpPr>
          <p:nvPr>
            <p:ph type="body" sz="quarter" idx="10" hasCustomPrompt="1"/>
          </p:nvPr>
        </p:nvSpPr>
        <p:spPr>
          <a:xfrm>
            <a:off x="1267509" y="2124001"/>
            <a:ext cx="18898512" cy="692497"/>
          </a:xfrm>
        </p:spPr>
        <p:txBody>
          <a:bodyPr/>
          <a:lstStyle>
            <a:lvl1pPr>
              <a:defRPr sz="4500" spc="-1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a:t>Podtytuł slajdu opcjonalny</a:t>
            </a:r>
          </a:p>
        </p:txBody>
      </p:sp>
      <p:sp>
        <p:nvSpPr>
          <p:cNvPr id="10" name="Symbol zastępczy tekstu 9">
            <a:extLst>
              <a:ext uri="{FF2B5EF4-FFF2-40B4-BE49-F238E27FC236}">
                <a16:creationId xmlns:a16="http://schemas.microsoft.com/office/drawing/2014/main" id="{6B2DFB5F-5A06-4B76-887A-7D9ACD6CFDC7}"/>
              </a:ext>
            </a:extLst>
          </p:cNvPr>
          <p:cNvSpPr>
            <a:spLocks noGrp="1"/>
          </p:cNvSpPr>
          <p:nvPr>
            <p:ph type="body" sz="quarter" idx="11" hasCustomPrompt="1"/>
          </p:nvPr>
        </p:nvSpPr>
        <p:spPr>
          <a:xfrm>
            <a:off x="1282874" y="6065913"/>
            <a:ext cx="5295247" cy="1764196"/>
          </a:xfrm>
        </p:spPr>
        <p:txBody>
          <a:bodyPr>
            <a:noAutofit/>
          </a:bodyPr>
          <a:lstStyle>
            <a:lvl1pPr indent="0" algn="l">
              <a:lnSpc>
                <a:spcPts val="4225"/>
              </a:lnSpc>
              <a:spcBef>
                <a:spcPts val="4225"/>
              </a:spcBef>
              <a:buFontTx/>
              <a:buNone/>
              <a:defRPr sz="2700" b="0" i="0" spc="-10" baseline="0">
                <a:solidFill>
                  <a:schemeClr val="accent2"/>
                </a:solidFill>
                <a:latin typeface="+mn-lt"/>
                <a:ea typeface="Lato Medium" panose="020F0502020204030203" pitchFamily="34" charset="0"/>
                <a:cs typeface="Lato Medium" panose="020F0502020204030203" pitchFamily="34" charset="0"/>
              </a:defRPr>
            </a:lvl1pPr>
            <a:lvl2pPr marL="0" indent="0" algn="l">
              <a:lnSpc>
                <a:spcPts val="4225"/>
              </a:lnSpc>
              <a:spcBef>
                <a:spcPts val="0"/>
              </a:spcBef>
              <a:buClr>
                <a:schemeClr val="accent2"/>
              </a:buClr>
              <a:buSzPct val="150000"/>
              <a:buFontTx/>
              <a:buNone/>
              <a:defRPr sz="2700" b="0" i="0" spc="-10" baseline="0">
                <a:solidFill>
                  <a:schemeClr val="accent2"/>
                </a:solidFill>
                <a:latin typeface="+mn-lt"/>
              </a:defRPr>
            </a:lvl2pPr>
            <a:lvl3pPr marL="0" indent="0" algn="l">
              <a:lnSpc>
                <a:spcPts val="4225"/>
              </a:lnSpc>
              <a:spcBef>
                <a:spcPts val="0"/>
              </a:spcBef>
              <a:buClr>
                <a:schemeClr val="tx2"/>
              </a:buClr>
              <a:buSzPct val="145000"/>
              <a:buFontTx/>
              <a:buNone/>
              <a:defRPr sz="2700" b="0" i="0" spc="-10" baseline="0">
                <a:solidFill>
                  <a:schemeClr val="accent2"/>
                </a:solidFill>
                <a:latin typeface="+mn-lt"/>
              </a:defRPr>
            </a:lvl3pPr>
            <a:lvl4pPr marL="0" indent="0" algn="l">
              <a:lnSpc>
                <a:spcPts val="4225"/>
              </a:lnSpc>
              <a:spcBef>
                <a:spcPts val="0"/>
              </a:spcBef>
              <a:buClr>
                <a:schemeClr val="tx2"/>
              </a:buClr>
              <a:buSzPct val="150000"/>
              <a:buFontTx/>
              <a:buNone/>
              <a:defRPr sz="2700" b="0" i="0" spc="-10" baseline="0">
                <a:solidFill>
                  <a:schemeClr val="tx1"/>
                </a:solidFill>
                <a:latin typeface="+mn-lt"/>
              </a:defRPr>
            </a:lvl4pPr>
            <a:lvl5pPr marL="0" indent="0" algn="l">
              <a:lnSpc>
                <a:spcPts val="4225"/>
              </a:lnSpc>
              <a:buFontTx/>
              <a:buNone/>
              <a:defRPr sz="2700" b="0" i="0" spc="-10" baseline="0">
                <a:solidFill>
                  <a:schemeClr val="tx1"/>
                </a:solidFill>
                <a:latin typeface="+mn-lt"/>
              </a:defRPr>
            </a:lvl5pPr>
          </a:lstStyle>
          <a:p>
            <a:pPr lvl="0"/>
            <a:r>
              <a:rPr lang="pl-PL"/>
              <a:t>“Wpisz cytat” – poziom pierwszy</a:t>
            </a:r>
          </a:p>
          <a:p>
            <a:pPr lvl="1"/>
            <a:r>
              <a:rPr lang="pl-PL"/>
              <a:t>Drugi poziom</a:t>
            </a:r>
          </a:p>
          <a:p>
            <a:pPr lvl="2"/>
            <a:r>
              <a:rPr lang="pl-PL"/>
              <a:t>Trzeci poziom</a:t>
            </a:r>
          </a:p>
          <a:p>
            <a:pPr lvl="3"/>
            <a:r>
              <a:rPr lang="pl-PL"/>
              <a:t>Czwarty poziom</a:t>
            </a:r>
          </a:p>
          <a:p>
            <a:pPr lvl="4"/>
            <a:r>
              <a:rPr lang="pl-PL"/>
              <a:t>Piąty poziom</a:t>
            </a:r>
          </a:p>
        </p:txBody>
      </p:sp>
      <p:sp>
        <p:nvSpPr>
          <p:cNvPr id="9" name="Symbol zastępczy tekstu 9">
            <a:extLst>
              <a:ext uri="{FF2B5EF4-FFF2-40B4-BE49-F238E27FC236}">
                <a16:creationId xmlns:a16="http://schemas.microsoft.com/office/drawing/2014/main" id="{BABE8054-C596-4300-B3B9-066EE72D1185}"/>
              </a:ext>
            </a:extLst>
          </p:cNvPr>
          <p:cNvSpPr>
            <a:spLocks noGrp="1"/>
          </p:cNvSpPr>
          <p:nvPr>
            <p:ph type="body" sz="quarter" idx="14" hasCustomPrompt="1"/>
          </p:nvPr>
        </p:nvSpPr>
        <p:spPr>
          <a:xfrm>
            <a:off x="1253615" y="8406172"/>
            <a:ext cx="5295247" cy="1764197"/>
          </a:xfrm>
        </p:spPr>
        <p:txBody>
          <a:bodyPr>
            <a:noAutofit/>
          </a:bodyPr>
          <a:lstStyle>
            <a:lvl1pPr indent="0" algn="l">
              <a:lnSpc>
                <a:spcPts val="4225"/>
              </a:lnSpc>
              <a:spcBef>
                <a:spcPts val="4225"/>
              </a:spcBef>
              <a:buFontTx/>
              <a:buNone/>
              <a:defRPr sz="2700" b="0" i="0" spc="-10" baseline="0">
                <a:solidFill>
                  <a:schemeClr val="accent5"/>
                </a:solidFill>
                <a:latin typeface="+mn-lt"/>
                <a:ea typeface="Lato Medium" panose="020F0502020204030203" pitchFamily="34" charset="0"/>
                <a:cs typeface="Lato Medium" panose="020F0502020204030203" pitchFamily="34" charset="0"/>
              </a:defRPr>
            </a:lvl1pPr>
            <a:lvl2pPr marL="0" indent="0" algn="l">
              <a:lnSpc>
                <a:spcPts val="4225"/>
              </a:lnSpc>
              <a:spcBef>
                <a:spcPts val="0"/>
              </a:spcBef>
              <a:buClr>
                <a:schemeClr val="accent2"/>
              </a:buClr>
              <a:buSzPct val="150000"/>
              <a:buFontTx/>
              <a:buNone/>
              <a:defRPr sz="2700" b="0" i="0" spc="-10" baseline="0">
                <a:solidFill>
                  <a:schemeClr val="accent5"/>
                </a:solidFill>
                <a:latin typeface="+mn-lt"/>
              </a:defRPr>
            </a:lvl2pPr>
            <a:lvl3pPr marL="0" indent="0" algn="l">
              <a:lnSpc>
                <a:spcPts val="4225"/>
              </a:lnSpc>
              <a:spcBef>
                <a:spcPts val="0"/>
              </a:spcBef>
              <a:buClr>
                <a:schemeClr val="tx2"/>
              </a:buClr>
              <a:buSzPct val="145000"/>
              <a:buFontTx/>
              <a:buNone/>
              <a:defRPr sz="2700" b="0" i="0" spc="-10" baseline="0">
                <a:solidFill>
                  <a:schemeClr val="accent5"/>
                </a:solidFill>
                <a:latin typeface="+mn-lt"/>
              </a:defRPr>
            </a:lvl3pPr>
            <a:lvl4pPr marL="0" indent="0" algn="l">
              <a:lnSpc>
                <a:spcPts val="4225"/>
              </a:lnSpc>
              <a:spcBef>
                <a:spcPts val="0"/>
              </a:spcBef>
              <a:buClr>
                <a:schemeClr val="tx2"/>
              </a:buClr>
              <a:buSzPct val="150000"/>
              <a:buFontTx/>
              <a:buNone/>
              <a:defRPr sz="2700" b="0" i="0" spc="-10" baseline="0">
                <a:solidFill>
                  <a:schemeClr val="tx1"/>
                </a:solidFill>
                <a:latin typeface="+mn-lt"/>
              </a:defRPr>
            </a:lvl4pPr>
            <a:lvl5pPr marL="0" indent="0" algn="l">
              <a:lnSpc>
                <a:spcPts val="4225"/>
              </a:lnSpc>
              <a:buFontTx/>
              <a:buNone/>
              <a:defRPr sz="2700" b="0" i="0" spc="-10" baseline="0">
                <a:solidFill>
                  <a:schemeClr val="tx1"/>
                </a:solidFill>
                <a:latin typeface="+mn-lt"/>
              </a:defRPr>
            </a:lvl5pPr>
          </a:lstStyle>
          <a:p>
            <a:pPr lvl="0"/>
            <a:r>
              <a:rPr lang="pl-PL"/>
              <a:t>“Wpisz cytat” – poziom pierwszy</a:t>
            </a:r>
          </a:p>
          <a:p>
            <a:pPr lvl="1"/>
            <a:r>
              <a:rPr lang="pl-PL"/>
              <a:t>Drugi poziom</a:t>
            </a:r>
          </a:p>
          <a:p>
            <a:pPr lvl="2"/>
            <a:r>
              <a:rPr lang="pl-PL"/>
              <a:t>Trzeci poziom</a:t>
            </a:r>
          </a:p>
          <a:p>
            <a:pPr lvl="3"/>
            <a:r>
              <a:rPr lang="pl-PL"/>
              <a:t>Czwarty poziom</a:t>
            </a:r>
          </a:p>
          <a:p>
            <a:pPr lvl="4"/>
            <a:r>
              <a:rPr lang="pl-PL"/>
              <a:t>Piąty poziom</a:t>
            </a:r>
          </a:p>
        </p:txBody>
      </p:sp>
      <p:sp>
        <p:nvSpPr>
          <p:cNvPr id="3" name="pole tekstowe 2">
            <a:extLst>
              <a:ext uri="{FF2B5EF4-FFF2-40B4-BE49-F238E27FC236}">
                <a16:creationId xmlns:a16="http://schemas.microsoft.com/office/drawing/2014/main" id="{1A1F3535-AFFD-4E4C-ABC5-71B61E79EA60}"/>
              </a:ext>
            </a:extLst>
          </p:cNvPr>
          <p:cNvSpPr txBox="1"/>
          <p:nvPr userDrawn="1"/>
        </p:nvSpPr>
        <p:spPr>
          <a:xfrm>
            <a:off x="1278000" y="12726000"/>
            <a:ext cx="10909126" cy="346249"/>
          </a:xfrm>
          <a:prstGeom prst="rect">
            <a:avLst/>
          </a:prstGeom>
          <a:noFill/>
        </p:spPr>
        <p:txBody>
          <a:bodyPr wrap="square" lIns="0" tIns="0" rIns="0" bIns="0"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pl-PL" sz="2500" b="0" i="0" u="none" strike="noStrike" kern="0" cap="none" spc="0" normalizeH="0" baseline="0" noProof="0">
                <a:ln>
                  <a:noFill/>
                </a:ln>
                <a:solidFill>
                  <a:schemeClr val="bg1"/>
                </a:solidFill>
                <a:effectLst/>
                <a:uLnTx/>
                <a:uFillTx/>
                <a:latin typeface="Lato Medium" panose="020F0502020204030203" pitchFamily="34" charset="0"/>
                <a:ea typeface="Lato Medium" panose="020F0502020204030203" pitchFamily="34" charset="0"/>
                <a:cs typeface="Lato Medium" panose="020F0502020204030203" pitchFamily="34" charset="0"/>
              </a:rPr>
              <a:t>Hasło </a:t>
            </a:r>
            <a:endParaRPr kumimoji="0" lang="pl-PL" sz="2500" b="0" i="0" u="none" strike="noStrike" kern="0" cap="none" spc="0" normalizeH="0" baseline="0" noProof="0">
              <a:ln>
                <a:noFill/>
              </a:ln>
              <a:solidFill>
                <a:schemeClr val="bg1"/>
              </a:solidFill>
              <a:effectLst/>
              <a:uLnTx/>
              <a:uFillTx/>
              <a:latin typeface="Lato Medium"/>
              <a:ea typeface="+mn-ea"/>
              <a:cs typeface="Lato Medium"/>
            </a:endParaRPr>
          </a:p>
        </p:txBody>
      </p:sp>
    </p:spTree>
    <p:extLst>
      <p:ext uri="{BB962C8B-B14F-4D97-AF65-F5344CB8AC3E}">
        <p14:creationId xmlns:p14="http://schemas.microsoft.com/office/powerpoint/2010/main" val="2876151782"/>
      </p:ext>
    </p:extLst>
  </p:cSld>
  <p:clrMapOvr>
    <a:masterClrMapping/>
  </p:clrMapOvr>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Tytuł + fonty">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a:xfrm>
            <a:off x="22791093" y="12888001"/>
            <a:ext cx="1498251" cy="730250"/>
          </a:xfrm>
          <a:prstGeom prst="rect">
            <a:avLst/>
          </a:prstGeom>
        </p:spPr>
        <p:txBody>
          <a:bodyPr/>
          <a:lstStyle>
            <a:lvl1pPr algn="ctr">
              <a:defRPr sz="2800">
                <a:solidFill>
                  <a:schemeClr val="bg1">
                    <a:lumMod val="50000"/>
                  </a:schemeClr>
                </a:solidFill>
              </a:defRPr>
            </a:lvl1pPr>
          </a:lstStyle>
          <a:p>
            <a:fld id="{81382561-DA1C-4162-B7C8-DCD3404CF350}" type="slidenum">
              <a:rPr lang="pl-PL" smtClean="0">
                <a:solidFill>
                  <a:prstClr val="white">
                    <a:lumMod val="50000"/>
                  </a:prstClr>
                </a:solidFill>
              </a:rPr>
              <a:pPr/>
              <a:t>‹#›</a:t>
            </a:fld>
            <a:endParaRPr lang="pl-PL">
              <a:solidFill>
                <a:prstClr val="white">
                  <a:lumMod val="50000"/>
                </a:prstClr>
              </a:solidFill>
            </a:endParaRPr>
          </a:p>
        </p:txBody>
      </p:sp>
      <p:sp>
        <p:nvSpPr>
          <p:cNvPr id="8" name="Tytuł 1"/>
          <p:cNvSpPr>
            <a:spLocks noGrp="1"/>
          </p:cNvSpPr>
          <p:nvPr>
            <p:ph type="title" hasCustomPrompt="1"/>
          </p:nvPr>
        </p:nvSpPr>
        <p:spPr>
          <a:xfrm>
            <a:off x="1629837" y="3113742"/>
            <a:ext cx="21124331" cy="1440000"/>
          </a:xfrm>
        </p:spPr>
        <p:txBody>
          <a:bodyPr anchor="t">
            <a:normAutofit/>
          </a:bodyPr>
          <a:lstStyle>
            <a:lvl1pPr algn="l">
              <a:defRPr sz="4800" b="1" cap="none">
                <a:solidFill>
                  <a:schemeClr val="tx1">
                    <a:lumMod val="75000"/>
                  </a:schemeClr>
                </a:solidFill>
              </a:defRPr>
            </a:lvl1pPr>
          </a:lstStyle>
          <a:p>
            <a:r>
              <a:rPr lang="pl-PL"/>
              <a:t>Ramka </a:t>
            </a:r>
            <a:r>
              <a:rPr lang="pl-PL" err="1"/>
              <a:t>Bold</a:t>
            </a:r>
            <a:endParaRPr lang="pl-PL"/>
          </a:p>
        </p:txBody>
      </p:sp>
      <p:sp>
        <p:nvSpPr>
          <p:cNvPr id="9" name="Symbol zastępczy tekstu 2"/>
          <p:cNvSpPr>
            <a:spLocks noGrp="1"/>
          </p:cNvSpPr>
          <p:nvPr>
            <p:ph type="body" idx="1" hasCustomPrompt="1"/>
          </p:nvPr>
        </p:nvSpPr>
        <p:spPr>
          <a:xfrm>
            <a:off x="1629837" y="809328"/>
            <a:ext cx="21124331" cy="1354217"/>
          </a:xfrm>
        </p:spPr>
        <p:txBody>
          <a:bodyPr wrap="square" anchor="t" anchorCtr="0">
            <a:spAutoFit/>
          </a:bodyPr>
          <a:lstStyle>
            <a:lvl1pPr marL="0" indent="0">
              <a:buNone/>
              <a:defRPr sz="4400" b="1" baseline="0">
                <a:solidFill>
                  <a:schemeClr val="tx1"/>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l-PL"/>
              <a:t>Kliknij aby edytować tytuł</a:t>
            </a:r>
          </a:p>
          <a:p>
            <a:pPr lvl="0"/>
            <a:r>
              <a:rPr lang="pl-PL"/>
              <a:t>2 linijki</a:t>
            </a:r>
          </a:p>
        </p:txBody>
      </p:sp>
      <p:sp>
        <p:nvSpPr>
          <p:cNvPr id="11" name="Podtytuł 2"/>
          <p:cNvSpPr>
            <a:spLocks noGrp="1"/>
          </p:cNvSpPr>
          <p:nvPr>
            <p:ph type="subTitle" idx="10" hasCustomPrompt="1"/>
          </p:nvPr>
        </p:nvSpPr>
        <p:spPr>
          <a:xfrm>
            <a:off x="1629840" y="4697760"/>
            <a:ext cx="21124331" cy="1440000"/>
          </a:xfrm>
        </p:spPr>
        <p:txBody>
          <a:bodyPr>
            <a:normAutofit/>
          </a:bodyPr>
          <a:lstStyle>
            <a:lvl1pPr marL="0" indent="0" algn="l">
              <a:buNone/>
              <a:defRPr sz="4800">
                <a:solidFill>
                  <a:schemeClr val="tx1">
                    <a:lumMod val="75000"/>
                  </a:schemeClr>
                </a:solidFill>
                <a:latin typeface="+mj-lt"/>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pl-PL"/>
              <a:t>Ramka </a:t>
            </a:r>
            <a:r>
              <a:rPr lang="pl-PL" err="1"/>
              <a:t>Regular</a:t>
            </a:r>
            <a:endParaRPr lang="pl-PL"/>
          </a:p>
        </p:txBody>
      </p:sp>
    </p:spTree>
    <p:extLst>
      <p:ext uri="{BB962C8B-B14F-4D97-AF65-F5344CB8AC3E}">
        <p14:creationId xmlns:p14="http://schemas.microsoft.com/office/powerpoint/2010/main" val="41970800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9.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image" Target="../media/image9.sv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image" Target="../media/image5.png"/><Relationship Id="rId2" Type="http://schemas.openxmlformats.org/officeDocument/2006/relationships/slideLayout" Target="../slideLayouts/slideLayout91.xml"/><Relationship Id="rId16" Type="http://schemas.openxmlformats.org/officeDocument/2006/relationships/theme" Target="../theme/theme1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svg"/><Relationship Id="rId5" Type="http://schemas.openxmlformats.org/officeDocument/2006/relationships/slideLayout" Target="../slideLayouts/slideLayout8.xml"/><Relationship Id="rId10" Type="http://schemas.openxmlformats.org/officeDocument/2006/relationships/image" Target="../media/image1.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2.svg"/><Relationship Id="rId5" Type="http://schemas.openxmlformats.org/officeDocument/2006/relationships/slideLayout" Target="../slideLayouts/slideLayout19.xml"/><Relationship Id="rId10" Type="http://schemas.openxmlformats.org/officeDocument/2006/relationships/image" Target="../media/image1.png"/><Relationship Id="rId4" Type="http://schemas.openxmlformats.org/officeDocument/2006/relationships/slideLayout" Target="../slideLayouts/slideLayout1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2.sv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png"/><Relationship Id="rId2" Type="http://schemas.openxmlformats.org/officeDocument/2006/relationships/slideLayout" Target="../slideLayouts/slideLayout24.xml"/><Relationship Id="rId16" Type="http://schemas.openxmlformats.org/officeDocument/2006/relationships/theme" Target="../theme/theme5.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image" Target="../media/image1.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heme" Target="../theme/theme6.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image" Target="../media/image2.svg"/><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image" Target="../media/image2.sv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image" Target="../media/image1.png"/><Relationship Id="rId5" Type="http://schemas.openxmlformats.org/officeDocument/2006/relationships/slideLayout" Target="../slideLayouts/slideLayout58.xml"/><Relationship Id="rId10" Type="http://schemas.openxmlformats.org/officeDocument/2006/relationships/theme" Target="../theme/theme7.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image" Target="../media/image9.sv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image" Target="../media/image5.png"/><Relationship Id="rId2" Type="http://schemas.openxmlformats.org/officeDocument/2006/relationships/slideLayout" Target="../slideLayouts/slideLayout64.xml"/><Relationship Id="rId16" Type="http://schemas.openxmlformats.org/officeDocument/2006/relationships/theme" Target="../theme/theme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image" Target="../media/image2.svg"/><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image" Target="../media/image1.png"/><Relationship Id="rId5" Type="http://schemas.openxmlformats.org/officeDocument/2006/relationships/slideLayout" Target="../slideLayouts/slideLayout82.xml"/><Relationship Id="rId10" Type="http://schemas.openxmlformats.org/officeDocument/2006/relationships/theme" Target="../theme/theme9.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860620" y="4141622"/>
            <a:ext cx="18662757" cy="692497"/>
          </a:xfrm>
          <a:prstGeom prst="rect">
            <a:avLst/>
          </a:prstGeom>
        </p:spPr>
        <p:txBody>
          <a:bodyPr wrap="square" lIns="0" tIns="0" rIns="0" bIns="0">
            <a:spAutoFit/>
          </a:bodyPr>
          <a:lstStyle>
            <a:lvl1pPr>
              <a:defRPr sz="4500" b="1" i="0">
                <a:solidFill>
                  <a:srgbClr val="1D1D1B"/>
                </a:solidFill>
                <a:latin typeface="Lato"/>
                <a:cs typeface="Lato"/>
              </a:defRPr>
            </a:lvl1pPr>
          </a:lstStyle>
          <a:p>
            <a:endParaRPr/>
          </a:p>
        </p:txBody>
      </p:sp>
      <p:sp>
        <p:nvSpPr>
          <p:cNvPr id="3" name="Holder 3"/>
          <p:cNvSpPr>
            <a:spLocks noGrp="1"/>
          </p:cNvSpPr>
          <p:nvPr>
            <p:ph type="body" idx="1"/>
          </p:nvPr>
        </p:nvSpPr>
        <p:spPr>
          <a:xfrm>
            <a:off x="1676849" y="6058748"/>
            <a:ext cx="21030300" cy="438582"/>
          </a:xfrm>
          <a:prstGeom prst="rect">
            <a:avLst/>
          </a:prstGeom>
        </p:spPr>
        <p:txBody>
          <a:bodyPr wrap="square" lIns="0" tIns="0" rIns="0" bIns="0">
            <a:spAutoFit/>
          </a:bodyPr>
          <a:lstStyle>
            <a:lvl1pPr>
              <a:defRPr sz="2850" b="0" i="0">
                <a:solidFill>
                  <a:schemeClr val="tx1"/>
                </a:solidFill>
                <a:latin typeface="Lato Medium"/>
                <a:cs typeface="Lato Medium"/>
              </a:defRPr>
            </a:lvl1pPr>
          </a:lstStyle>
          <a:p>
            <a:endParaRPr/>
          </a:p>
        </p:txBody>
      </p:sp>
      <p:pic>
        <p:nvPicPr>
          <p:cNvPr id="18" name="Grafika 17">
            <a:extLst>
              <a:ext uri="{FF2B5EF4-FFF2-40B4-BE49-F238E27FC236}">
                <a16:creationId xmlns:a16="http://schemas.microsoft.com/office/drawing/2014/main" id="{4CE107D0-7064-49C5-9E12-B17A7F748E4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0676520" y="1025186"/>
            <a:ext cx="2432081" cy="1928260"/>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 id="2147483685" r:id="rId2"/>
    <p:sldLayoutId id="2147483775" r:id="rId3"/>
  </p:sldLayoutIdLst>
  <p:hf hdr="0" ftr="0" dt="0"/>
  <p:txStyles>
    <p:titleStyle>
      <a:lvl1pPr eaLnBrk="1" hangingPunct="1">
        <a:defRPr sz="5533">
          <a:latin typeface="+mj-lt"/>
          <a:ea typeface="+mj-ea"/>
          <a:cs typeface="+mj-cs"/>
        </a:defRPr>
      </a:lvl1pPr>
    </p:titleStyle>
    <p:bodyStyle>
      <a:lvl1pPr marL="0" eaLnBrk="1" hangingPunct="1">
        <a:defRPr sz="2817" baseline="0">
          <a:latin typeface="Lato Light" panose="020F0502020204030203" pitchFamily="34" charset="0"/>
          <a:ea typeface="+mn-ea"/>
          <a:cs typeface="+mn-cs"/>
        </a:defRPr>
      </a:lvl1pPr>
      <a:lvl2pPr marL="554553" eaLnBrk="1" hangingPunct="1">
        <a:defRPr>
          <a:latin typeface="+mn-lt"/>
          <a:ea typeface="+mn-ea"/>
          <a:cs typeface="+mn-cs"/>
        </a:defRPr>
      </a:lvl2pPr>
      <a:lvl3pPr marL="1109107" eaLnBrk="1" hangingPunct="1">
        <a:defRPr>
          <a:latin typeface="+mn-lt"/>
          <a:ea typeface="+mn-ea"/>
          <a:cs typeface="+mn-cs"/>
        </a:defRPr>
      </a:lvl3pPr>
      <a:lvl4pPr marL="1663660" eaLnBrk="1" hangingPunct="1">
        <a:defRPr>
          <a:latin typeface="+mn-lt"/>
          <a:ea typeface="+mn-ea"/>
          <a:cs typeface="+mn-cs"/>
        </a:defRPr>
      </a:lvl4pPr>
      <a:lvl5pPr marL="2218214" eaLnBrk="1" hangingPunct="1">
        <a:defRPr>
          <a:latin typeface="+mn-lt"/>
          <a:ea typeface="+mn-ea"/>
          <a:cs typeface="+mn-cs"/>
        </a:defRPr>
      </a:lvl5pPr>
      <a:lvl6pPr marL="2772767" eaLnBrk="1" hangingPunct="1">
        <a:defRPr>
          <a:latin typeface="+mn-lt"/>
          <a:ea typeface="+mn-ea"/>
          <a:cs typeface="+mn-cs"/>
        </a:defRPr>
      </a:lvl6pPr>
      <a:lvl7pPr marL="3327321" eaLnBrk="1" hangingPunct="1">
        <a:defRPr>
          <a:latin typeface="+mn-lt"/>
          <a:ea typeface="+mn-ea"/>
          <a:cs typeface="+mn-cs"/>
        </a:defRPr>
      </a:lvl7pPr>
      <a:lvl8pPr marL="3881874" eaLnBrk="1" hangingPunct="1">
        <a:defRPr>
          <a:latin typeface="+mn-lt"/>
          <a:ea typeface="+mn-ea"/>
          <a:cs typeface="+mn-cs"/>
        </a:defRPr>
      </a:lvl8pPr>
      <a:lvl9pPr marL="4436428" eaLnBrk="1" hangingPunct="1">
        <a:defRPr>
          <a:latin typeface="+mn-lt"/>
          <a:ea typeface="+mn-ea"/>
          <a:cs typeface="+mn-cs"/>
        </a:defRPr>
      </a:lvl9pPr>
    </p:bodyStyle>
    <p:otherStyle>
      <a:lvl1pPr marL="0" eaLnBrk="1" hangingPunct="1">
        <a:defRPr>
          <a:latin typeface="+mn-lt"/>
          <a:ea typeface="+mn-ea"/>
          <a:cs typeface="+mn-cs"/>
        </a:defRPr>
      </a:lvl1pPr>
      <a:lvl2pPr marL="554553" eaLnBrk="1" hangingPunct="1">
        <a:defRPr>
          <a:latin typeface="+mn-lt"/>
          <a:ea typeface="+mn-ea"/>
          <a:cs typeface="+mn-cs"/>
        </a:defRPr>
      </a:lvl2pPr>
      <a:lvl3pPr marL="1109107" eaLnBrk="1" hangingPunct="1">
        <a:defRPr>
          <a:latin typeface="+mn-lt"/>
          <a:ea typeface="+mn-ea"/>
          <a:cs typeface="+mn-cs"/>
        </a:defRPr>
      </a:lvl3pPr>
      <a:lvl4pPr marL="1663660" eaLnBrk="1" hangingPunct="1">
        <a:defRPr>
          <a:latin typeface="+mn-lt"/>
          <a:ea typeface="+mn-ea"/>
          <a:cs typeface="+mn-cs"/>
        </a:defRPr>
      </a:lvl4pPr>
      <a:lvl5pPr marL="2218214" eaLnBrk="1" hangingPunct="1">
        <a:defRPr>
          <a:latin typeface="+mn-lt"/>
          <a:ea typeface="+mn-ea"/>
          <a:cs typeface="+mn-cs"/>
        </a:defRPr>
      </a:lvl5pPr>
      <a:lvl6pPr marL="2772767" eaLnBrk="1" hangingPunct="1">
        <a:defRPr>
          <a:latin typeface="+mn-lt"/>
          <a:ea typeface="+mn-ea"/>
          <a:cs typeface="+mn-cs"/>
        </a:defRPr>
      </a:lvl6pPr>
      <a:lvl7pPr marL="3327321" eaLnBrk="1" hangingPunct="1">
        <a:defRPr>
          <a:latin typeface="+mn-lt"/>
          <a:ea typeface="+mn-ea"/>
          <a:cs typeface="+mn-cs"/>
        </a:defRPr>
      </a:lvl7pPr>
      <a:lvl8pPr marL="3881874" eaLnBrk="1" hangingPunct="1">
        <a:defRPr>
          <a:latin typeface="+mn-lt"/>
          <a:ea typeface="+mn-ea"/>
          <a:cs typeface="+mn-cs"/>
        </a:defRPr>
      </a:lvl8pPr>
      <a:lvl9pPr marL="4436428" eaLnBrk="1" hangingPunct="1">
        <a:defRPr>
          <a:latin typeface="+mn-lt"/>
          <a:ea typeface="+mn-ea"/>
          <a:cs typeface="+mn-cs"/>
        </a:defRPr>
      </a:lvl9pPr>
    </p:otherStyle>
  </p:txStyles>
  <p:extLst>
    <p:ext uri="{27BBF7A9-308A-43DC-89C8-2F10F3537804}">
      <p15:sldGuideLst xmlns:p15="http://schemas.microsoft.com/office/powerpoint/2012/main">
        <p15:guide id="2" orient="horz" pos="8034">
          <p15:clr>
            <a:srgbClr val="F26B43"/>
          </p15:clr>
        </p15:guide>
        <p15:guide id="3" pos="610">
          <p15:clr>
            <a:srgbClr val="F26B43"/>
          </p15:clr>
        </p15:guide>
        <p15:guide id="9" pos="8683">
          <p15:clr>
            <a:srgbClr val="F26B43"/>
          </p15:clr>
        </p15:guide>
        <p15:guide id="10" pos="14547">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68595" y="1165993"/>
            <a:ext cx="18662758" cy="692497"/>
          </a:xfrm>
          <a:prstGeom prst="rect">
            <a:avLst/>
          </a:prstGeom>
        </p:spPr>
        <p:txBody>
          <a:bodyPr wrap="square" lIns="0" tIns="0" rIns="0" bIns="0">
            <a:spAutoFit/>
          </a:bodyPr>
          <a:lstStyle>
            <a:lvl1pPr>
              <a:defRPr sz="4500" b="1" i="0">
                <a:solidFill>
                  <a:srgbClr val="1D1D1B"/>
                </a:solidFill>
                <a:latin typeface="Lato"/>
                <a:cs typeface="Lato"/>
              </a:defRPr>
            </a:lvl1pPr>
          </a:lstStyle>
          <a:p>
            <a:r>
              <a:rPr lang="pl-PL" dirty="0"/>
              <a:t>Wartości</a:t>
            </a:r>
            <a:endParaRPr dirty="0"/>
          </a:p>
        </p:txBody>
      </p:sp>
      <p:sp>
        <p:nvSpPr>
          <p:cNvPr id="3" name="Holder 3"/>
          <p:cNvSpPr>
            <a:spLocks noGrp="1"/>
          </p:cNvSpPr>
          <p:nvPr>
            <p:ph type="body" idx="1"/>
          </p:nvPr>
        </p:nvSpPr>
        <p:spPr>
          <a:xfrm>
            <a:off x="1254127" y="4371356"/>
            <a:ext cx="21121454" cy="438582"/>
          </a:xfrm>
          <a:prstGeom prst="rect">
            <a:avLst/>
          </a:prstGeom>
        </p:spPr>
        <p:txBody>
          <a:bodyPr wrap="square" lIns="0" tIns="0" rIns="0" bIns="0">
            <a:spAutoFit/>
          </a:bodyPr>
          <a:lstStyle>
            <a:lvl1pPr>
              <a:defRPr sz="2850" b="0" i="0">
                <a:solidFill>
                  <a:schemeClr val="tx1"/>
                </a:solidFill>
                <a:latin typeface="Lato Medium"/>
                <a:cs typeface="Lato Medium"/>
              </a:defRPr>
            </a:lvl1pPr>
          </a:lstStyle>
          <a:p>
            <a:endParaRPr dirty="0"/>
          </a:p>
        </p:txBody>
      </p:sp>
      <p:sp>
        <p:nvSpPr>
          <p:cNvPr id="6" name="Holder 6"/>
          <p:cNvSpPr>
            <a:spLocks noGrp="1"/>
          </p:cNvSpPr>
          <p:nvPr>
            <p:ph type="sldNum" sz="quarter" idx="7"/>
          </p:nvPr>
        </p:nvSpPr>
        <p:spPr>
          <a:xfrm>
            <a:off x="22260765" y="12701973"/>
            <a:ext cx="904038" cy="384722"/>
          </a:xfrm>
          <a:prstGeom prst="rect">
            <a:avLst/>
          </a:prstGeom>
        </p:spPr>
        <p:txBody>
          <a:bodyPr wrap="square" lIns="0" tIns="0" rIns="0" bIns="0" anchor="b" anchorCtr="0">
            <a:spAutoFit/>
          </a:bodyPr>
          <a:lstStyle>
            <a:lvl1pPr algn="r">
              <a:defRPr sz="2500">
                <a:solidFill>
                  <a:schemeClr val="bg1"/>
                </a:solidFill>
                <a:latin typeface="Lato Medium" panose="020F0502020204030203" pitchFamily="34" charset="0"/>
                <a:ea typeface="Lato Medium" panose="020F0502020204030203" pitchFamily="34" charset="0"/>
                <a:cs typeface="Lato Medium" panose="020F0502020204030203" pitchFamily="34" charset="0"/>
              </a:defRPr>
            </a:lvl1pPr>
          </a:lstStyle>
          <a:p>
            <a:fld id="{94D77738-1308-4E15-B905-9F034E5EB663}" type="slidenum">
              <a:rPr lang="pl-PL" smtClean="0"/>
              <a:pPr/>
              <a:t>‹#›</a:t>
            </a:fld>
            <a:endParaRPr lang="pl-PL" dirty="0"/>
          </a:p>
        </p:txBody>
      </p:sp>
      <p:pic>
        <p:nvPicPr>
          <p:cNvPr id="17" name="Grafika 16">
            <a:extLst>
              <a:ext uri="{FF2B5EF4-FFF2-40B4-BE49-F238E27FC236}">
                <a16:creationId xmlns:a16="http://schemas.microsoft.com/office/drawing/2014/main" id="{3E58446F-2D8E-43C9-8C98-FCB2388EEE7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1294156" y="1072802"/>
            <a:ext cx="1810728" cy="1427220"/>
          </a:xfrm>
          <a:prstGeom prst="rect">
            <a:avLst/>
          </a:prstGeom>
        </p:spPr>
      </p:pic>
      <p:pic>
        <p:nvPicPr>
          <p:cNvPr id="7" name="Grafika 6">
            <a:extLst>
              <a:ext uri="{FF2B5EF4-FFF2-40B4-BE49-F238E27FC236}">
                <a16:creationId xmlns:a16="http://schemas.microsoft.com/office/drawing/2014/main" id="{D641BF56-BAD0-4518-A973-B309629C8D1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1447464" y="1225200"/>
            <a:ext cx="1810728" cy="1427220"/>
          </a:xfrm>
          <a:prstGeom prst="rect">
            <a:avLst/>
          </a:prstGeom>
        </p:spPr>
      </p:pic>
    </p:spTree>
    <p:extLst>
      <p:ext uri="{BB962C8B-B14F-4D97-AF65-F5344CB8AC3E}">
        <p14:creationId xmlns:p14="http://schemas.microsoft.com/office/powerpoint/2010/main" val="1017618793"/>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Lst>
  <p:hf hdr="0" ftr="0" dt="0"/>
  <p:txStyles>
    <p:titleStyle>
      <a:lvl1pPr>
        <a:defRPr sz="5534">
          <a:solidFill>
            <a:schemeClr val="tx2"/>
          </a:solidFill>
          <a:latin typeface="+mj-lt"/>
          <a:ea typeface="+mj-ea"/>
          <a:cs typeface="+mj-cs"/>
        </a:defRPr>
      </a:lvl1pPr>
    </p:titleStyle>
    <p:bodyStyle>
      <a:lvl1pPr marL="0">
        <a:defRPr sz="2716" baseline="0">
          <a:latin typeface="+mn-lt"/>
          <a:ea typeface="+mn-ea"/>
          <a:cs typeface="+mn-cs"/>
        </a:defRPr>
      </a:lvl1pPr>
      <a:lvl2pPr marL="554554">
        <a:defRPr>
          <a:latin typeface="+mn-lt"/>
          <a:ea typeface="+mn-ea"/>
          <a:cs typeface="+mn-cs"/>
        </a:defRPr>
      </a:lvl2pPr>
      <a:lvl3pPr marL="1109108">
        <a:defRPr>
          <a:latin typeface="+mn-lt"/>
          <a:ea typeface="+mn-ea"/>
          <a:cs typeface="+mn-cs"/>
        </a:defRPr>
      </a:lvl3pPr>
      <a:lvl4pPr marL="1663660">
        <a:defRPr>
          <a:latin typeface="+mn-lt"/>
          <a:ea typeface="+mn-ea"/>
          <a:cs typeface="+mn-cs"/>
        </a:defRPr>
      </a:lvl4pPr>
      <a:lvl5pPr marL="2218214">
        <a:defRPr>
          <a:latin typeface="+mn-lt"/>
          <a:ea typeface="+mn-ea"/>
          <a:cs typeface="+mn-cs"/>
        </a:defRPr>
      </a:lvl5pPr>
      <a:lvl6pPr marL="2772768">
        <a:defRPr>
          <a:latin typeface="+mn-lt"/>
          <a:ea typeface="+mn-ea"/>
          <a:cs typeface="+mn-cs"/>
        </a:defRPr>
      </a:lvl6pPr>
      <a:lvl7pPr marL="3327322">
        <a:defRPr>
          <a:latin typeface="+mn-lt"/>
          <a:ea typeface="+mn-ea"/>
          <a:cs typeface="+mn-cs"/>
        </a:defRPr>
      </a:lvl7pPr>
      <a:lvl8pPr marL="3881874">
        <a:defRPr>
          <a:latin typeface="+mn-lt"/>
          <a:ea typeface="+mn-ea"/>
          <a:cs typeface="+mn-cs"/>
        </a:defRPr>
      </a:lvl8pPr>
      <a:lvl9pPr marL="4436428">
        <a:defRPr>
          <a:latin typeface="+mn-lt"/>
          <a:ea typeface="+mn-ea"/>
          <a:cs typeface="+mn-cs"/>
        </a:defRPr>
      </a:lvl9pPr>
    </p:bodyStyle>
    <p:otherStyle>
      <a:lvl1pPr marL="0">
        <a:defRPr>
          <a:latin typeface="+mn-lt"/>
          <a:ea typeface="+mn-ea"/>
          <a:cs typeface="+mn-cs"/>
        </a:defRPr>
      </a:lvl1pPr>
      <a:lvl2pPr marL="554554">
        <a:defRPr>
          <a:latin typeface="+mn-lt"/>
          <a:ea typeface="+mn-ea"/>
          <a:cs typeface="+mn-cs"/>
        </a:defRPr>
      </a:lvl2pPr>
      <a:lvl3pPr marL="1109108">
        <a:defRPr>
          <a:latin typeface="+mn-lt"/>
          <a:ea typeface="+mn-ea"/>
          <a:cs typeface="+mn-cs"/>
        </a:defRPr>
      </a:lvl3pPr>
      <a:lvl4pPr marL="1663660">
        <a:defRPr>
          <a:latin typeface="+mn-lt"/>
          <a:ea typeface="+mn-ea"/>
          <a:cs typeface="+mn-cs"/>
        </a:defRPr>
      </a:lvl4pPr>
      <a:lvl5pPr marL="2218214">
        <a:defRPr>
          <a:latin typeface="+mn-lt"/>
          <a:ea typeface="+mn-ea"/>
          <a:cs typeface="+mn-cs"/>
        </a:defRPr>
      </a:lvl5pPr>
      <a:lvl6pPr marL="2772768">
        <a:defRPr>
          <a:latin typeface="+mn-lt"/>
          <a:ea typeface="+mn-ea"/>
          <a:cs typeface="+mn-cs"/>
        </a:defRPr>
      </a:lvl6pPr>
      <a:lvl7pPr marL="3327322">
        <a:defRPr>
          <a:latin typeface="+mn-lt"/>
          <a:ea typeface="+mn-ea"/>
          <a:cs typeface="+mn-cs"/>
        </a:defRPr>
      </a:lvl7pPr>
      <a:lvl8pPr marL="3881874">
        <a:defRPr>
          <a:latin typeface="+mn-lt"/>
          <a:ea typeface="+mn-ea"/>
          <a:cs typeface="+mn-cs"/>
        </a:defRPr>
      </a:lvl8pPr>
      <a:lvl9pPr marL="4436428">
        <a:defRPr>
          <a:latin typeface="+mn-lt"/>
          <a:ea typeface="+mn-ea"/>
          <a:cs typeface="+mn-cs"/>
        </a:defRPr>
      </a:lvl9pPr>
    </p:otherStyle>
  </p:txStyles>
  <p:extLst>
    <p:ext uri="{27BBF7A9-308A-43DC-89C8-2F10F3537804}">
      <p15:sldGuideLst xmlns:p15="http://schemas.microsoft.com/office/powerpoint/2012/main">
        <p15:guide id="1" orient="horz" pos="691">
          <p15:clr>
            <a:srgbClr val="F26B43"/>
          </p15:clr>
        </p15:guide>
        <p15:guide id="2" orient="horz" pos="8034">
          <p15:clr>
            <a:srgbClr val="F26B43"/>
          </p15:clr>
        </p15:guide>
        <p15:guide id="3" pos="790">
          <p15:clr>
            <a:srgbClr val="F26B43"/>
          </p15:clr>
        </p15:guide>
        <p15:guide id="4" pos="14557">
          <p15:clr>
            <a:srgbClr val="F26B43"/>
          </p15:clr>
        </p15:guide>
        <p15:guide id="5" pos="7521">
          <p15:clr>
            <a:srgbClr val="F26B43"/>
          </p15:clr>
        </p15:guide>
        <p15:guide id="6" pos="7839">
          <p15:clr>
            <a:srgbClr val="F26B43"/>
          </p15:clr>
        </p15:guide>
        <p15:guide id="8" pos="7679">
          <p15:clr>
            <a:srgbClr val="F26B43"/>
          </p15:clr>
        </p15:guide>
        <p15:guide id="9" orient="horz" pos="2732">
          <p15:clr>
            <a:srgbClr val="F26B43"/>
          </p15:clr>
        </p15:guide>
        <p15:guide id="10" orient="horz" pos="7722">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68593" y="1165991"/>
            <a:ext cx="18662757" cy="692497"/>
          </a:xfrm>
          <a:prstGeom prst="rect">
            <a:avLst/>
          </a:prstGeom>
        </p:spPr>
        <p:txBody>
          <a:bodyPr wrap="square" lIns="0" tIns="0" rIns="0" bIns="0">
            <a:spAutoFit/>
          </a:bodyPr>
          <a:lstStyle>
            <a:lvl1pPr>
              <a:defRPr sz="4500" b="1" i="0">
                <a:solidFill>
                  <a:srgbClr val="1D1D1B"/>
                </a:solidFill>
                <a:latin typeface="Lato"/>
                <a:cs typeface="Lato"/>
              </a:defRPr>
            </a:lvl1pPr>
          </a:lstStyle>
          <a:p>
            <a:r>
              <a:rPr lang="pl-PL"/>
              <a:t>Wartości</a:t>
            </a:r>
            <a:endParaRPr/>
          </a:p>
        </p:txBody>
      </p:sp>
      <p:sp>
        <p:nvSpPr>
          <p:cNvPr id="3" name="Holder 3"/>
          <p:cNvSpPr>
            <a:spLocks noGrp="1"/>
          </p:cNvSpPr>
          <p:nvPr>
            <p:ph type="body" idx="1"/>
          </p:nvPr>
        </p:nvSpPr>
        <p:spPr>
          <a:xfrm>
            <a:off x="1254125" y="4371356"/>
            <a:ext cx="21121454" cy="542427"/>
          </a:xfrm>
          <a:prstGeom prst="rect">
            <a:avLst/>
          </a:prstGeom>
        </p:spPr>
        <p:txBody>
          <a:bodyPr wrap="square" lIns="0" tIns="0" rIns="0" bIns="0">
            <a:spAutoFit/>
          </a:bodyPr>
          <a:lstStyle>
            <a:lvl1pPr>
              <a:defRPr sz="2850" b="0" i="0">
                <a:solidFill>
                  <a:schemeClr val="tx1"/>
                </a:solidFill>
                <a:latin typeface="Lato Medium"/>
                <a:cs typeface="Lato Medium"/>
              </a:defRPr>
            </a:lvl1pPr>
          </a:lstStyle>
          <a:p>
            <a:endParaRPr/>
          </a:p>
        </p:txBody>
      </p:sp>
      <p:sp>
        <p:nvSpPr>
          <p:cNvPr id="6" name="Holder 6"/>
          <p:cNvSpPr>
            <a:spLocks noGrp="1"/>
          </p:cNvSpPr>
          <p:nvPr>
            <p:ph type="sldNum" sz="quarter" idx="7"/>
          </p:nvPr>
        </p:nvSpPr>
        <p:spPr>
          <a:xfrm>
            <a:off x="22260764" y="12701972"/>
            <a:ext cx="904038" cy="384721"/>
          </a:xfrm>
          <a:prstGeom prst="rect">
            <a:avLst/>
          </a:prstGeom>
        </p:spPr>
        <p:txBody>
          <a:bodyPr wrap="square" lIns="0" tIns="0" rIns="0" bIns="0" anchor="b" anchorCtr="0">
            <a:spAutoFit/>
          </a:bodyPr>
          <a:lstStyle>
            <a:lvl1pPr algn="r">
              <a:defRPr sz="2500">
                <a:solidFill>
                  <a:schemeClr val="bg1"/>
                </a:solidFill>
                <a:latin typeface="Lato Medium" panose="020F0502020204030203" pitchFamily="34" charset="0"/>
                <a:ea typeface="Lato Medium" panose="020F0502020204030203" pitchFamily="34" charset="0"/>
                <a:cs typeface="Lato Medium" panose="020F0502020204030203" pitchFamily="34" charset="0"/>
              </a:defRPr>
            </a:lvl1pPr>
          </a:lstStyle>
          <a:p>
            <a:fld id="{94D77738-1308-4E15-B905-9F034E5EB663}" type="slidenum">
              <a:rPr lang="pl-PL" smtClean="0"/>
              <a:pPr/>
              <a:t>‹#›</a:t>
            </a:fld>
            <a:endParaRPr lang="pl-PL"/>
          </a:p>
        </p:txBody>
      </p:sp>
      <p:pic>
        <p:nvPicPr>
          <p:cNvPr id="17" name="Grafika 16">
            <a:extLst>
              <a:ext uri="{FF2B5EF4-FFF2-40B4-BE49-F238E27FC236}">
                <a16:creationId xmlns:a16="http://schemas.microsoft.com/office/drawing/2014/main" id="{3E58446F-2D8E-43C9-8C98-FCB2388EEE7D}"/>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21294156" y="1072801"/>
            <a:ext cx="1810728" cy="1427219"/>
          </a:xfrm>
          <a:prstGeom prst="rect">
            <a:avLst/>
          </a:prstGeom>
        </p:spPr>
      </p:pic>
      <p:pic>
        <p:nvPicPr>
          <p:cNvPr id="7" name="Grafika 6">
            <a:extLst>
              <a:ext uri="{FF2B5EF4-FFF2-40B4-BE49-F238E27FC236}">
                <a16:creationId xmlns:a16="http://schemas.microsoft.com/office/drawing/2014/main" id="{D641BF56-BAD0-4518-A973-B309629C8D17}"/>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21447464" y="1225201"/>
            <a:ext cx="1810728" cy="1427219"/>
          </a:xfrm>
          <a:prstGeom prst="rect">
            <a:avLst/>
          </a:prstGeom>
        </p:spPr>
      </p:pic>
    </p:spTree>
    <p:extLst>
      <p:ext uri="{BB962C8B-B14F-4D97-AF65-F5344CB8AC3E}">
        <p14:creationId xmlns:p14="http://schemas.microsoft.com/office/powerpoint/2010/main" val="1685761009"/>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Lst>
  <p:hf sldNum="0" hdr="0" ftr="0" dt="0"/>
  <p:txStyles>
    <p:titleStyle>
      <a:lvl1pPr>
        <a:defRPr sz="5533">
          <a:solidFill>
            <a:schemeClr val="tx2"/>
          </a:solidFill>
          <a:latin typeface="+mj-lt"/>
          <a:ea typeface="+mj-ea"/>
          <a:cs typeface="+mj-cs"/>
        </a:defRPr>
      </a:lvl1pPr>
    </p:titleStyle>
    <p:bodyStyle>
      <a:lvl1pPr marL="0">
        <a:defRPr sz="2716" baseline="0">
          <a:latin typeface="+mn-lt"/>
          <a:ea typeface="+mn-ea"/>
          <a:cs typeface="+mn-cs"/>
        </a:defRPr>
      </a:lvl1pPr>
      <a:lvl2pPr marL="554553">
        <a:defRPr>
          <a:latin typeface="+mn-lt"/>
          <a:ea typeface="+mn-ea"/>
          <a:cs typeface="+mn-cs"/>
        </a:defRPr>
      </a:lvl2pPr>
      <a:lvl3pPr marL="1109107">
        <a:defRPr>
          <a:latin typeface="+mn-lt"/>
          <a:ea typeface="+mn-ea"/>
          <a:cs typeface="+mn-cs"/>
        </a:defRPr>
      </a:lvl3pPr>
      <a:lvl4pPr marL="1663660">
        <a:defRPr>
          <a:latin typeface="+mn-lt"/>
          <a:ea typeface="+mn-ea"/>
          <a:cs typeface="+mn-cs"/>
        </a:defRPr>
      </a:lvl4pPr>
      <a:lvl5pPr marL="2218214">
        <a:defRPr>
          <a:latin typeface="+mn-lt"/>
          <a:ea typeface="+mn-ea"/>
          <a:cs typeface="+mn-cs"/>
        </a:defRPr>
      </a:lvl5pPr>
      <a:lvl6pPr marL="2772767">
        <a:defRPr>
          <a:latin typeface="+mn-lt"/>
          <a:ea typeface="+mn-ea"/>
          <a:cs typeface="+mn-cs"/>
        </a:defRPr>
      </a:lvl6pPr>
      <a:lvl7pPr marL="3327321">
        <a:defRPr>
          <a:latin typeface="+mn-lt"/>
          <a:ea typeface="+mn-ea"/>
          <a:cs typeface="+mn-cs"/>
        </a:defRPr>
      </a:lvl7pPr>
      <a:lvl8pPr marL="3881874">
        <a:defRPr>
          <a:latin typeface="+mn-lt"/>
          <a:ea typeface="+mn-ea"/>
          <a:cs typeface="+mn-cs"/>
        </a:defRPr>
      </a:lvl8pPr>
      <a:lvl9pPr marL="4436428">
        <a:defRPr>
          <a:latin typeface="+mn-lt"/>
          <a:ea typeface="+mn-ea"/>
          <a:cs typeface="+mn-cs"/>
        </a:defRPr>
      </a:lvl9pPr>
    </p:bodyStyle>
    <p:otherStyle>
      <a:lvl1pPr marL="0">
        <a:defRPr>
          <a:latin typeface="+mn-lt"/>
          <a:ea typeface="+mn-ea"/>
          <a:cs typeface="+mn-cs"/>
        </a:defRPr>
      </a:lvl1pPr>
      <a:lvl2pPr marL="554553">
        <a:defRPr>
          <a:latin typeface="+mn-lt"/>
          <a:ea typeface="+mn-ea"/>
          <a:cs typeface="+mn-cs"/>
        </a:defRPr>
      </a:lvl2pPr>
      <a:lvl3pPr marL="1109107">
        <a:defRPr>
          <a:latin typeface="+mn-lt"/>
          <a:ea typeface="+mn-ea"/>
          <a:cs typeface="+mn-cs"/>
        </a:defRPr>
      </a:lvl3pPr>
      <a:lvl4pPr marL="1663660">
        <a:defRPr>
          <a:latin typeface="+mn-lt"/>
          <a:ea typeface="+mn-ea"/>
          <a:cs typeface="+mn-cs"/>
        </a:defRPr>
      </a:lvl4pPr>
      <a:lvl5pPr marL="2218214">
        <a:defRPr>
          <a:latin typeface="+mn-lt"/>
          <a:ea typeface="+mn-ea"/>
          <a:cs typeface="+mn-cs"/>
        </a:defRPr>
      </a:lvl5pPr>
      <a:lvl6pPr marL="2772767">
        <a:defRPr>
          <a:latin typeface="+mn-lt"/>
          <a:ea typeface="+mn-ea"/>
          <a:cs typeface="+mn-cs"/>
        </a:defRPr>
      </a:lvl6pPr>
      <a:lvl7pPr marL="3327321">
        <a:defRPr>
          <a:latin typeface="+mn-lt"/>
          <a:ea typeface="+mn-ea"/>
          <a:cs typeface="+mn-cs"/>
        </a:defRPr>
      </a:lvl7pPr>
      <a:lvl8pPr marL="3881874">
        <a:defRPr>
          <a:latin typeface="+mn-lt"/>
          <a:ea typeface="+mn-ea"/>
          <a:cs typeface="+mn-cs"/>
        </a:defRPr>
      </a:lvl8pPr>
      <a:lvl9pPr marL="4436428">
        <a:defRPr>
          <a:latin typeface="+mn-lt"/>
          <a:ea typeface="+mn-ea"/>
          <a:cs typeface="+mn-cs"/>
        </a:defRPr>
      </a:lvl9pPr>
    </p:otherStyle>
  </p:txStyles>
  <p:extLst>
    <p:ext uri="{27BBF7A9-308A-43DC-89C8-2F10F3537804}">
      <p15:sldGuideLst xmlns:p15="http://schemas.microsoft.com/office/powerpoint/2012/main">
        <p15:guide id="1" orient="horz" pos="691">
          <p15:clr>
            <a:srgbClr val="F26B43"/>
          </p15:clr>
        </p15:guide>
        <p15:guide id="2" orient="horz" pos="8034">
          <p15:clr>
            <a:srgbClr val="F26B43"/>
          </p15:clr>
        </p15:guide>
        <p15:guide id="3" pos="790">
          <p15:clr>
            <a:srgbClr val="F26B43"/>
          </p15:clr>
        </p15:guide>
        <p15:guide id="4" pos="14557">
          <p15:clr>
            <a:srgbClr val="F26B43"/>
          </p15:clr>
        </p15:guide>
        <p15:guide id="5" pos="7521">
          <p15:clr>
            <a:srgbClr val="F26B43"/>
          </p15:clr>
        </p15:guide>
        <p15:guide id="6" pos="7839">
          <p15:clr>
            <a:srgbClr val="F26B43"/>
          </p15:clr>
        </p15:guide>
        <p15:guide id="8" pos="7679">
          <p15:clr>
            <a:srgbClr val="F26B43"/>
          </p15:clr>
        </p15:guide>
        <p15:guide id="9" orient="horz" pos="2732">
          <p15:clr>
            <a:srgbClr val="F26B43"/>
          </p15:clr>
        </p15:guide>
        <p15:guide id="10" orient="horz" pos="772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68593" y="1165991"/>
            <a:ext cx="18662757" cy="692497"/>
          </a:xfrm>
          <a:prstGeom prst="rect">
            <a:avLst/>
          </a:prstGeom>
          <a:ln>
            <a:noFill/>
          </a:ln>
        </p:spPr>
        <p:txBody>
          <a:bodyPr wrap="square" lIns="0" tIns="0" rIns="0" bIns="0">
            <a:spAutoFit/>
          </a:bodyPr>
          <a:lstStyle>
            <a:lvl1pPr>
              <a:defRPr sz="4500" b="1" i="0">
                <a:solidFill>
                  <a:srgbClr val="1D1D1B"/>
                </a:solidFill>
                <a:latin typeface="Lato"/>
                <a:cs typeface="Lato"/>
              </a:defRPr>
            </a:lvl1pPr>
          </a:lstStyle>
          <a:p>
            <a:r>
              <a:rPr lang="pl-PL"/>
              <a:t>Wartości</a:t>
            </a:r>
            <a:endParaRPr/>
          </a:p>
        </p:txBody>
      </p:sp>
      <p:sp>
        <p:nvSpPr>
          <p:cNvPr id="3" name="Holder 3"/>
          <p:cNvSpPr>
            <a:spLocks noGrp="1"/>
          </p:cNvSpPr>
          <p:nvPr>
            <p:ph type="body" idx="1"/>
          </p:nvPr>
        </p:nvSpPr>
        <p:spPr>
          <a:xfrm>
            <a:off x="1345279" y="4371357"/>
            <a:ext cx="21030300" cy="438582"/>
          </a:xfrm>
          <a:prstGeom prst="rect">
            <a:avLst/>
          </a:prstGeom>
        </p:spPr>
        <p:txBody>
          <a:bodyPr wrap="square" lIns="0" tIns="0" rIns="0" bIns="0">
            <a:spAutoFit/>
          </a:bodyPr>
          <a:lstStyle>
            <a:lvl1pPr>
              <a:defRPr sz="2850" b="0" i="0">
                <a:solidFill>
                  <a:schemeClr val="tx1"/>
                </a:solidFill>
                <a:latin typeface="Lato Medium"/>
                <a:cs typeface="Lato Medium"/>
              </a:defRPr>
            </a:lvl1pPr>
          </a:lstStyle>
          <a:p>
            <a:endParaRPr/>
          </a:p>
        </p:txBody>
      </p:sp>
      <p:sp>
        <p:nvSpPr>
          <p:cNvPr id="6" name="Holder 6"/>
          <p:cNvSpPr>
            <a:spLocks noGrp="1"/>
          </p:cNvSpPr>
          <p:nvPr>
            <p:ph type="sldNum" sz="quarter" idx="7"/>
          </p:nvPr>
        </p:nvSpPr>
        <p:spPr>
          <a:xfrm>
            <a:off x="22260764" y="12701972"/>
            <a:ext cx="904038" cy="384721"/>
          </a:xfrm>
          <a:prstGeom prst="rect">
            <a:avLst/>
          </a:prstGeom>
        </p:spPr>
        <p:txBody>
          <a:bodyPr wrap="square" lIns="0" tIns="0" rIns="0" bIns="0" anchor="b" anchorCtr="0">
            <a:spAutoFit/>
          </a:bodyPr>
          <a:lstStyle>
            <a:lvl1pPr algn="r">
              <a:defRPr sz="2500">
                <a:solidFill>
                  <a:schemeClr val="bg1"/>
                </a:solidFill>
                <a:latin typeface="Lato Medium" panose="020F0502020204030203" pitchFamily="34" charset="0"/>
                <a:ea typeface="Lato Medium" panose="020F0502020204030203" pitchFamily="34" charset="0"/>
                <a:cs typeface="Lato Medium" panose="020F0502020204030203" pitchFamily="34" charset="0"/>
              </a:defRPr>
            </a:lvl1pPr>
          </a:lstStyle>
          <a:p>
            <a:fld id="{94D77738-1308-4E15-B905-9F034E5EB663}" type="slidenum">
              <a:rPr lang="pl-PL" smtClean="0"/>
              <a:pPr/>
              <a:t>‹#›</a:t>
            </a:fld>
            <a:endParaRPr lang="pl-PL"/>
          </a:p>
        </p:txBody>
      </p:sp>
      <p:pic>
        <p:nvPicPr>
          <p:cNvPr id="7" name="Grafika 6">
            <a:extLst>
              <a:ext uri="{FF2B5EF4-FFF2-40B4-BE49-F238E27FC236}">
                <a16:creationId xmlns:a16="http://schemas.microsoft.com/office/drawing/2014/main" id="{D488F6D0-8DBB-417E-8544-4E8DC3796B9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1301012" y="1029888"/>
            <a:ext cx="1810728" cy="1435624"/>
          </a:xfrm>
          <a:prstGeom prst="rect">
            <a:avLst/>
          </a:prstGeom>
        </p:spPr>
      </p:pic>
    </p:spTree>
    <p:extLst>
      <p:ext uri="{BB962C8B-B14F-4D97-AF65-F5344CB8AC3E}">
        <p14:creationId xmlns:p14="http://schemas.microsoft.com/office/powerpoint/2010/main" val="4276918038"/>
      </p:ext>
    </p:extLst>
  </p:cSld>
  <p:clrMap bg1="lt1" tx1="dk1" bg2="lt2" tx2="dk2" accent1="accent1" accent2="accent2" accent3="accent3" accent4="accent4" accent5="accent5" accent6="accent6" hlink="hlink" folHlink="folHlink"/>
  <p:sldLayoutIdLst>
    <p:sldLayoutId id="2147483673" r:id="rId1"/>
    <p:sldLayoutId id="2147483667" r:id="rId2"/>
    <p:sldLayoutId id="2147483675" r:id="rId3"/>
    <p:sldLayoutId id="2147483682" r:id="rId4"/>
    <p:sldLayoutId id="2147483687" r:id="rId5"/>
    <p:sldLayoutId id="2147483686" r:id="rId6"/>
    <p:sldLayoutId id="2147483676" r:id="rId7"/>
    <p:sldLayoutId id="2147483680" r:id="rId8"/>
  </p:sldLayoutIdLst>
  <p:hf hdr="0" ftr="0" dt="0"/>
  <p:txStyles>
    <p:titleStyle>
      <a:lvl1pPr>
        <a:defRPr sz="5533" b="0">
          <a:solidFill>
            <a:schemeClr val="tx2"/>
          </a:solidFill>
          <a:latin typeface="+mj-lt"/>
          <a:ea typeface="+mj-ea"/>
          <a:cs typeface="+mj-cs"/>
        </a:defRPr>
      </a:lvl1pPr>
    </p:titleStyle>
    <p:bodyStyle>
      <a:lvl1pPr marL="0">
        <a:defRPr sz="2716" baseline="0">
          <a:latin typeface="+mn-lt"/>
          <a:ea typeface="+mn-ea"/>
          <a:cs typeface="+mn-cs"/>
        </a:defRPr>
      </a:lvl1pPr>
      <a:lvl2pPr marL="554553">
        <a:defRPr>
          <a:latin typeface="+mn-lt"/>
          <a:ea typeface="+mn-ea"/>
          <a:cs typeface="+mn-cs"/>
        </a:defRPr>
      </a:lvl2pPr>
      <a:lvl3pPr marL="1109107">
        <a:defRPr>
          <a:latin typeface="+mn-lt"/>
          <a:ea typeface="+mn-ea"/>
          <a:cs typeface="+mn-cs"/>
        </a:defRPr>
      </a:lvl3pPr>
      <a:lvl4pPr marL="1663660">
        <a:defRPr>
          <a:latin typeface="+mn-lt"/>
          <a:ea typeface="+mn-ea"/>
          <a:cs typeface="+mn-cs"/>
        </a:defRPr>
      </a:lvl4pPr>
      <a:lvl5pPr marL="2218214">
        <a:defRPr>
          <a:latin typeface="+mn-lt"/>
          <a:ea typeface="+mn-ea"/>
          <a:cs typeface="+mn-cs"/>
        </a:defRPr>
      </a:lvl5pPr>
      <a:lvl6pPr marL="2772767">
        <a:defRPr>
          <a:latin typeface="+mn-lt"/>
          <a:ea typeface="+mn-ea"/>
          <a:cs typeface="+mn-cs"/>
        </a:defRPr>
      </a:lvl6pPr>
      <a:lvl7pPr marL="3327321">
        <a:defRPr>
          <a:latin typeface="+mn-lt"/>
          <a:ea typeface="+mn-ea"/>
          <a:cs typeface="+mn-cs"/>
        </a:defRPr>
      </a:lvl7pPr>
      <a:lvl8pPr marL="3881874">
        <a:defRPr>
          <a:latin typeface="+mn-lt"/>
          <a:ea typeface="+mn-ea"/>
          <a:cs typeface="+mn-cs"/>
        </a:defRPr>
      </a:lvl8pPr>
      <a:lvl9pPr marL="4436428">
        <a:defRPr>
          <a:latin typeface="+mn-lt"/>
          <a:ea typeface="+mn-ea"/>
          <a:cs typeface="+mn-cs"/>
        </a:defRPr>
      </a:lvl9pPr>
    </p:bodyStyle>
    <p:otherStyle>
      <a:lvl1pPr marL="0">
        <a:defRPr>
          <a:latin typeface="+mn-lt"/>
          <a:ea typeface="+mn-ea"/>
          <a:cs typeface="+mn-cs"/>
        </a:defRPr>
      </a:lvl1pPr>
      <a:lvl2pPr marL="554553">
        <a:defRPr>
          <a:latin typeface="+mn-lt"/>
          <a:ea typeface="+mn-ea"/>
          <a:cs typeface="+mn-cs"/>
        </a:defRPr>
      </a:lvl2pPr>
      <a:lvl3pPr marL="1109107">
        <a:defRPr>
          <a:latin typeface="+mn-lt"/>
          <a:ea typeface="+mn-ea"/>
          <a:cs typeface="+mn-cs"/>
        </a:defRPr>
      </a:lvl3pPr>
      <a:lvl4pPr marL="1663660">
        <a:defRPr>
          <a:latin typeface="+mn-lt"/>
          <a:ea typeface="+mn-ea"/>
          <a:cs typeface="+mn-cs"/>
        </a:defRPr>
      </a:lvl4pPr>
      <a:lvl5pPr marL="2218214">
        <a:defRPr>
          <a:latin typeface="+mn-lt"/>
          <a:ea typeface="+mn-ea"/>
          <a:cs typeface="+mn-cs"/>
        </a:defRPr>
      </a:lvl5pPr>
      <a:lvl6pPr marL="2772767">
        <a:defRPr>
          <a:latin typeface="+mn-lt"/>
          <a:ea typeface="+mn-ea"/>
          <a:cs typeface="+mn-cs"/>
        </a:defRPr>
      </a:lvl6pPr>
      <a:lvl7pPr marL="3327321">
        <a:defRPr>
          <a:latin typeface="+mn-lt"/>
          <a:ea typeface="+mn-ea"/>
          <a:cs typeface="+mn-cs"/>
        </a:defRPr>
      </a:lvl7pPr>
      <a:lvl8pPr marL="3881874">
        <a:defRPr>
          <a:latin typeface="+mn-lt"/>
          <a:ea typeface="+mn-ea"/>
          <a:cs typeface="+mn-cs"/>
        </a:defRPr>
      </a:lvl8pPr>
      <a:lvl9pPr marL="4436428">
        <a:defRPr>
          <a:latin typeface="+mn-lt"/>
          <a:ea typeface="+mn-ea"/>
          <a:cs typeface="+mn-cs"/>
        </a:defRPr>
      </a:lvl9pPr>
    </p:otherStyle>
  </p:txStyles>
  <p:extLst>
    <p:ext uri="{27BBF7A9-308A-43DC-89C8-2F10F3537804}">
      <p15:sldGuideLst xmlns:p15="http://schemas.microsoft.com/office/powerpoint/2012/main">
        <p15:guide id="1" orient="horz" pos="691" userDrawn="1">
          <p15:clr>
            <a:srgbClr val="F26B43"/>
          </p15:clr>
        </p15:guide>
        <p15:guide id="2" orient="horz" pos="8034" userDrawn="1">
          <p15:clr>
            <a:srgbClr val="F26B43"/>
          </p15:clr>
        </p15:guide>
        <p15:guide id="3" pos="790" userDrawn="1">
          <p15:clr>
            <a:srgbClr val="F26B43"/>
          </p15:clr>
        </p15:guide>
        <p15:guide id="4" pos="14557" userDrawn="1">
          <p15:clr>
            <a:srgbClr val="F26B43"/>
          </p15:clr>
        </p15:guide>
        <p15:guide id="5" pos="7521" userDrawn="1">
          <p15:clr>
            <a:srgbClr val="F26B43"/>
          </p15:clr>
        </p15:guide>
        <p15:guide id="6" pos="7839" userDrawn="1">
          <p15:clr>
            <a:srgbClr val="F26B43"/>
          </p15:clr>
        </p15:guide>
        <p15:guide id="8" pos="7679" userDrawn="1">
          <p15:clr>
            <a:srgbClr val="F26B43"/>
          </p15:clr>
        </p15:guide>
        <p15:guide id="9" orient="horz" pos="2732" userDrawn="1">
          <p15:clr>
            <a:srgbClr val="F26B43"/>
          </p15:clr>
        </p15:guide>
        <p15:guide id="10" orient="horz" pos="772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68593" y="1165991"/>
            <a:ext cx="18662757" cy="692497"/>
          </a:xfrm>
          <a:prstGeom prst="rect">
            <a:avLst/>
          </a:prstGeom>
        </p:spPr>
        <p:txBody>
          <a:bodyPr wrap="square" lIns="0" tIns="0" rIns="0" bIns="0">
            <a:spAutoFit/>
          </a:bodyPr>
          <a:lstStyle>
            <a:lvl1pPr>
              <a:defRPr sz="4500" b="1" i="0">
                <a:solidFill>
                  <a:srgbClr val="1D1D1B"/>
                </a:solidFill>
                <a:latin typeface="Lato"/>
                <a:cs typeface="Lato"/>
              </a:defRPr>
            </a:lvl1pPr>
          </a:lstStyle>
          <a:p>
            <a:r>
              <a:rPr lang="pl-PL"/>
              <a:t>Wartości</a:t>
            </a:r>
            <a:endParaRPr/>
          </a:p>
        </p:txBody>
      </p:sp>
      <p:sp>
        <p:nvSpPr>
          <p:cNvPr id="3" name="Holder 3"/>
          <p:cNvSpPr>
            <a:spLocks noGrp="1"/>
          </p:cNvSpPr>
          <p:nvPr>
            <p:ph type="body" idx="1"/>
          </p:nvPr>
        </p:nvSpPr>
        <p:spPr>
          <a:xfrm>
            <a:off x="1254125" y="4371356"/>
            <a:ext cx="21121454" cy="542427"/>
          </a:xfrm>
          <a:prstGeom prst="rect">
            <a:avLst/>
          </a:prstGeom>
        </p:spPr>
        <p:txBody>
          <a:bodyPr wrap="square" lIns="0" tIns="0" rIns="0" bIns="0">
            <a:spAutoFit/>
          </a:bodyPr>
          <a:lstStyle>
            <a:lvl1pPr>
              <a:defRPr sz="2850" b="0" i="0">
                <a:solidFill>
                  <a:schemeClr val="tx1"/>
                </a:solidFill>
                <a:latin typeface="Lato Medium"/>
                <a:cs typeface="Lato Medium"/>
              </a:defRPr>
            </a:lvl1pPr>
          </a:lstStyle>
          <a:p>
            <a:endParaRPr/>
          </a:p>
        </p:txBody>
      </p:sp>
      <p:sp>
        <p:nvSpPr>
          <p:cNvPr id="6" name="Holder 6"/>
          <p:cNvSpPr>
            <a:spLocks noGrp="1"/>
          </p:cNvSpPr>
          <p:nvPr>
            <p:ph type="sldNum" sz="quarter" idx="7"/>
          </p:nvPr>
        </p:nvSpPr>
        <p:spPr>
          <a:xfrm>
            <a:off x="22260764" y="12701972"/>
            <a:ext cx="904038" cy="384721"/>
          </a:xfrm>
          <a:prstGeom prst="rect">
            <a:avLst/>
          </a:prstGeom>
        </p:spPr>
        <p:txBody>
          <a:bodyPr wrap="square" lIns="0" tIns="0" rIns="0" bIns="0" anchor="b" anchorCtr="0">
            <a:spAutoFit/>
          </a:bodyPr>
          <a:lstStyle>
            <a:lvl1pPr algn="r">
              <a:defRPr sz="2500">
                <a:solidFill>
                  <a:schemeClr val="bg1"/>
                </a:solidFill>
                <a:latin typeface="Lato Medium" panose="020F0502020204030203" pitchFamily="34" charset="0"/>
                <a:ea typeface="Lato Medium" panose="020F0502020204030203" pitchFamily="34" charset="0"/>
                <a:cs typeface="Lato Medium" panose="020F0502020204030203" pitchFamily="34" charset="0"/>
              </a:defRPr>
            </a:lvl1pPr>
          </a:lstStyle>
          <a:p>
            <a:fld id="{94D77738-1308-4E15-B905-9F034E5EB663}" type="slidenum">
              <a:rPr lang="pl-PL" smtClean="0"/>
              <a:pPr/>
              <a:t>‹#›</a:t>
            </a:fld>
            <a:endParaRPr lang="pl-PL"/>
          </a:p>
        </p:txBody>
      </p:sp>
      <p:pic>
        <p:nvPicPr>
          <p:cNvPr id="17" name="Grafika 16">
            <a:extLst>
              <a:ext uri="{FF2B5EF4-FFF2-40B4-BE49-F238E27FC236}">
                <a16:creationId xmlns:a16="http://schemas.microsoft.com/office/drawing/2014/main" id="{3E58446F-2D8E-43C9-8C98-FCB2388EEE7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1294156" y="1072801"/>
            <a:ext cx="1810728" cy="1427219"/>
          </a:xfrm>
          <a:prstGeom prst="rect">
            <a:avLst/>
          </a:prstGeom>
        </p:spPr>
      </p:pic>
      <p:pic>
        <p:nvPicPr>
          <p:cNvPr id="7" name="Grafika 6">
            <a:extLst>
              <a:ext uri="{FF2B5EF4-FFF2-40B4-BE49-F238E27FC236}">
                <a16:creationId xmlns:a16="http://schemas.microsoft.com/office/drawing/2014/main" id="{D641BF56-BAD0-4518-A973-B309629C8D1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1447464" y="1225201"/>
            <a:ext cx="1810728" cy="1427219"/>
          </a:xfrm>
          <a:prstGeom prst="rect">
            <a:avLst/>
          </a:prstGeom>
        </p:spPr>
      </p:pic>
    </p:spTree>
    <p:extLst>
      <p:ext uri="{BB962C8B-B14F-4D97-AF65-F5344CB8AC3E}">
        <p14:creationId xmlns:p14="http://schemas.microsoft.com/office/powerpoint/2010/main" val="4254860563"/>
      </p:ext>
    </p:extLst>
  </p:cSld>
  <p:clrMap bg1="lt1" tx1="dk1" bg2="lt2" tx2="dk2" accent1="accent1" accent2="accent2" accent3="accent3" accent4="accent4" accent5="accent5" accent6="accent6" hlink="hlink" folHlink="folHlink"/>
  <p:sldLayoutIdLst>
    <p:sldLayoutId id="2147483683" r:id="rId1"/>
    <p:sldLayoutId id="2147483678" r:id="rId2"/>
    <p:sldLayoutId id="2147483785" r:id="rId3"/>
  </p:sldLayoutIdLst>
  <p:hf hdr="0" ftr="0" dt="0"/>
  <p:txStyles>
    <p:titleStyle>
      <a:lvl1pPr>
        <a:defRPr sz="5533">
          <a:solidFill>
            <a:schemeClr val="tx2"/>
          </a:solidFill>
          <a:latin typeface="+mj-lt"/>
          <a:ea typeface="+mj-ea"/>
          <a:cs typeface="+mj-cs"/>
        </a:defRPr>
      </a:lvl1pPr>
    </p:titleStyle>
    <p:bodyStyle>
      <a:lvl1pPr marL="0">
        <a:defRPr sz="2716" baseline="0">
          <a:latin typeface="+mn-lt"/>
          <a:ea typeface="+mn-ea"/>
          <a:cs typeface="+mn-cs"/>
        </a:defRPr>
      </a:lvl1pPr>
      <a:lvl2pPr marL="554553">
        <a:defRPr>
          <a:latin typeface="+mn-lt"/>
          <a:ea typeface="+mn-ea"/>
          <a:cs typeface="+mn-cs"/>
        </a:defRPr>
      </a:lvl2pPr>
      <a:lvl3pPr marL="1109107">
        <a:defRPr>
          <a:latin typeface="+mn-lt"/>
          <a:ea typeface="+mn-ea"/>
          <a:cs typeface="+mn-cs"/>
        </a:defRPr>
      </a:lvl3pPr>
      <a:lvl4pPr marL="1663660">
        <a:defRPr>
          <a:latin typeface="+mn-lt"/>
          <a:ea typeface="+mn-ea"/>
          <a:cs typeface="+mn-cs"/>
        </a:defRPr>
      </a:lvl4pPr>
      <a:lvl5pPr marL="2218214">
        <a:defRPr>
          <a:latin typeface="+mn-lt"/>
          <a:ea typeface="+mn-ea"/>
          <a:cs typeface="+mn-cs"/>
        </a:defRPr>
      </a:lvl5pPr>
      <a:lvl6pPr marL="2772767">
        <a:defRPr>
          <a:latin typeface="+mn-lt"/>
          <a:ea typeface="+mn-ea"/>
          <a:cs typeface="+mn-cs"/>
        </a:defRPr>
      </a:lvl6pPr>
      <a:lvl7pPr marL="3327321">
        <a:defRPr>
          <a:latin typeface="+mn-lt"/>
          <a:ea typeface="+mn-ea"/>
          <a:cs typeface="+mn-cs"/>
        </a:defRPr>
      </a:lvl7pPr>
      <a:lvl8pPr marL="3881874">
        <a:defRPr>
          <a:latin typeface="+mn-lt"/>
          <a:ea typeface="+mn-ea"/>
          <a:cs typeface="+mn-cs"/>
        </a:defRPr>
      </a:lvl8pPr>
      <a:lvl9pPr marL="4436428">
        <a:defRPr>
          <a:latin typeface="+mn-lt"/>
          <a:ea typeface="+mn-ea"/>
          <a:cs typeface="+mn-cs"/>
        </a:defRPr>
      </a:lvl9pPr>
    </p:bodyStyle>
    <p:otherStyle>
      <a:lvl1pPr marL="0">
        <a:defRPr>
          <a:latin typeface="+mn-lt"/>
          <a:ea typeface="+mn-ea"/>
          <a:cs typeface="+mn-cs"/>
        </a:defRPr>
      </a:lvl1pPr>
      <a:lvl2pPr marL="554553">
        <a:defRPr>
          <a:latin typeface="+mn-lt"/>
          <a:ea typeface="+mn-ea"/>
          <a:cs typeface="+mn-cs"/>
        </a:defRPr>
      </a:lvl2pPr>
      <a:lvl3pPr marL="1109107">
        <a:defRPr>
          <a:latin typeface="+mn-lt"/>
          <a:ea typeface="+mn-ea"/>
          <a:cs typeface="+mn-cs"/>
        </a:defRPr>
      </a:lvl3pPr>
      <a:lvl4pPr marL="1663660">
        <a:defRPr>
          <a:latin typeface="+mn-lt"/>
          <a:ea typeface="+mn-ea"/>
          <a:cs typeface="+mn-cs"/>
        </a:defRPr>
      </a:lvl4pPr>
      <a:lvl5pPr marL="2218214">
        <a:defRPr>
          <a:latin typeface="+mn-lt"/>
          <a:ea typeface="+mn-ea"/>
          <a:cs typeface="+mn-cs"/>
        </a:defRPr>
      </a:lvl5pPr>
      <a:lvl6pPr marL="2772767">
        <a:defRPr>
          <a:latin typeface="+mn-lt"/>
          <a:ea typeface="+mn-ea"/>
          <a:cs typeface="+mn-cs"/>
        </a:defRPr>
      </a:lvl6pPr>
      <a:lvl7pPr marL="3327321">
        <a:defRPr>
          <a:latin typeface="+mn-lt"/>
          <a:ea typeface="+mn-ea"/>
          <a:cs typeface="+mn-cs"/>
        </a:defRPr>
      </a:lvl7pPr>
      <a:lvl8pPr marL="3881874">
        <a:defRPr>
          <a:latin typeface="+mn-lt"/>
          <a:ea typeface="+mn-ea"/>
          <a:cs typeface="+mn-cs"/>
        </a:defRPr>
      </a:lvl8pPr>
      <a:lvl9pPr marL="4436428">
        <a:defRPr>
          <a:latin typeface="+mn-lt"/>
          <a:ea typeface="+mn-ea"/>
          <a:cs typeface="+mn-cs"/>
        </a:defRPr>
      </a:lvl9pPr>
    </p:otherStyle>
  </p:txStyles>
  <p:extLst>
    <p:ext uri="{27BBF7A9-308A-43DC-89C8-2F10F3537804}">
      <p15:sldGuideLst xmlns:p15="http://schemas.microsoft.com/office/powerpoint/2012/main">
        <p15:guide id="1" orient="horz" pos="691" userDrawn="1">
          <p15:clr>
            <a:srgbClr val="F26B43"/>
          </p15:clr>
        </p15:guide>
        <p15:guide id="2" orient="horz" pos="8034" userDrawn="1">
          <p15:clr>
            <a:srgbClr val="F26B43"/>
          </p15:clr>
        </p15:guide>
        <p15:guide id="3" pos="790" userDrawn="1">
          <p15:clr>
            <a:srgbClr val="F26B43"/>
          </p15:clr>
        </p15:guide>
        <p15:guide id="4" pos="14557" userDrawn="1">
          <p15:clr>
            <a:srgbClr val="F26B43"/>
          </p15:clr>
        </p15:guide>
        <p15:guide id="5" pos="7521" userDrawn="1">
          <p15:clr>
            <a:srgbClr val="F26B43"/>
          </p15:clr>
        </p15:guide>
        <p15:guide id="6" pos="7839" userDrawn="1">
          <p15:clr>
            <a:srgbClr val="F26B43"/>
          </p15:clr>
        </p15:guide>
        <p15:guide id="8" pos="7679" userDrawn="1">
          <p15:clr>
            <a:srgbClr val="F26B43"/>
          </p15:clr>
        </p15:guide>
        <p15:guide id="9" orient="horz" pos="2732" userDrawn="1">
          <p15:clr>
            <a:srgbClr val="F26B43"/>
          </p15:clr>
        </p15:guide>
        <p15:guide id="10" orient="horz" pos="772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68593" y="1165991"/>
            <a:ext cx="18662757" cy="692497"/>
          </a:xfrm>
          <a:prstGeom prst="rect">
            <a:avLst/>
          </a:prstGeom>
          <a:ln>
            <a:noFill/>
          </a:ln>
        </p:spPr>
        <p:txBody>
          <a:bodyPr wrap="square" lIns="0" tIns="0" rIns="0" bIns="0">
            <a:spAutoFit/>
          </a:bodyPr>
          <a:lstStyle>
            <a:lvl1pPr>
              <a:defRPr sz="4500" b="1" i="0">
                <a:solidFill>
                  <a:srgbClr val="1D1D1B"/>
                </a:solidFill>
                <a:latin typeface="Lato"/>
                <a:cs typeface="Lato"/>
              </a:defRPr>
            </a:lvl1pPr>
          </a:lstStyle>
          <a:p>
            <a:r>
              <a:rPr lang="pl-PL"/>
              <a:t>Wartości</a:t>
            </a:r>
            <a:endParaRPr/>
          </a:p>
        </p:txBody>
      </p:sp>
      <p:sp>
        <p:nvSpPr>
          <p:cNvPr id="3" name="Holder 3"/>
          <p:cNvSpPr>
            <a:spLocks noGrp="1"/>
          </p:cNvSpPr>
          <p:nvPr>
            <p:ph type="body" idx="1"/>
          </p:nvPr>
        </p:nvSpPr>
        <p:spPr>
          <a:xfrm>
            <a:off x="1345279" y="4371357"/>
            <a:ext cx="21030300" cy="438582"/>
          </a:xfrm>
          <a:prstGeom prst="rect">
            <a:avLst/>
          </a:prstGeom>
        </p:spPr>
        <p:txBody>
          <a:bodyPr wrap="square" lIns="0" tIns="0" rIns="0" bIns="0">
            <a:spAutoFit/>
          </a:bodyPr>
          <a:lstStyle>
            <a:lvl1pPr>
              <a:defRPr sz="2850" b="0" i="0">
                <a:solidFill>
                  <a:schemeClr val="tx1"/>
                </a:solidFill>
                <a:latin typeface="Lato Medium"/>
                <a:cs typeface="Lato Medium"/>
              </a:defRPr>
            </a:lvl1pPr>
          </a:lstStyle>
          <a:p>
            <a:endParaRPr/>
          </a:p>
        </p:txBody>
      </p:sp>
      <p:sp>
        <p:nvSpPr>
          <p:cNvPr id="6" name="Holder 6"/>
          <p:cNvSpPr>
            <a:spLocks noGrp="1"/>
          </p:cNvSpPr>
          <p:nvPr>
            <p:ph type="sldNum" sz="quarter" idx="7"/>
          </p:nvPr>
        </p:nvSpPr>
        <p:spPr>
          <a:xfrm>
            <a:off x="22260764" y="12701972"/>
            <a:ext cx="904038" cy="384721"/>
          </a:xfrm>
          <a:prstGeom prst="rect">
            <a:avLst/>
          </a:prstGeom>
        </p:spPr>
        <p:txBody>
          <a:bodyPr wrap="square" lIns="0" tIns="0" rIns="0" bIns="0" anchor="b" anchorCtr="0">
            <a:spAutoFit/>
          </a:bodyPr>
          <a:lstStyle>
            <a:lvl1pPr algn="r">
              <a:defRPr sz="2500">
                <a:solidFill>
                  <a:schemeClr val="bg1"/>
                </a:solidFill>
                <a:latin typeface="Lato Medium" panose="020F0502020204030203" pitchFamily="34" charset="0"/>
                <a:ea typeface="Lato Medium" panose="020F0502020204030203" pitchFamily="34" charset="0"/>
                <a:cs typeface="Lato Medium" panose="020F0502020204030203" pitchFamily="34" charset="0"/>
              </a:defRPr>
            </a:lvl1pPr>
          </a:lstStyle>
          <a:p>
            <a:fld id="{94D77738-1308-4E15-B905-9F034E5EB663}" type="slidenum">
              <a:rPr lang="pl-PL" smtClean="0"/>
              <a:pPr/>
              <a:t>‹#›</a:t>
            </a:fld>
            <a:endParaRPr lang="pl-PL"/>
          </a:p>
        </p:txBody>
      </p:sp>
      <p:pic>
        <p:nvPicPr>
          <p:cNvPr id="7" name="Grafika 6">
            <a:extLst>
              <a:ext uri="{FF2B5EF4-FFF2-40B4-BE49-F238E27FC236}">
                <a16:creationId xmlns:a16="http://schemas.microsoft.com/office/drawing/2014/main" id="{D488F6D0-8DBB-417E-8544-4E8DC3796B9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1301012" y="1029888"/>
            <a:ext cx="1810728" cy="1435624"/>
          </a:xfrm>
          <a:prstGeom prst="rect">
            <a:avLst/>
          </a:prstGeom>
        </p:spPr>
      </p:pic>
    </p:spTree>
    <p:extLst>
      <p:ext uri="{BB962C8B-B14F-4D97-AF65-F5344CB8AC3E}">
        <p14:creationId xmlns:p14="http://schemas.microsoft.com/office/powerpoint/2010/main" val="52984619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p:hf hdr="0" ftr="0" dt="0"/>
  <p:txStyles>
    <p:titleStyle>
      <a:lvl1pPr>
        <a:defRPr sz="5533" b="0">
          <a:solidFill>
            <a:schemeClr val="tx2"/>
          </a:solidFill>
          <a:latin typeface="+mj-lt"/>
          <a:ea typeface="+mj-ea"/>
          <a:cs typeface="+mj-cs"/>
        </a:defRPr>
      </a:lvl1pPr>
    </p:titleStyle>
    <p:bodyStyle>
      <a:lvl1pPr marL="0">
        <a:defRPr sz="2716" baseline="0">
          <a:latin typeface="+mn-lt"/>
          <a:ea typeface="+mn-ea"/>
          <a:cs typeface="+mn-cs"/>
        </a:defRPr>
      </a:lvl1pPr>
      <a:lvl2pPr marL="554553">
        <a:defRPr>
          <a:latin typeface="+mn-lt"/>
          <a:ea typeface="+mn-ea"/>
          <a:cs typeface="+mn-cs"/>
        </a:defRPr>
      </a:lvl2pPr>
      <a:lvl3pPr marL="1109107">
        <a:defRPr>
          <a:latin typeface="+mn-lt"/>
          <a:ea typeface="+mn-ea"/>
          <a:cs typeface="+mn-cs"/>
        </a:defRPr>
      </a:lvl3pPr>
      <a:lvl4pPr marL="1663660">
        <a:defRPr>
          <a:latin typeface="+mn-lt"/>
          <a:ea typeface="+mn-ea"/>
          <a:cs typeface="+mn-cs"/>
        </a:defRPr>
      </a:lvl4pPr>
      <a:lvl5pPr marL="2218214">
        <a:defRPr>
          <a:latin typeface="+mn-lt"/>
          <a:ea typeface="+mn-ea"/>
          <a:cs typeface="+mn-cs"/>
        </a:defRPr>
      </a:lvl5pPr>
      <a:lvl6pPr marL="2772767">
        <a:defRPr>
          <a:latin typeface="+mn-lt"/>
          <a:ea typeface="+mn-ea"/>
          <a:cs typeface="+mn-cs"/>
        </a:defRPr>
      </a:lvl6pPr>
      <a:lvl7pPr marL="3327321">
        <a:defRPr>
          <a:latin typeface="+mn-lt"/>
          <a:ea typeface="+mn-ea"/>
          <a:cs typeface="+mn-cs"/>
        </a:defRPr>
      </a:lvl7pPr>
      <a:lvl8pPr marL="3881874">
        <a:defRPr>
          <a:latin typeface="+mn-lt"/>
          <a:ea typeface="+mn-ea"/>
          <a:cs typeface="+mn-cs"/>
        </a:defRPr>
      </a:lvl8pPr>
      <a:lvl9pPr marL="4436428">
        <a:defRPr>
          <a:latin typeface="+mn-lt"/>
          <a:ea typeface="+mn-ea"/>
          <a:cs typeface="+mn-cs"/>
        </a:defRPr>
      </a:lvl9pPr>
    </p:bodyStyle>
    <p:otherStyle>
      <a:lvl1pPr marL="0">
        <a:defRPr>
          <a:latin typeface="+mn-lt"/>
          <a:ea typeface="+mn-ea"/>
          <a:cs typeface="+mn-cs"/>
        </a:defRPr>
      </a:lvl1pPr>
      <a:lvl2pPr marL="554553">
        <a:defRPr>
          <a:latin typeface="+mn-lt"/>
          <a:ea typeface="+mn-ea"/>
          <a:cs typeface="+mn-cs"/>
        </a:defRPr>
      </a:lvl2pPr>
      <a:lvl3pPr marL="1109107">
        <a:defRPr>
          <a:latin typeface="+mn-lt"/>
          <a:ea typeface="+mn-ea"/>
          <a:cs typeface="+mn-cs"/>
        </a:defRPr>
      </a:lvl3pPr>
      <a:lvl4pPr marL="1663660">
        <a:defRPr>
          <a:latin typeface="+mn-lt"/>
          <a:ea typeface="+mn-ea"/>
          <a:cs typeface="+mn-cs"/>
        </a:defRPr>
      </a:lvl4pPr>
      <a:lvl5pPr marL="2218214">
        <a:defRPr>
          <a:latin typeface="+mn-lt"/>
          <a:ea typeface="+mn-ea"/>
          <a:cs typeface="+mn-cs"/>
        </a:defRPr>
      </a:lvl5pPr>
      <a:lvl6pPr marL="2772767">
        <a:defRPr>
          <a:latin typeface="+mn-lt"/>
          <a:ea typeface="+mn-ea"/>
          <a:cs typeface="+mn-cs"/>
        </a:defRPr>
      </a:lvl6pPr>
      <a:lvl7pPr marL="3327321">
        <a:defRPr>
          <a:latin typeface="+mn-lt"/>
          <a:ea typeface="+mn-ea"/>
          <a:cs typeface="+mn-cs"/>
        </a:defRPr>
      </a:lvl7pPr>
      <a:lvl8pPr marL="3881874">
        <a:defRPr>
          <a:latin typeface="+mn-lt"/>
          <a:ea typeface="+mn-ea"/>
          <a:cs typeface="+mn-cs"/>
        </a:defRPr>
      </a:lvl8pPr>
      <a:lvl9pPr marL="4436428">
        <a:defRPr>
          <a:latin typeface="+mn-lt"/>
          <a:ea typeface="+mn-ea"/>
          <a:cs typeface="+mn-cs"/>
        </a:defRPr>
      </a:lvl9pPr>
    </p:otherStyle>
  </p:txStyles>
  <p:extLst>
    <p:ext uri="{27BBF7A9-308A-43DC-89C8-2F10F3537804}">
      <p15:sldGuideLst xmlns:p15="http://schemas.microsoft.com/office/powerpoint/2012/main">
        <p15:guide id="1" orient="horz" pos="691">
          <p15:clr>
            <a:srgbClr val="F26B43"/>
          </p15:clr>
        </p15:guide>
        <p15:guide id="2" orient="horz" pos="8034">
          <p15:clr>
            <a:srgbClr val="F26B43"/>
          </p15:clr>
        </p15:guide>
        <p15:guide id="3" pos="790">
          <p15:clr>
            <a:srgbClr val="F26B43"/>
          </p15:clr>
        </p15:guide>
        <p15:guide id="4" pos="14557">
          <p15:clr>
            <a:srgbClr val="F26B43"/>
          </p15:clr>
        </p15:guide>
        <p15:guide id="5" pos="7521">
          <p15:clr>
            <a:srgbClr val="F26B43"/>
          </p15:clr>
        </p15:guide>
        <p15:guide id="6" pos="7839">
          <p15:clr>
            <a:srgbClr val="F26B43"/>
          </p15:clr>
        </p15:guide>
        <p15:guide id="8" pos="7679">
          <p15:clr>
            <a:srgbClr val="F26B43"/>
          </p15:clr>
        </p15:guide>
        <p15:guide id="9" orient="horz" pos="2732">
          <p15:clr>
            <a:srgbClr val="F26B43"/>
          </p15:clr>
        </p15:guide>
        <p15:guide id="10" orient="horz" pos="772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68593" y="1165991"/>
            <a:ext cx="18662757" cy="692497"/>
          </a:xfrm>
          <a:prstGeom prst="rect">
            <a:avLst/>
          </a:prstGeom>
          <a:ln>
            <a:noFill/>
          </a:ln>
        </p:spPr>
        <p:txBody>
          <a:bodyPr wrap="square" lIns="0" tIns="0" rIns="0" bIns="0">
            <a:spAutoFit/>
          </a:bodyPr>
          <a:lstStyle>
            <a:lvl1pPr>
              <a:defRPr sz="4500" b="1" i="0">
                <a:solidFill>
                  <a:srgbClr val="1D1D1B"/>
                </a:solidFill>
                <a:latin typeface="Lato"/>
                <a:cs typeface="Lato"/>
              </a:defRPr>
            </a:lvl1pPr>
          </a:lstStyle>
          <a:p>
            <a:r>
              <a:rPr lang="pl-PL"/>
              <a:t>Wartości</a:t>
            </a:r>
            <a:endParaRPr/>
          </a:p>
        </p:txBody>
      </p:sp>
      <p:sp>
        <p:nvSpPr>
          <p:cNvPr id="3" name="Holder 3"/>
          <p:cNvSpPr>
            <a:spLocks noGrp="1"/>
          </p:cNvSpPr>
          <p:nvPr>
            <p:ph type="body" idx="1"/>
          </p:nvPr>
        </p:nvSpPr>
        <p:spPr>
          <a:xfrm>
            <a:off x="1345279" y="4371357"/>
            <a:ext cx="21030300" cy="438582"/>
          </a:xfrm>
          <a:prstGeom prst="rect">
            <a:avLst/>
          </a:prstGeom>
        </p:spPr>
        <p:txBody>
          <a:bodyPr wrap="square" lIns="0" tIns="0" rIns="0" bIns="0">
            <a:spAutoFit/>
          </a:bodyPr>
          <a:lstStyle>
            <a:lvl1pPr>
              <a:defRPr sz="2850" b="0" i="0">
                <a:solidFill>
                  <a:schemeClr val="tx1"/>
                </a:solidFill>
                <a:latin typeface="Lato Medium"/>
                <a:cs typeface="Lato Medium"/>
              </a:defRPr>
            </a:lvl1pPr>
          </a:lstStyle>
          <a:p>
            <a:endParaRPr/>
          </a:p>
        </p:txBody>
      </p:sp>
      <p:sp>
        <p:nvSpPr>
          <p:cNvPr id="6" name="Holder 6"/>
          <p:cNvSpPr>
            <a:spLocks noGrp="1"/>
          </p:cNvSpPr>
          <p:nvPr>
            <p:ph type="sldNum" sz="quarter" idx="7"/>
          </p:nvPr>
        </p:nvSpPr>
        <p:spPr>
          <a:xfrm>
            <a:off x="22260764" y="12701972"/>
            <a:ext cx="904038" cy="384721"/>
          </a:xfrm>
          <a:prstGeom prst="rect">
            <a:avLst/>
          </a:prstGeom>
        </p:spPr>
        <p:txBody>
          <a:bodyPr wrap="square" lIns="0" tIns="0" rIns="0" bIns="0" anchor="b" anchorCtr="0">
            <a:spAutoFit/>
          </a:bodyPr>
          <a:lstStyle>
            <a:lvl1pPr algn="r">
              <a:defRPr sz="2500">
                <a:solidFill>
                  <a:schemeClr val="bg1"/>
                </a:solidFill>
                <a:latin typeface="Lato Medium" panose="020F0502020204030203" pitchFamily="34" charset="0"/>
                <a:ea typeface="Lato Medium" panose="020F0502020204030203" pitchFamily="34" charset="0"/>
                <a:cs typeface="Lato Medium" panose="020F0502020204030203" pitchFamily="34" charset="0"/>
              </a:defRPr>
            </a:lvl1pPr>
          </a:lstStyle>
          <a:p>
            <a:fld id="{94D77738-1308-4E15-B905-9F034E5EB663}" type="slidenum">
              <a:rPr lang="pl-PL" smtClean="0"/>
              <a:pPr/>
              <a:t>‹#›</a:t>
            </a:fld>
            <a:endParaRPr lang="pl-PL"/>
          </a:p>
        </p:txBody>
      </p:sp>
      <p:pic>
        <p:nvPicPr>
          <p:cNvPr id="7" name="Grafika 6">
            <a:extLst>
              <a:ext uri="{FF2B5EF4-FFF2-40B4-BE49-F238E27FC236}">
                <a16:creationId xmlns:a16="http://schemas.microsoft.com/office/drawing/2014/main" id="{D488F6D0-8DBB-417E-8544-4E8DC3796B96}"/>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21301012" y="1029888"/>
            <a:ext cx="1810728" cy="1435624"/>
          </a:xfrm>
          <a:prstGeom prst="rect">
            <a:avLst/>
          </a:prstGeom>
        </p:spPr>
      </p:pic>
    </p:spTree>
    <p:extLst>
      <p:ext uri="{BB962C8B-B14F-4D97-AF65-F5344CB8AC3E}">
        <p14:creationId xmlns:p14="http://schemas.microsoft.com/office/powerpoint/2010/main" val="354948375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7" r:id="rId9"/>
    <p:sldLayoutId id="2147483729" r:id="rId10"/>
    <p:sldLayoutId id="2147483730" r:id="rId11"/>
    <p:sldLayoutId id="2147483731" r:id="rId12"/>
    <p:sldLayoutId id="2147483732" r:id="rId13"/>
    <p:sldLayoutId id="2147483733" r:id="rId14"/>
    <p:sldLayoutId id="2147483734" r:id="rId15"/>
  </p:sldLayoutIdLst>
  <p:hf hdr="0" ftr="0" dt="0"/>
  <p:txStyles>
    <p:titleStyle>
      <a:lvl1pPr>
        <a:defRPr sz="5533" b="0">
          <a:solidFill>
            <a:schemeClr val="tx2"/>
          </a:solidFill>
          <a:latin typeface="+mj-lt"/>
          <a:ea typeface="+mj-ea"/>
          <a:cs typeface="+mj-cs"/>
        </a:defRPr>
      </a:lvl1pPr>
    </p:titleStyle>
    <p:bodyStyle>
      <a:lvl1pPr marL="0">
        <a:defRPr sz="2716" baseline="0">
          <a:latin typeface="+mn-lt"/>
          <a:ea typeface="+mn-ea"/>
          <a:cs typeface="+mn-cs"/>
        </a:defRPr>
      </a:lvl1pPr>
      <a:lvl2pPr marL="554553">
        <a:defRPr>
          <a:latin typeface="+mn-lt"/>
          <a:ea typeface="+mn-ea"/>
          <a:cs typeface="+mn-cs"/>
        </a:defRPr>
      </a:lvl2pPr>
      <a:lvl3pPr marL="1109107">
        <a:defRPr>
          <a:latin typeface="+mn-lt"/>
          <a:ea typeface="+mn-ea"/>
          <a:cs typeface="+mn-cs"/>
        </a:defRPr>
      </a:lvl3pPr>
      <a:lvl4pPr marL="1663660">
        <a:defRPr>
          <a:latin typeface="+mn-lt"/>
          <a:ea typeface="+mn-ea"/>
          <a:cs typeface="+mn-cs"/>
        </a:defRPr>
      </a:lvl4pPr>
      <a:lvl5pPr marL="2218214">
        <a:defRPr>
          <a:latin typeface="+mn-lt"/>
          <a:ea typeface="+mn-ea"/>
          <a:cs typeface="+mn-cs"/>
        </a:defRPr>
      </a:lvl5pPr>
      <a:lvl6pPr marL="2772767">
        <a:defRPr>
          <a:latin typeface="+mn-lt"/>
          <a:ea typeface="+mn-ea"/>
          <a:cs typeface="+mn-cs"/>
        </a:defRPr>
      </a:lvl6pPr>
      <a:lvl7pPr marL="3327321">
        <a:defRPr>
          <a:latin typeface="+mn-lt"/>
          <a:ea typeface="+mn-ea"/>
          <a:cs typeface="+mn-cs"/>
        </a:defRPr>
      </a:lvl7pPr>
      <a:lvl8pPr marL="3881874">
        <a:defRPr>
          <a:latin typeface="+mn-lt"/>
          <a:ea typeface="+mn-ea"/>
          <a:cs typeface="+mn-cs"/>
        </a:defRPr>
      </a:lvl8pPr>
      <a:lvl9pPr marL="4436428">
        <a:defRPr>
          <a:latin typeface="+mn-lt"/>
          <a:ea typeface="+mn-ea"/>
          <a:cs typeface="+mn-cs"/>
        </a:defRPr>
      </a:lvl9pPr>
    </p:bodyStyle>
    <p:otherStyle>
      <a:lvl1pPr marL="0">
        <a:defRPr>
          <a:latin typeface="+mn-lt"/>
          <a:ea typeface="+mn-ea"/>
          <a:cs typeface="+mn-cs"/>
        </a:defRPr>
      </a:lvl1pPr>
      <a:lvl2pPr marL="554553">
        <a:defRPr>
          <a:latin typeface="+mn-lt"/>
          <a:ea typeface="+mn-ea"/>
          <a:cs typeface="+mn-cs"/>
        </a:defRPr>
      </a:lvl2pPr>
      <a:lvl3pPr marL="1109107">
        <a:defRPr>
          <a:latin typeface="+mn-lt"/>
          <a:ea typeface="+mn-ea"/>
          <a:cs typeface="+mn-cs"/>
        </a:defRPr>
      </a:lvl3pPr>
      <a:lvl4pPr marL="1663660">
        <a:defRPr>
          <a:latin typeface="+mn-lt"/>
          <a:ea typeface="+mn-ea"/>
          <a:cs typeface="+mn-cs"/>
        </a:defRPr>
      </a:lvl4pPr>
      <a:lvl5pPr marL="2218214">
        <a:defRPr>
          <a:latin typeface="+mn-lt"/>
          <a:ea typeface="+mn-ea"/>
          <a:cs typeface="+mn-cs"/>
        </a:defRPr>
      </a:lvl5pPr>
      <a:lvl6pPr marL="2772767">
        <a:defRPr>
          <a:latin typeface="+mn-lt"/>
          <a:ea typeface="+mn-ea"/>
          <a:cs typeface="+mn-cs"/>
        </a:defRPr>
      </a:lvl6pPr>
      <a:lvl7pPr marL="3327321">
        <a:defRPr>
          <a:latin typeface="+mn-lt"/>
          <a:ea typeface="+mn-ea"/>
          <a:cs typeface="+mn-cs"/>
        </a:defRPr>
      </a:lvl7pPr>
      <a:lvl8pPr marL="3881874">
        <a:defRPr>
          <a:latin typeface="+mn-lt"/>
          <a:ea typeface="+mn-ea"/>
          <a:cs typeface="+mn-cs"/>
        </a:defRPr>
      </a:lvl8pPr>
      <a:lvl9pPr marL="4436428">
        <a:defRPr>
          <a:latin typeface="+mn-lt"/>
          <a:ea typeface="+mn-ea"/>
          <a:cs typeface="+mn-cs"/>
        </a:defRPr>
      </a:lvl9pPr>
    </p:otherStyle>
  </p:txStyles>
  <p:extLst>
    <p:ext uri="{27BBF7A9-308A-43DC-89C8-2F10F3537804}">
      <p15:sldGuideLst xmlns:p15="http://schemas.microsoft.com/office/powerpoint/2012/main">
        <p15:guide id="1" orient="horz" pos="691">
          <p15:clr>
            <a:srgbClr val="F26B43"/>
          </p15:clr>
        </p15:guide>
        <p15:guide id="2" orient="horz" pos="8034">
          <p15:clr>
            <a:srgbClr val="F26B43"/>
          </p15:clr>
        </p15:guide>
        <p15:guide id="3" pos="790">
          <p15:clr>
            <a:srgbClr val="F26B43"/>
          </p15:clr>
        </p15:guide>
        <p15:guide id="4" pos="14557">
          <p15:clr>
            <a:srgbClr val="F26B43"/>
          </p15:clr>
        </p15:guide>
        <p15:guide id="5" pos="7521">
          <p15:clr>
            <a:srgbClr val="F26B43"/>
          </p15:clr>
        </p15:guide>
        <p15:guide id="6" pos="7839">
          <p15:clr>
            <a:srgbClr val="F26B43"/>
          </p15:clr>
        </p15:guide>
        <p15:guide id="8" pos="7679">
          <p15:clr>
            <a:srgbClr val="F26B43"/>
          </p15:clr>
        </p15:guide>
        <p15:guide id="9" orient="horz" pos="2732">
          <p15:clr>
            <a:srgbClr val="F26B43"/>
          </p15:clr>
        </p15:guide>
        <p15:guide id="10" orient="horz" pos="772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68593" y="1165991"/>
            <a:ext cx="18662757" cy="692497"/>
          </a:xfrm>
          <a:prstGeom prst="rect">
            <a:avLst/>
          </a:prstGeom>
          <a:ln>
            <a:noFill/>
          </a:ln>
        </p:spPr>
        <p:txBody>
          <a:bodyPr wrap="square" lIns="0" tIns="0" rIns="0" bIns="0">
            <a:spAutoFit/>
          </a:bodyPr>
          <a:lstStyle>
            <a:lvl1pPr>
              <a:defRPr sz="4500" b="1" i="0">
                <a:solidFill>
                  <a:srgbClr val="1D1D1B"/>
                </a:solidFill>
                <a:latin typeface="Lato"/>
                <a:cs typeface="Lato"/>
              </a:defRPr>
            </a:lvl1pPr>
          </a:lstStyle>
          <a:p>
            <a:r>
              <a:rPr lang="pl-PL"/>
              <a:t>Wartości</a:t>
            </a:r>
            <a:endParaRPr/>
          </a:p>
        </p:txBody>
      </p:sp>
      <p:sp>
        <p:nvSpPr>
          <p:cNvPr id="3" name="Holder 3"/>
          <p:cNvSpPr>
            <a:spLocks noGrp="1"/>
          </p:cNvSpPr>
          <p:nvPr>
            <p:ph type="body" idx="1"/>
          </p:nvPr>
        </p:nvSpPr>
        <p:spPr>
          <a:xfrm>
            <a:off x="1345279" y="4371357"/>
            <a:ext cx="21030300" cy="438582"/>
          </a:xfrm>
          <a:prstGeom prst="rect">
            <a:avLst/>
          </a:prstGeom>
        </p:spPr>
        <p:txBody>
          <a:bodyPr wrap="square" lIns="0" tIns="0" rIns="0" bIns="0">
            <a:spAutoFit/>
          </a:bodyPr>
          <a:lstStyle>
            <a:lvl1pPr>
              <a:defRPr sz="2850" b="0" i="0">
                <a:solidFill>
                  <a:schemeClr val="tx1"/>
                </a:solidFill>
                <a:latin typeface="Lato Medium"/>
                <a:cs typeface="Lato Medium"/>
              </a:defRPr>
            </a:lvl1pPr>
          </a:lstStyle>
          <a:p>
            <a:endParaRPr/>
          </a:p>
        </p:txBody>
      </p:sp>
      <p:sp>
        <p:nvSpPr>
          <p:cNvPr id="6" name="Holder 6"/>
          <p:cNvSpPr>
            <a:spLocks noGrp="1"/>
          </p:cNvSpPr>
          <p:nvPr>
            <p:ph type="sldNum" sz="quarter" idx="7"/>
          </p:nvPr>
        </p:nvSpPr>
        <p:spPr>
          <a:xfrm>
            <a:off x="22260764" y="12701972"/>
            <a:ext cx="904038" cy="384721"/>
          </a:xfrm>
          <a:prstGeom prst="rect">
            <a:avLst/>
          </a:prstGeom>
        </p:spPr>
        <p:txBody>
          <a:bodyPr wrap="square" lIns="0" tIns="0" rIns="0" bIns="0" anchor="b" anchorCtr="0">
            <a:spAutoFit/>
          </a:bodyPr>
          <a:lstStyle>
            <a:lvl1pPr algn="r">
              <a:defRPr sz="2500">
                <a:solidFill>
                  <a:schemeClr val="bg1"/>
                </a:solidFill>
                <a:latin typeface="Lato Medium" panose="020F0502020204030203" pitchFamily="34" charset="0"/>
                <a:ea typeface="Lato Medium" panose="020F0502020204030203" pitchFamily="34" charset="0"/>
                <a:cs typeface="Lato Medium" panose="020F0502020204030203" pitchFamily="34" charset="0"/>
              </a:defRPr>
            </a:lvl1pPr>
          </a:lstStyle>
          <a:p>
            <a:fld id="{94D77738-1308-4E15-B905-9F034E5EB663}" type="slidenum">
              <a:rPr lang="pl-PL" smtClean="0"/>
              <a:pPr/>
              <a:t>‹#›</a:t>
            </a:fld>
            <a:endParaRPr lang="pl-PL"/>
          </a:p>
        </p:txBody>
      </p:sp>
      <p:pic>
        <p:nvPicPr>
          <p:cNvPr id="7" name="Grafika 6">
            <a:extLst>
              <a:ext uri="{FF2B5EF4-FFF2-40B4-BE49-F238E27FC236}">
                <a16:creationId xmlns:a16="http://schemas.microsoft.com/office/drawing/2014/main" id="{D488F6D0-8DBB-417E-8544-4E8DC3796B96}"/>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1301012" y="1029888"/>
            <a:ext cx="1810728" cy="1435624"/>
          </a:xfrm>
          <a:prstGeom prst="rect">
            <a:avLst/>
          </a:prstGeom>
        </p:spPr>
      </p:pic>
    </p:spTree>
    <p:extLst>
      <p:ext uri="{BB962C8B-B14F-4D97-AF65-F5344CB8AC3E}">
        <p14:creationId xmlns:p14="http://schemas.microsoft.com/office/powerpoint/2010/main" val="201791839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Lst>
  <p:hf hdr="0" ftr="0" dt="0"/>
  <p:txStyles>
    <p:titleStyle>
      <a:lvl1pPr>
        <a:defRPr sz="5533" b="0">
          <a:solidFill>
            <a:schemeClr val="tx2"/>
          </a:solidFill>
          <a:latin typeface="+mj-lt"/>
          <a:ea typeface="+mj-ea"/>
          <a:cs typeface="+mj-cs"/>
        </a:defRPr>
      </a:lvl1pPr>
    </p:titleStyle>
    <p:bodyStyle>
      <a:lvl1pPr marL="0">
        <a:defRPr sz="2716" baseline="0">
          <a:latin typeface="+mn-lt"/>
          <a:ea typeface="+mn-ea"/>
          <a:cs typeface="+mn-cs"/>
        </a:defRPr>
      </a:lvl1pPr>
      <a:lvl2pPr marL="554553">
        <a:defRPr>
          <a:latin typeface="+mn-lt"/>
          <a:ea typeface="+mn-ea"/>
          <a:cs typeface="+mn-cs"/>
        </a:defRPr>
      </a:lvl2pPr>
      <a:lvl3pPr marL="1109107">
        <a:defRPr>
          <a:latin typeface="+mn-lt"/>
          <a:ea typeface="+mn-ea"/>
          <a:cs typeface="+mn-cs"/>
        </a:defRPr>
      </a:lvl3pPr>
      <a:lvl4pPr marL="1663660">
        <a:defRPr>
          <a:latin typeface="+mn-lt"/>
          <a:ea typeface="+mn-ea"/>
          <a:cs typeface="+mn-cs"/>
        </a:defRPr>
      </a:lvl4pPr>
      <a:lvl5pPr marL="2218214">
        <a:defRPr>
          <a:latin typeface="+mn-lt"/>
          <a:ea typeface="+mn-ea"/>
          <a:cs typeface="+mn-cs"/>
        </a:defRPr>
      </a:lvl5pPr>
      <a:lvl6pPr marL="2772767">
        <a:defRPr>
          <a:latin typeface="+mn-lt"/>
          <a:ea typeface="+mn-ea"/>
          <a:cs typeface="+mn-cs"/>
        </a:defRPr>
      </a:lvl6pPr>
      <a:lvl7pPr marL="3327321">
        <a:defRPr>
          <a:latin typeface="+mn-lt"/>
          <a:ea typeface="+mn-ea"/>
          <a:cs typeface="+mn-cs"/>
        </a:defRPr>
      </a:lvl7pPr>
      <a:lvl8pPr marL="3881874">
        <a:defRPr>
          <a:latin typeface="+mn-lt"/>
          <a:ea typeface="+mn-ea"/>
          <a:cs typeface="+mn-cs"/>
        </a:defRPr>
      </a:lvl8pPr>
      <a:lvl9pPr marL="4436428">
        <a:defRPr>
          <a:latin typeface="+mn-lt"/>
          <a:ea typeface="+mn-ea"/>
          <a:cs typeface="+mn-cs"/>
        </a:defRPr>
      </a:lvl9pPr>
    </p:bodyStyle>
    <p:otherStyle>
      <a:lvl1pPr marL="0">
        <a:defRPr>
          <a:latin typeface="+mn-lt"/>
          <a:ea typeface="+mn-ea"/>
          <a:cs typeface="+mn-cs"/>
        </a:defRPr>
      </a:lvl1pPr>
      <a:lvl2pPr marL="554553">
        <a:defRPr>
          <a:latin typeface="+mn-lt"/>
          <a:ea typeface="+mn-ea"/>
          <a:cs typeface="+mn-cs"/>
        </a:defRPr>
      </a:lvl2pPr>
      <a:lvl3pPr marL="1109107">
        <a:defRPr>
          <a:latin typeface="+mn-lt"/>
          <a:ea typeface="+mn-ea"/>
          <a:cs typeface="+mn-cs"/>
        </a:defRPr>
      </a:lvl3pPr>
      <a:lvl4pPr marL="1663660">
        <a:defRPr>
          <a:latin typeface="+mn-lt"/>
          <a:ea typeface="+mn-ea"/>
          <a:cs typeface="+mn-cs"/>
        </a:defRPr>
      </a:lvl4pPr>
      <a:lvl5pPr marL="2218214">
        <a:defRPr>
          <a:latin typeface="+mn-lt"/>
          <a:ea typeface="+mn-ea"/>
          <a:cs typeface="+mn-cs"/>
        </a:defRPr>
      </a:lvl5pPr>
      <a:lvl6pPr marL="2772767">
        <a:defRPr>
          <a:latin typeface="+mn-lt"/>
          <a:ea typeface="+mn-ea"/>
          <a:cs typeface="+mn-cs"/>
        </a:defRPr>
      </a:lvl6pPr>
      <a:lvl7pPr marL="3327321">
        <a:defRPr>
          <a:latin typeface="+mn-lt"/>
          <a:ea typeface="+mn-ea"/>
          <a:cs typeface="+mn-cs"/>
        </a:defRPr>
      </a:lvl7pPr>
      <a:lvl8pPr marL="3881874">
        <a:defRPr>
          <a:latin typeface="+mn-lt"/>
          <a:ea typeface="+mn-ea"/>
          <a:cs typeface="+mn-cs"/>
        </a:defRPr>
      </a:lvl8pPr>
      <a:lvl9pPr marL="4436428">
        <a:defRPr>
          <a:latin typeface="+mn-lt"/>
          <a:ea typeface="+mn-ea"/>
          <a:cs typeface="+mn-cs"/>
        </a:defRPr>
      </a:lvl9pPr>
    </p:otherStyle>
  </p:txStyles>
  <p:extLst>
    <p:ext uri="{27BBF7A9-308A-43DC-89C8-2F10F3537804}">
      <p15:sldGuideLst xmlns:p15="http://schemas.microsoft.com/office/powerpoint/2012/main">
        <p15:guide id="1" orient="horz" pos="691">
          <p15:clr>
            <a:srgbClr val="F26B43"/>
          </p15:clr>
        </p15:guide>
        <p15:guide id="2" orient="horz" pos="8034">
          <p15:clr>
            <a:srgbClr val="F26B43"/>
          </p15:clr>
        </p15:guide>
        <p15:guide id="3" pos="790">
          <p15:clr>
            <a:srgbClr val="F26B43"/>
          </p15:clr>
        </p15:guide>
        <p15:guide id="4" pos="14557">
          <p15:clr>
            <a:srgbClr val="F26B43"/>
          </p15:clr>
        </p15:guide>
        <p15:guide id="5" pos="7521">
          <p15:clr>
            <a:srgbClr val="F26B43"/>
          </p15:clr>
        </p15:guide>
        <p15:guide id="6" pos="7839">
          <p15:clr>
            <a:srgbClr val="F26B43"/>
          </p15:clr>
        </p15:guide>
        <p15:guide id="8" pos="7679">
          <p15:clr>
            <a:srgbClr val="F26B43"/>
          </p15:clr>
        </p15:guide>
        <p15:guide id="9" orient="horz" pos="2732">
          <p15:clr>
            <a:srgbClr val="F26B43"/>
          </p15:clr>
        </p15:guide>
        <p15:guide id="10" orient="horz" pos="772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68593" y="1165991"/>
            <a:ext cx="18662757" cy="692497"/>
          </a:xfrm>
          <a:prstGeom prst="rect">
            <a:avLst/>
          </a:prstGeom>
          <a:ln>
            <a:noFill/>
          </a:ln>
        </p:spPr>
        <p:txBody>
          <a:bodyPr wrap="square" lIns="0" tIns="0" rIns="0" bIns="0">
            <a:spAutoFit/>
          </a:bodyPr>
          <a:lstStyle>
            <a:lvl1pPr>
              <a:defRPr sz="4500" b="1" i="0">
                <a:solidFill>
                  <a:srgbClr val="1D1D1B"/>
                </a:solidFill>
                <a:latin typeface="Lato"/>
                <a:cs typeface="Lato"/>
              </a:defRPr>
            </a:lvl1pPr>
          </a:lstStyle>
          <a:p>
            <a:r>
              <a:rPr lang="pl-PL"/>
              <a:t>Wartości</a:t>
            </a:r>
            <a:endParaRPr/>
          </a:p>
        </p:txBody>
      </p:sp>
      <p:sp>
        <p:nvSpPr>
          <p:cNvPr id="3" name="Holder 3"/>
          <p:cNvSpPr>
            <a:spLocks noGrp="1"/>
          </p:cNvSpPr>
          <p:nvPr>
            <p:ph type="body" idx="1"/>
          </p:nvPr>
        </p:nvSpPr>
        <p:spPr>
          <a:xfrm>
            <a:off x="1345279" y="4371357"/>
            <a:ext cx="21030300" cy="438582"/>
          </a:xfrm>
          <a:prstGeom prst="rect">
            <a:avLst/>
          </a:prstGeom>
        </p:spPr>
        <p:txBody>
          <a:bodyPr wrap="square" lIns="0" tIns="0" rIns="0" bIns="0">
            <a:spAutoFit/>
          </a:bodyPr>
          <a:lstStyle>
            <a:lvl1pPr>
              <a:defRPr sz="2850" b="0" i="0">
                <a:solidFill>
                  <a:schemeClr val="tx1"/>
                </a:solidFill>
                <a:latin typeface="Lato Medium"/>
                <a:cs typeface="Lato Medium"/>
              </a:defRPr>
            </a:lvl1pPr>
          </a:lstStyle>
          <a:p>
            <a:endParaRPr/>
          </a:p>
        </p:txBody>
      </p:sp>
      <p:sp>
        <p:nvSpPr>
          <p:cNvPr id="6" name="Holder 6"/>
          <p:cNvSpPr>
            <a:spLocks noGrp="1"/>
          </p:cNvSpPr>
          <p:nvPr>
            <p:ph type="sldNum" sz="quarter" idx="7"/>
          </p:nvPr>
        </p:nvSpPr>
        <p:spPr>
          <a:xfrm>
            <a:off x="22260764" y="12701972"/>
            <a:ext cx="904038" cy="384721"/>
          </a:xfrm>
          <a:prstGeom prst="rect">
            <a:avLst/>
          </a:prstGeom>
        </p:spPr>
        <p:txBody>
          <a:bodyPr wrap="square" lIns="0" tIns="0" rIns="0" bIns="0" anchor="b" anchorCtr="0">
            <a:spAutoFit/>
          </a:bodyPr>
          <a:lstStyle>
            <a:lvl1pPr algn="r">
              <a:defRPr sz="2500">
                <a:solidFill>
                  <a:schemeClr val="bg1"/>
                </a:solidFill>
                <a:latin typeface="Lato Medium" panose="020F0502020204030203" pitchFamily="34" charset="0"/>
                <a:ea typeface="Lato Medium" panose="020F0502020204030203" pitchFamily="34" charset="0"/>
                <a:cs typeface="Lato Medium" panose="020F0502020204030203" pitchFamily="34" charset="0"/>
              </a:defRPr>
            </a:lvl1pPr>
          </a:lstStyle>
          <a:p>
            <a:fld id="{94D77738-1308-4E15-B905-9F034E5EB663}" type="slidenum">
              <a:rPr lang="pl-PL" smtClean="0"/>
              <a:pPr/>
              <a:t>‹#›</a:t>
            </a:fld>
            <a:endParaRPr lang="pl-PL"/>
          </a:p>
        </p:txBody>
      </p:sp>
      <p:pic>
        <p:nvPicPr>
          <p:cNvPr id="7" name="Grafika 6">
            <a:extLst>
              <a:ext uri="{FF2B5EF4-FFF2-40B4-BE49-F238E27FC236}">
                <a16:creationId xmlns:a16="http://schemas.microsoft.com/office/drawing/2014/main" id="{D488F6D0-8DBB-417E-8544-4E8DC3796B96}"/>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21301012" y="1029888"/>
            <a:ext cx="1810728" cy="1435624"/>
          </a:xfrm>
          <a:prstGeom prst="rect">
            <a:avLst/>
          </a:prstGeom>
        </p:spPr>
      </p:pic>
    </p:spTree>
    <p:extLst>
      <p:ext uri="{BB962C8B-B14F-4D97-AF65-F5344CB8AC3E}">
        <p14:creationId xmlns:p14="http://schemas.microsoft.com/office/powerpoint/2010/main" val="108706589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Lst>
  <p:hf hdr="0" ftr="0" dt="0"/>
  <p:txStyles>
    <p:titleStyle>
      <a:lvl1pPr>
        <a:defRPr sz="5533" b="0">
          <a:solidFill>
            <a:schemeClr val="tx2"/>
          </a:solidFill>
          <a:latin typeface="+mj-lt"/>
          <a:ea typeface="+mj-ea"/>
          <a:cs typeface="+mj-cs"/>
        </a:defRPr>
      </a:lvl1pPr>
    </p:titleStyle>
    <p:bodyStyle>
      <a:lvl1pPr marL="0">
        <a:defRPr sz="2716" baseline="0">
          <a:latin typeface="+mn-lt"/>
          <a:ea typeface="+mn-ea"/>
          <a:cs typeface="+mn-cs"/>
        </a:defRPr>
      </a:lvl1pPr>
      <a:lvl2pPr marL="554553">
        <a:defRPr>
          <a:latin typeface="+mn-lt"/>
          <a:ea typeface="+mn-ea"/>
          <a:cs typeface="+mn-cs"/>
        </a:defRPr>
      </a:lvl2pPr>
      <a:lvl3pPr marL="1109107">
        <a:defRPr>
          <a:latin typeface="+mn-lt"/>
          <a:ea typeface="+mn-ea"/>
          <a:cs typeface="+mn-cs"/>
        </a:defRPr>
      </a:lvl3pPr>
      <a:lvl4pPr marL="1663660">
        <a:defRPr>
          <a:latin typeface="+mn-lt"/>
          <a:ea typeface="+mn-ea"/>
          <a:cs typeface="+mn-cs"/>
        </a:defRPr>
      </a:lvl4pPr>
      <a:lvl5pPr marL="2218214">
        <a:defRPr>
          <a:latin typeface="+mn-lt"/>
          <a:ea typeface="+mn-ea"/>
          <a:cs typeface="+mn-cs"/>
        </a:defRPr>
      </a:lvl5pPr>
      <a:lvl6pPr marL="2772767">
        <a:defRPr>
          <a:latin typeface="+mn-lt"/>
          <a:ea typeface="+mn-ea"/>
          <a:cs typeface="+mn-cs"/>
        </a:defRPr>
      </a:lvl6pPr>
      <a:lvl7pPr marL="3327321">
        <a:defRPr>
          <a:latin typeface="+mn-lt"/>
          <a:ea typeface="+mn-ea"/>
          <a:cs typeface="+mn-cs"/>
        </a:defRPr>
      </a:lvl7pPr>
      <a:lvl8pPr marL="3881874">
        <a:defRPr>
          <a:latin typeface="+mn-lt"/>
          <a:ea typeface="+mn-ea"/>
          <a:cs typeface="+mn-cs"/>
        </a:defRPr>
      </a:lvl8pPr>
      <a:lvl9pPr marL="4436428">
        <a:defRPr>
          <a:latin typeface="+mn-lt"/>
          <a:ea typeface="+mn-ea"/>
          <a:cs typeface="+mn-cs"/>
        </a:defRPr>
      </a:lvl9pPr>
    </p:bodyStyle>
    <p:otherStyle>
      <a:lvl1pPr marL="0">
        <a:defRPr>
          <a:latin typeface="+mn-lt"/>
          <a:ea typeface="+mn-ea"/>
          <a:cs typeface="+mn-cs"/>
        </a:defRPr>
      </a:lvl1pPr>
      <a:lvl2pPr marL="554553">
        <a:defRPr>
          <a:latin typeface="+mn-lt"/>
          <a:ea typeface="+mn-ea"/>
          <a:cs typeface="+mn-cs"/>
        </a:defRPr>
      </a:lvl2pPr>
      <a:lvl3pPr marL="1109107">
        <a:defRPr>
          <a:latin typeface="+mn-lt"/>
          <a:ea typeface="+mn-ea"/>
          <a:cs typeface="+mn-cs"/>
        </a:defRPr>
      </a:lvl3pPr>
      <a:lvl4pPr marL="1663660">
        <a:defRPr>
          <a:latin typeface="+mn-lt"/>
          <a:ea typeface="+mn-ea"/>
          <a:cs typeface="+mn-cs"/>
        </a:defRPr>
      </a:lvl4pPr>
      <a:lvl5pPr marL="2218214">
        <a:defRPr>
          <a:latin typeface="+mn-lt"/>
          <a:ea typeface="+mn-ea"/>
          <a:cs typeface="+mn-cs"/>
        </a:defRPr>
      </a:lvl5pPr>
      <a:lvl6pPr marL="2772767">
        <a:defRPr>
          <a:latin typeface="+mn-lt"/>
          <a:ea typeface="+mn-ea"/>
          <a:cs typeface="+mn-cs"/>
        </a:defRPr>
      </a:lvl6pPr>
      <a:lvl7pPr marL="3327321">
        <a:defRPr>
          <a:latin typeface="+mn-lt"/>
          <a:ea typeface="+mn-ea"/>
          <a:cs typeface="+mn-cs"/>
        </a:defRPr>
      </a:lvl7pPr>
      <a:lvl8pPr marL="3881874">
        <a:defRPr>
          <a:latin typeface="+mn-lt"/>
          <a:ea typeface="+mn-ea"/>
          <a:cs typeface="+mn-cs"/>
        </a:defRPr>
      </a:lvl8pPr>
      <a:lvl9pPr marL="4436428">
        <a:defRPr>
          <a:latin typeface="+mn-lt"/>
          <a:ea typeface="+mn-ea"/>
          <a:cs typeface="+mn-cs"/>
        </a:defRPr>
      </a:lvl9pPr>
    </p:otherStyle>
  </p:txStyles>
  <p:extLst>
    <p:ext uri="{27BBF7A9-308A-43DC-89C8-2F10F3537804}">
      <p15:sldGuideLst xmlns:p15="http://schemas.microsoft.com/office/powerpoint/2012/main">
        <p15:guide id="1" orient="horz" pos="691">
          <p15:clr>
            <a:srgbClr val="F26B43"/>
          </p15:clr>
        </p15:guide>
        <p15:guide id="2" orient="horz" pos="8034">
          <p15:clr>
            <a:srgbClr val="F26B43"/>
          </p15:clr>
        </p15:guide>
        <p15:guide id="3" pos="790">
          <p15:clr>
            <a:srgbClr val="F26B43"/>
          </p15:clr>
        </p15:guide>
        <p15:guide id="4" pos="14557">
          <p15:clr>
            <a:srgbClr val="F26B43"/>
          </p15:clr>
        </p15:guide>
        <p15:guide id="5" pos="7521">
          <p15:clr>
            <a:srgbClr val="F26B43"/>
          </p15:clr>
        </p15:guide>
        <p15:guide id="6" pos="7839">
          <p15:clr>
            <a:srgbClr val="F26B43"/>
          </p15:clr>
        </p15:guide>
        <p15:guide id="8" pos="7679">
          <p15:clr>
            <a:srgbClr val="F26B43"/>
          </p15:clr>
        </p15:guide>
        <p15:guide id="9" orient="horz" pos="2732">
          <p15:clr>
            <a:srgbClr val="F26B43"/>
          </p15:clr>
        </p15:guide>
        <p15:guide id="10" orient="horz" pos="7722">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68593" y="1165991"/>
            <a:ext cx="18662757" cy="692497"/>
          </a:xfrm>
          <a:prstGeom prst="rect">
            <a:avLst/>
          </a:prstGeom>
        </p:spPr>
        <p:txBody>
          <a:bodyPr wrap="square" lIns="0" tIns="0" rIns="0" bIns="0">
            <a:spAutoFit/>
          </a:bodyPr>
          <a:lstStyle>
            <a:lvl1pPr>
              <a:defRPr sz="4500" b="1" i="0">
                <a:solidFill>
                  <a:srgbClr val="1D1D1B"/>
                </a:solidFill>
                <a:latin typeface="Lato"/>
                <a:cs typeface="Lato"/>
              </a:defRPr>
            </a:lvl1pPr>
          </a:lstStyle>
          <a:p>
            <a:r>
              <a:rPr lang="pl-PL"/>
              <a:t>Wartości</a:t>
            </a:r>
            <a:endParaRPr/>
          </a:p>
        </p:txBody>
      </p:sp>
      <p:sp>
        <p:nvSpPr>
          <p:cNvPr id="3" name="Holder 3"/>
          <p:cNvSpPr>
            <a:spLocks noGrp="1"/>
          </p:cNvSpPr>
          <p:nvPr>
            <p:ph type="body" idx="1"/>
          </p:nvPr>
        </p:nvSpPr>
        <p:spPr>
          <a:xfrm>
            <a:off x="1254125" y="4371356"/>
            <a:ext cx="21121454" cy="542427"/>
          </a:xfrm>
          <a:prstGeom prst="rect">
            <a:avLst/>
          </a:prstGeom>
        </p:spPr>
        <p:txBody>
          <a:bodyPr wrap="square" lIns="0" tIns="0" rIns="0" bIns="0">
            <a:spAutoFit/>
          </a:bodyPr>
          <a:lstStyle>
            <a:lvl1pPr>
              <a:defRPr sz="2850" b="0" i="0">
                <a:solidFill>
                  <a:schemeClr val="tx1"/>
                </a:solidFill>
                <a:latin typeface="Lato Medium"/>
                <a:cs typeface="Lato Medium"/>
              </a:defRPr>
            </a:lvl1pPr>
          </a:lstStyle>
          <a:p>
            <a:endParaRPr/>
          </a:p>
        </p:txBody>
      </p:sp>
      <p:sp>
        <p:nvSpPr>
          <p:cNvPr id="6" name="Holder 6"/>
          <p:cNvSpPr>
            <a:spLocks noGrp="1"/>
          </p:cNvSpPr>
          <p:nvPr>
            <p:ph type="sldNum" sz="quarter" idx="7"/>
          </p:nvPr>
        </p:nvSpPr>
        <p:spPr>
          <a:xfrm>
            <a:off x="22260764" y="12701972"/>
            <a:ext cx="904038" cy="384721"/>
          </a:xfrm>
          <a:prstGeom prst="rect">
            <a:avLst/>
          </a:prstGeom>
        </p:spPr>
        <p:txBody>
          <a:bodyPr wrap="square" lIns="0" tIns="0" rIns="0" bIns="0" anchor="b" anchorCtr="0">
            <a:spAutoFit/>
          </a:bodyPr>
          <a:lstStyle>
            <a:lvl1pPr algn="r">
              <a:defRPr sz="2500">
                <a:solidFill>
                  <a:schemeClr val="bg1"/>
                </a:solidFill>
                <a:latin typeface="Lato Medium" panose="020F0502020204030203" pitchFamily="34" charset="0"/>
                <a:ea typeface="Lato Medium" panose="020F0502020204030203" pitchFamily="34" charset="0"/>
                <a:cs typeface="Lato Medium" panose="020F0502020204030203" pitchFamily="34" charset="0"/>
              </a:defRPr>
            </a:lvl1pPr>
          </a:lstStyle>
          <a:p>
            <a:fld id="{94D77738-1308-4E15-B905-9F034E5EB663}" type="slidenum">
              <a:rPr lang="pl-PL" smtClean="0"/>
              <a:pPr/>
              <a:t>‹#›</a:t>
            </a:fld>
            <a:endParaRPr lang="pl-PL"/>
          </a:p>
        </p:txBody>
      </p:sp>
      <p:pic>
        <p:nvPicPr>
          <p:cNvPr id="17" name="Grafika 16">
            <a:extLst>
              <a:ext uri="{FF2B5EF4-FFF2-40B4-BE49-F238E27FC236}">
                <a16:creationId xmlns:a16="http://schemas.microsoft.com/office/drawing/2014/main" id="{3E58446F-2D8E-43C9-8C98-FCB2388EEE7D}"/>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21294156" y="1072801"/>
            <a:ext cx="1810728" cy="1427219"/>
          </a:xfrm>
          <a:prstGeom prst="rect">
            <a:avLst/>
          </a:prstGeom>
        </p:spPr>
      </p:pic>
      <p:pic>
        <p:nvPicPr>
          <p:cNvPr id="7" name="Grafika 6">
            <a:extLst>
              <a:ext uri="{FF2B5EF4-FFF2-40B4-BE49-F238E27FC236}">
                <a16:creationId xmlns:a16="http://schemas.microsoft.com/office/drawing/2014/main" id="{D641BF56-BAD0-4518-A973-B309629C8D17}"/>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21447464" y="1225201"/>
            <a:ext cx="1810728" cy="1427219"/>
          </a:xfrm>
          <a:prstGeom prst="rect">
            <a:avLst/>
          </a:prstGeom>
        </p:spPr>
      </p:pic>
    </p:spTree>
    <p:extLst>
      <p:ext uri="{BB962C8B-B14F-4D97-AF65-F5344CB8AC3E}">
        <p14:creationId xmlns:p14="http://schemas.microsoft.com/office/powerpoint/2010/main" val="122767782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Lst>
  <p:hf hdr="0" ftr="0" dt="0"/>
  <p:txStyles>
    <p:titleStyle>
      <a:lvl1pPr>
        <a:defRPr sz="5533">
          <a:solidFill>
            <a:schemeClr val="tx2"/>
          </a:solidFill>
          <a:latin typeface="+mj-lt"/>
          <a:ea typeface="+mj-ea"/>
          <a:cs typeface="+mj-cs"/>
        </a:defRPr>
      </a:lvl1pPr>
    </p:titleStyle>
    <p:bodyStyle>
      <a:lvl1pPr marL="0">
        <a:defRPr sz="2716" baseline="0">
          <a:latin typeface="+mn-lt"/>
          <a:ea typeface="+mn-ea"/>
          <a:cs typeface="+mn-cs"/>
        </a:defRPr>
      </a:lvl1pPr>
      <a:lvl2pPr marL="554553">
        <a:defRPr>
          <a:latin typeface="+mn-lt"/>
          <a:ea typeface="+mn-ea"/>
          <a:cs typeface="+mn-cs"/>
        </a:defRPr>
      </a:lvl2pPr>
      <a:lvl3pPr marL="1109107">
        <a:defRPr>
          <a:latin typeface="+mn-lt"/>
          <a:ea typeface="+mn-ea"/>
          <a:cs typeface="+mn-cs"/>
        </a:defRPr>
      </a:lvl3pPr>
      <a:lvl4pPr marL="1663660">
        <a:defRPr>
          <a:latin typeface="+mn-lt"/>
          <a:ea typeface="+mn-ea"/>
          <a:cs typeface="+mn-cs"/>
        </a:defRPr>
      </a:lvl4pPr>
      <a:lvl5pPr marL="2218214">
        <a:defRPr>
          <a:latin typeface="+mn-lt"/>
          <a:ea typeface="+mn-ea"/>
          <a:cs typeface="+mn-cs"/>
        </a:defRPr>
      </a:lvl5pPr>
      <a:lvl6pPr marL="2772767">
        <a:defRPr>
          <a:latin typeface="+mn-lt"/>
          <a:ea typeface="+mn-ea"/>
          <a:cs typeface="+mn-cs"/>
        </a:defRPr>
      </a:lvl6pPr>
      <a:lvl7pPr marL="3327321">
        <a:defRPr>
          <a:latin typeface="+mn-lt"/>
          <a:ea typeface="+mn-ea"/>
          <a:cs typeface="+mn-cs"/>
        </a:defRPr>
      </a:lvl7pPr>
      <a:lvl8pPr marL="3881874">
        <a:defRPr>
          <a:latin typeface="+mn-lt"/>
          <a:ea typeface="+mn-ea"/>
          <a:cs typeface="+mn-cs"/>
        </a:defRPr>
      </a:lvl8pPr>
      <a:lvl9pPr marL="4436428">
        <a:defRPr>
          <a:latin typeface="+mn-lt"/>
          <a:ea typeface="+mn-ea"/>
          <a:cs typeface="+mn-cs"/>
        </a:defRPr>
      </a:lvl9pPr>
    </p:bodyStyle>
    <p:otherStyle>
      <a:lvl1pPr marL="0">
        <a:defRPr>
          <a:latin typeface="+mn-lt"/>
          <a:ea typeface="+mn-ea"/>
          <a:cs typeface="+mn-cs"/>
        </a:defRPr>
      </a:lvl1pPr>
      <a:lvl2pPr marL="554553">
        <a:defRPr>
          <a:latin typeface="+mn-lt"/>
          <a:ea typeface="+mn-ea"/>
          <a:cs typeface="+mn-cs"/>
        </a:defRPr>
      </a:lvl2pPr>
      <a:lvl3pPr marL="1109107">
        <a:defRPr>
          <a:latin typeface="+mn-lt"/>
          <a:ea typeface="+mn-ea"/>
          <a:cs typeface="+mn-cs"/>
        </a:defRPr>
      </a:lvl3pPr>
      <a:lvl4pPr marL="1663660">
        <a:defRPr>
          <a:latin typeface="+mn-lt"/>
          <a:ea typeface="+mn-ea"/>
          <a:cs typeface="+mn-cs"/>
        </a:defRPr>
      </a:lvl4pPr>
      <a:lvl5pPr marL="2218214">
        <a:defRPr>
          <a:latin typeface="+mn-lt"/>
          <a:ea typeface="+mn-ea"/>
          <a:cs typeface="+mn-cs"/>
        </a:defRPr>
      </a:lvl5pPr>
      <a:lvl6pPr marL="2772767">
        <a:defRPr>
          <a:latin typeface="+mn-lt"/>
          <a:ea typeface="+mn-ea"/>
          <a:cs typeface="+mn-cs"/>
        </a:defRPr>
      </a:lvl6pPr>
      <a:lvl7pPr marL="3327321">
        <a:defRPr>
          <a:latin typeface="+mn-lt"/>
          <a:ea typeface="+mn-ea"/>
          <a:cs typeface="+mn-cs"/>
        </a:defRPr>
      </a:lvl7pPr>
      <a:lvl8pPr marL="3881874">
        <a:defRPr>
          <a:latin typeface="+mn-lt"/>
          <a:ea typeface="+mn-ea"/>
          <a:cs typeface="+mn-cs"/>
        </a:defRPr>
      </a:lvl8pPr>
      <a:lvl9pPr marL="4436428">
        <a:defRPr>
          <a:latin typeface="+mn-lt"/>
          <a:ea typeface="+mn-ea"/>
          <a:cs typeface="+mn-cs"/>
        </a:defRPr>
      </a:lvl9pPr>
    </p:otherStyle>
  </p:txStyles>
  <p:extLst>
    <p:ext uri="{27BBF7A9-308A-43DC-89C8-2F10F3537804}">
      <p15:sldGuideLst xmlns:p15="http://schemas.microsoft.com/office/powerpoint/2012/main">
        <p15:guide id="1" orient="horz" pos="691">
          <p15:clr>
            <a:srgbClr val="F26B43"/>
          </p15:clr>
        </p15:guide>
        <p15:guide id="2" orient="horz" pos="8034">
          <p15:clr>
            <a:srgbClr val="F26B43"/>
          </p15:clr>
        </p15:guide>
        <p15:guide id="3" pos="790">
          <p15:clr>
            <a:srgbClr val="F26B43"/>
          </p15:clr>
        </p15:guide>
        <p15:guide id="4" pos="14557">
          <p15:clr>
            <a:srgbClr val="F26B43"/>
          </p15:clr>
        </p15:guide>
        <p15:guide id="5" pos="7521">
          <p15:clr>
            <a:srgbClr val="F26B43"/>
          </p15:clr>
        </p15:guide>
        <p15:guide id="6" pos="7839">
          <p15:clr>
            <a:srgbClr val="F26B43"/>
          </p15:clr>
        </p15:guide>
        <p15:guide id="8" pos="7679">
          <p15:clr>
            <a:srgbClr val="F26B43"/>
          </p15:clr>
        </p15:guide>
        <p15:guide id="9" orient="horz" pos="2732">
          <p15:clr>
            <a:srgbClr val="F26B43"/>
          </p15:clr>
        </p15:guide>
        <p15:guide id="10" orient="horz" pos="7722">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68593" y="1165991"/>
            <a:ext cx="18662757" cy="692497"/>
          </a:xfrm>
          <a:prstGeom prst="rect">
            <a:avLst/>
          </a:prstGeom>
          <a:ln>
            <a:noFill/>
          </a:ln>
        </p:spPr>
        <p:txBody>
          <a:bodyPr wrap="square" lIns="0" tIns="0" rIns="0" bIns="0">
            <a:spAutoFit/>
          </a:bodyPr>
          <a:lstStyle>
            <a:lvl1pPr>
              <a:defRPr sz="4500" b="1" i="0">
                <a:solidFill>
                  <a:srgbClr val="1D1D1B"/>
                </a:solidFill>
                <a:latin typeface="Lato"/>
                <a:cs typeface="Lato"/>
              </a:defRPr>
            </a:lvl1pPr>
          </a:lstStyle>
          <a:p>
            <a:r>
              <a:rPr lang="pl-PL"/>
              <a:t>Wartości</a:t>
            </a:r>
            <a:endParaRPr/>
          </a:p>
        </p:txBody>
      </p:sp>
      <p:sp>
        <p:nvSpPr>
          <p:cNvPr id="3" name="Holder 3"/>
          <p:cNvSpPr>
            <a:spLocks noGrp="1"/>
          </p:cNvSpPr>
          <p:nvPr>
            <p:ph type="body" idx="1"/>
          </p:nvPr>
        </p:nvSpPr>
        <p:spPr>
          <a:xfrm>
            <a:off x="1345279" y="4371357"/>
            <a:ext cx="21030300" cy="438582"/>
          </a:xfrm>
          <a:prstGeom prst="rect">
            <a:avLst/>
          </a:prstGeom>
        </p:spPr>
        <p:txBody>
          <a:bodyPr wrap="square" lIns="0" tIns="0" rIns="0" bIns="0">
            <a:spAutoFit/>
          </a:bodyPr>
          <a:lstStyle>
            <a:lvl1pPr>
              <a:defRPr sz="2850" b="0" i="0">
                <a:solidFill>
                  <a:schemeClr val="tx1"/>
                </a:solidFill>
                <a:latin typeface="Lato Medium"/>
                <a:cs typeface="Lato Medium"/>
              </a:defRPr>
            </a:lvl1pPr>
          </a:lstStyle>
          <a:p>
            <a:endParaRPr/>
          </a:p>
        </p:txBody>
      </p:sp>
      <p:sp>
        <p:nvSpPr>
          <p:cNvPr id="6" name="Holder 6"/>
          <p:cNvSpPr>
            <a:spLocks noGrp="1"/>
          </p:cNvSpPr>
          <p:nvPr>
            <p:ph type="sldNum" sz="quarter" idx="7"/>
          </p:nvPr>
        </p:nvSpPr>
        <p:spPr>
          <a:xfrm>
            <a:off x="22260764" y="12701972"/>
            <a:ext cx="904038" cy="384721"/>
          </a:xfrm>
          <a:prstGeom prst="rect">
            <a:avLst/>
          </a:prstGeom>
        </p:spPr>
        <p:txBody>
          <a:bodyPr wrap="square" lIns="0" tIns="0" rIns="0" bIns="0" anchor="b" anchorCtr="0">
            <a:spAutoFit/>
          </a:bodyPr>
          <a:lstStyle>
            <a:lvl1pPr algn="r">
              <a:defRPr sz="2500">
                <a:solidFill>
                  <a:schemeClr val="bg1"/>
                </a:solidFill>
                <a:latin typeface="Lato Medium" panose="020F0502020204030203" pitchFamily="34" charset="0"/>
                <a:ea typeface="Lato Medium" panose="020F0502020204030203" pitchFamily="34" charset="0"/>
                <a:cs typeface="Lato Medium" panose="020F0502020204030203" pitchFamily="34" charset="0"/>
              </a:defRPr>
            </a:lvl1pPr>
          </a:lstStyle>
          <a:p>
            <a:fld id="{94D77738-1308-4E15-B905-9F034E5EB663}" type="slidenum">
              <a:rPr lang="pl-PL" smtClean="0"/>
              <a:pPr/>
              <a:t>‹#›</a:t>
            </a:fld>
            <a:endParaRPr lang="pl-PL"/>
          </a:p>
        </p:txBody>
      </p:sp>
      <p:pic>
        <p:nvPicPr>
          <p:cNvPr id="7" name="Grafika 6">
            <a:extLst>
              <a:ext uri="{FF2B5EF4-FFF2-40B4-BE49-F238E27FC236}">
                <a16:creationId xmlns:a16="http://schemas.microsoft.com/office/drawing/2014/main" id="{D488F6D0-8DBB-417E-8544-4E8DC3796B96}"/>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21301012" y="1029888"/>
            <a:ext cx="1810728" cy="1435624"/>
          </a:xfrm>
          <a:prstGeom prst="rect">
            <a:avLst/>
          </a:prstGeom>
        </p:spPr>
      </p:pic>
    </p:spTree>
    <p:extLst>
      <p:ext uri="{BB962C8B-B14F-4D97-AF65-F5344CB8AC3E}">
        <p14:creationId xmlns:p14="http://schemas.microsoft.com/office/powerpoint/2010/main" val="240448216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Lst>
  <p:hf hdr="0" ftr="0" dt="0"/>
  <p:txStyles>
    <p:titleStyle>
      <a:lvl1pPr>
        <a:defRPr sz="5533" b="0">
          <a:solidFill>
            <a:schemeClr val="tx2"/>
          </a:solidFill>
          <a:latin typeface="+mj-lt"/>
          <a:ea typeface="+mj-ea"/>
          <a:cs typeface="+mj-cs"/>
        </a:defRPr>
      </a:lvl1pPr>
    </p:titleStyle>
    <p:bodyStyle>
      <a:lvl1pPr marL="0">
        <a:defRPr sz="2716" baseline="0">
          <a:latin typeface="+mn-lt"/>
          <a:ea typeface="+mn-ea"/>
          <a:cs typeface="+mn-cs"/>
        </a:defRPr>
      </a:lvl1pPr>
      <a:lvl2pPr marL="554553">
        <a:defRPr>
          <a:latin typeface="+mn-lt"/>
          <a:ea typeface="+mn-ea"/>
          <a:cs typeface="+mn-cs"/>
        </a:defRPr>
      </a:lvl2pPr>
      <a:lvl3pPr marL="1109107">
        <a:defRPr>
          <a:latin typeface="+mn-lt"/>
          <a:ea typeface="+mn-ea"/>
          <a:cs typeface="+mn-cs"/>
        </a:defRPr>
      </a:lvl3pPr>
      <a:lvl4pPr marL="1663660">
        <a:defRPr>
          <a:latin typeface="+mn-lt"/>
          <a:ea typeface="+mn-ea"/>
          <a:cs typeface="+mn-cs"/>
        </a:defRPr>
      </a:lvl4pPr>
      <a:lvl5pPr marL="2218214">
        <a:defRPr>
          <a:latin typeface="+mn-lt"/>
          <a:ea typeface="+mn-ea"/>
          <a:cs typeface="+mn-cs"/>
        </a:defRPr>
      </a:lvl5pPr>
      <a:lvl6pPr marL="2772767">
        <a:defRPr>
          <a:latin typeface="+mn-lt"/>
          <a:ea typeface="+mn-ea"/>
          <a:cs typeface="+mn-cs"/>
        </a:defRPr>
      </a:lvl6pPr>
      <a:lvl7pPr marL="3327321">
        <a:defRPr>
          <a:latin typeface="+mn-lt"/>
          <a:ea typeface="+mn-ea"/>
          <a:cs typeface="+mn-cs"/>
        </a:defRPr>
      </a:lvl7pPr>
      <a:lvl8pPr marL="3881874">
        <a:defRPr>
          <a:latin typeface="+mn-lt"/>
          <a:ea typeface="+mn-ea"/>
          <a:cs typeface="+mn-cs"/>
        </a:defRPr>
      </a:lvl8pPr>
      <a:lvl9pPr marL="4436428">
        <a:defRPr>
          <a:latin typeface="+mn-lt"/>
          <a:ea typeface="+mn-ea"/>
          <a:cs typeface="+mn-cs"/>
        </a:defRPr>
      </a:lvl9pPr>
    </p:bodyStyle>
    <p:otherStyle>
      <a:lvl1pPr marL="0">
        <a:defRPr>
          <a:latin typeface="+mn-lt"/>
          <a:ea typeface="+mn-ea"/>
          <a:cs typeface="+mn-cs"/>
        </a:defRPr>
      </a:lvl1pPr>
      <a:lvl2pPr marL="554553">
        <a:defRPr>
          <a:latin typeface="+mn-lt"/>
          <a:ea typeface="+mn-ea"/>
          <a:cs typeface="+mn-cs"/>
        </a:defRPr>
      </a:lvl2pPr>
      <a:lvl3pPr marL="1109107">
        <a:defRPr>
          <a:latin typeface="+mn-lt"/>
          <a:ea typeface="+mn-ea"/>
          <a:cs typeface="+mn-cs"/>
        </a:defRPr>
      </a:lvl3pPr>
      <a:lvl4pPr marL="1663660">
        <a:defRPr>
          <a:latin typeface="+mn-lt"/>
          <a:ea typeface="+mn-ea"/>
          <a:cs typeface="+mn-cs"/>
        </a:defRPr>
      </a:lvl4pPr>
      <a:lvl5pPr marL="2218214">
        <a:defRPr>
          <a:latin typeface="+mn-lt"/>
          <a:ea typeface="+mn-ea"/>
          <a:cs typeface="+mn-cs"/>
        </a:defRPr>
      </a:lvl5pPr>
      <a:lvl6pPr marL="2772767">
        <a:defRPr>
          <a:latin typeface="+mn-lt"/>
          <a:ea typeface="+mn-ea"/>
          <a:cs typeface="+mn-cs"/>
        </a:defRPr>
      </a:lvl6pPr>
      <a:lvl7pPr marL="3327321">
        <a:defRPr>
          <a:latin typeface="+mn-lt"/>
          <a:ea typeface="+mn-ea"/>
          <a:cs typeface="+mn-cs"/>
        </a:defRPr>
      </a:lvl7pPr>
      <a:lvl8pPr marL="3881874">
        <a:defRPr>
          <a:latin typeface="+mn-lt"/>
          <a:ea typeface="+mn-ea"/>
          <a:cs typeface="+mn-cs"/>
        </a:defRPr>
      </a:lvl8pPr>
      <a:lvl9pPr marL="4436428">
        <a:defRPr>
          <a:latin typeface="+mn-lt"/>
          <a:ea typeface="+mn-ea"/>
          <a:cs typeface="+mn-cs"/>
        </a:defRPr>
      </a:lvl9pPr>
    </p:otherStyle>
  </p:txStyles>
  <p:extLst>
    <p:ext uri="{27BBF7A9-308A-43DC-89C8-2F10F3537804}">
      <p15:sldGuideLst xmlns:p15="http://schemas.microsoft.com/office/powerpoint/2012/main">
        <p15:guide id="1" orient="horz" pos="691">
          <p15:clr>
            <a:srgbClr val="F26B43"/>
          </p15:clr>
        </p15:guide>
        <p15:guide id="2" orient="horz" pos="8034">
          <p15:clr>
            <a:srgbClr val="F26B43"/>
          </p15:clr>
        </p15:guide>
        <p15:guide id="3" pos="790">
          <p15:clr>
            <a:srgbClr val="F26B43"/>
          </p15:clr>
        </p15:guide>
        <p15:guide id="4" pos="14557">
          <p15:clr>
            <a:srgbClr val="F26B43"/>
          </p15:clr>
        </p15:guide>
        <p15:guide id="5" pos="7521">
          <p15:clr>
            <a:srgbClr val="F26B43"/>
          </p15:clr>
        </p15:guide>
        <p15:guide id="6" pos="7839">
          <p15:clr>
            <a:srgbClr val="F26B43"/>
          </p15:clr>
        </p15:guide>
        <p15:guide id="8" pos="7679">
          <p15:clr>
            <a:srgbClr val="F26B43"/>
          </p15:clr>
        </p15:guide>
        <p15:guide id="9" orient="horz" pos="2732">
          <p15:clr>
            <a:srgbClr val="F26B43"/>
          </p15:clr>
        </p15:guide>
        <p15:guide id="10" orient="horz" pos="772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chart" Target="../charts/chart21.xml"/><Relationship Id="rId2" Type="http://schemas.openxmlformats.org/officeDocument/2006/relationships/chart" Target="../charts/chart19.xml"/><Relationship Id="rId1" Type="http://schemas.openxmlformats.org/officeDocument/2006/relationships/slideLayout" Target="../slideLayouts/slideLayout12.xml"/><Relationship Id="rId6" Type="http://schemas.openxmlformats.org/officeDocument/2006/relationships/chart" Target="../charts/chart20.xml"/><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24.xml"/><Relationship Id="rId2" Type="http://schemas.openxmlformats.org/officeDocument/2006/relationships/image" Target="../media/image12.jpeg"/><Relationship Id="rId1" Type="http://schemas.openxmlformats.org/officeDocument/2006/relationships/slideLayout" Target="../slideLayouts/slideLayout12.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27.xml"/><Relationship Id="rId2" Type="http://schemas.openxmlformats.org/officeDocument/2006/relationships/image" Target="../media/image12.jpeg"/><Relationship Id="rId1" Type="http://schemas.openxmlformats.org/officeDocument/2006/relationships/slideLayout" Target="../slideLayouts/slideLayout12.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30.xml"/><Relationship Id="rId2" Type="http://schemas.openxmlformats.org/officeDocument/2006/relationships/image" Target="../media/image12.jpeg"/><Relationship Id="rId1" Type="http://schemas.openxmlformats.org/officeDocument/2006/relationships/slideLayout" Target="../slideLayouts/slideLayout12.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6.sv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6.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2.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6.svg"/><Relationship Id="rId10" Type="http://schemas.openxmlformats.org/officeDocument/2006/relationships/image" Target="../media/image17.jpeg"/><Relationship Id="rId4" Type="http://schemas.openxmlformats.org/officeDocument/2006/relationships/image" Target="../media/image5.png"/><Relationship Id="rId9" Type="http://schemas.openxmlformats.org/officeDocument/2006/relationships/image" Target="../media/image16.jpeg"/><Relationship Id="rId14" Type="http://schemas.openxmlformats.org/officeDocument/2006/relationships/image" Target="../media/image21.jpe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2.jpeg"/><Relationship Id="rId1" Type="http://schemas.openxmlformats.org/officeDocument/2006/relationships/slideLayout" Target="../slideLayouts/slideLayout12.xml"/><Relationship Id="rId5" Type="http://schemas.openxmlformats.org/officeDocument/2006/relationships/image" Target="../media/image6.sv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25.xml.rels><?xml version="1.0" encoding="UTF-8" standalone="yes"?>
<Relationships xmlns="http://schemas.openxmlformats.org/package/2006/relationships"><Relationship Id="rId8" Type="http://schemas.openxmlformats.org/officeDocument/2006/relationships/chart" Target="../charts/chart33.xml"/><Relationship Id="rId3" Type="http://schemas.openxmlformats.org/officeDocument/2006/relationships/image" Target="../media/image12.jpeg"/><Relationship Id="rId7" Type="http://schemas.openxmlformats.org/officeDocument/2006/relationships/chart" Target="../charts/chart32.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chart" Target="../charts/chart31.xml"/><Relationship Id="rId5" Type="http://schemas.openxmlformats.org/officeDocument/2006/relationships/image" Target="../media/image6.sv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chart" Target="../charts/chart34.xml"/><Relationship Id="rId5" Type="http://schemas.openxmlformats.org/officeDocument/2006/relationships/image" Target="../media/image6.sv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chart" Target="../charts/chart38.xml"/><Relationship Id="rId3" Type="http://schemas.openxmlformats.org/officeDocument/2006/relationships/image" Target="../media/image5.png"/><Relationship Id="rId7" Type="http://schemas.openxmlformats.org/officeDocument/2006/relationships/chart" Target="../charts/chart37.xml"/><Relationship Id="rId2" Type="http://schemas.openxmlformats.org/officeDocument/2006/relationships/image" Target="../media/image12.jpeg"/><Relationship Id="rId1" Type="http://schemas.openxmlformats.org/officeDocument/2006/relationships/slideLayout" Target="../slideLayouts/slideLayout12.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image" Target="../media/image6.svg"/></Relationships>
</file>

<file path=ppt/slides/_rels/slide28.xml.rels><?xml version="1.0" encoding="UTF-8" standalone="yes"?>
<Relationships xmlns="http://schemas.openxmlformats.org/package/2006/relationships"><Relationship Id="rId8" Type="http://schemas.openxmlformats.org/officeDocument/2006/relationships/chart" Target="../charts/chart42.xml"/><Relationship Id="rId3" Type="http://schemas.openxmlformats.org/officeDocument/2006/relationships/image" Target="../media/image5.png"/><Relationship Id="rId7" Type="http://schemas.openxmlformats.org/officeDocument/2006/relationships/chart" Target="../charts/chart41.xml"/><Relationship Id="rId2" Type="http://schemas.openxmlformats.org/officeDocument/2006/relationships/image" Target="../media/image12.jpeg"/><Relationship Id="rId1" Type="http://schemas.openxmlformats.org/officeDocument/2006/relationships/slideLayout" Target="../slideLayouts/slideLayout12.xml"/><Relationship Id="rId6" Type="http://schemas.openxmlformats.org/officeDocument/2006/relationships/chart" Target="../charts/chart40.xml"/><Relationship Id="rId5" Type="http://schemas.openxmlformats.org/officeDocument/2006/relationships/chart" Target="../charts/chart39.xml"/><Relationship Id="rId4" Type="http://schemas.openxmlformats.org/officeDocument/2006/relationships/image" Target="../media/image6.sv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2.jpeg"/><Relationship Id="rId1" Type="http://schemas.openxmlformats.org/officeDocument/2006/relationships/slideLayout" Target="../slideLayouts/slideLayout12.xml"/><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6.sv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2.jpeg"/><Relationship Id="rId1" Type="http://schemas.openxmlformats.org/officeDocument/2006/relationships/slideLayout" Target="../slideLayouts/slideLayout12.xml"/><Relationship Id="rId5" Type="http://schemas.openxmlformats.org/officeDocument/2006/relationships/image" Target="../media/image6.sv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23.jpeg"/><Relationship Id="rId5" Type="http://schemas.openxmlformats.org/officeDocument/2006/relationships/image" Target="../media/image6.sv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chart" Target="../charts/chart44.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chart" Target="../charts/chart43.xml"/><Relationship Id="rId5" Type="http://schemas.openxmlformats.org/officeDocument/2006/relationships/image" Target="../media/image6.sv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97.xml"/><Relationship Id="rId6" Type="http://schemas.openxmlformats.org/officeDocument/2006/relationships/image" Target="../media/image24.png"/><Relationship Id="rId5" Type="http://schemas.openxmlformats.org/officeDocument/2006/relationships/image" Target="../media/image6.sv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90.xml"/><Relationship Id="rId5" Type="http://schemas.openxmlformats.org/officeDocument/2006/relationships/image" Target="../media/image6.sv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2.jpeg"/><Relationship Id="rId1" Type="http://schemas.openxmlformats.org/officeDocument/2006/relationships/slideLayout" Target="../slideLayouts/slideLayout12.xml"/><Relationship Id="rId5" Type="http://schemas.openxmlformats.org/officeDocument/2006/relationships/image" Target="../media/image6.sv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image" Target="../media/image33.wmf"/><Relationship Id="rId3" Type="http://schemas.openxmlformats.org/officeDocument/2006/relationships/image" Target="../media/image5.png"/><Relationship Id="rId7" Type="http://schemas.openxmlformats.org/officeDocument/2006/relationships/image" Target="../media/image27.wmf"/><Relationship Id="rId12" Type="http://schemas.openxmlformats.org/officeDocument/2006/relationships/image" Target="../media/image32.wmf"/><Relationship Id="rId2" Type="http://schemas.openxmlformats.org/officeDocument/2006/relationships/image" Target="../media/image12.jpeg"/><Relationship Id="rId1" Type="http://schemas.openxmlformats.org/officeDocument/2006/relationships/slideLayout" Target="../slideLayouts/slideLayout87.xml"/><Relationship Id="rId6" Type="http://schemas.openxmlformats.org/officeDocument/2006/relationships/image" Target="../media/image26.wmf"/><Relationship Id="rId11" Type="http://schemas.openxmlformats.org/officeDocument/2006/relationships/image" Target="../media/image31.wmf"/><Relationship Id="rId5" Type="http://schemas.openxmlformats.org/officeDocument/2006/relationships/image" Target="../media/image25.png"/><Relationship Id="rId10" Type="http://schemas.openxmlformats.org/officeDocument/2006/relationships/image" Target="../media/image30.wmf"/><Relationship Id="rId4" Type="http://schemas.openxmlformats.org/officeDocument/2006/relationships/image" Target="../media/image6.svg"/><Relationship Id="rId9" Type="http://schemas.openxmlformats.org/officeDocument/2006/relationships/image" Target="../media/image29.wmf"/></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2.xml"/><Relationship Id="rId5" Type="http://schemas.openxmlformats.org/officeDocument/2006/relationships/chart" Target="../charts/chart45.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12.jpeg"/><Relationship Id="rId9" Type="http://schemas.openxmlformats.org/officeDocument/2006/relationships/chart" Target="../charts/chart4.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0.xml"/><Relationship Id="rId5" Type="http://schemas.openxmlformats.org/officeDocument/2006/relationships/image" Target="../media/image6.sv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8" Type="http://schemas.openxmlformats.org/officeDocument/2006/relationships/hyperlink" Target="https://pl.kruk.eu/esg" TargetMode="External"/><Relationship Id="rId3" Type="http://schemas.openxmlformats.org/officeDocument/2006/relationships/image" Target="../media/image5.png"/><Relationship Id="rId7" Type="http://schemas.openxmlformats.org/officeDocument/2006/relationships/hyperlink" Target="https://pl.kruk.eu/relacje-inwestorskie" TargetMode="External"/><Relationship Id="rId2" Type="http://schemas.openxmlformats.org/officeDocument/2006/relationships/image" Target="../media/image34.jpeg"/><Relationship Id="rId1" Type="http://schemas.openxmlformats.org/officeDocument/2006/relationships/slideLayout" Target="../slideLayouts/slideLayout70.xml"/><Relationship Id="rId6" Type="http://schemas.openxmlformats.org/officeDocument/2006/relationships/hyperlink" Target="mailto:ir@kruksa.pl" TargetMode="External"/><Relationship Id="rId5" Type="http://schemas.openxmlformats.org/officeDocument/2006/relationships/hyperlink" Target="https://pl.kruk.eu/" TargetMode="Externa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12.jpeg"/><Relationship Id="rId7"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chart" Target="../charts/chart5.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2.jpeg"/><Relationship Id="rId1" Type="http://schemas.openxmlformats.org/officeDocument/2006/relationships/slideLayout" Target="../slideLayouts/slideLayout86.xml"/><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chart" Target="../charts/chart12.xml"/><Relationship Id="rId13" Type="http://schemas.openxmlformats.org/officeDocument/2006/relationships/chart" Target="../charts/chart17.xml"/><Relationship Id="rId3" Type="http://schemas.openxmlformats.org/officeDocument/2006/relationships/image" Target="../media/image12.jpeg"/><Relationship Id="rId7" Type="http://schemas.openxmlformats.org/officeDocument/2006/relationships/chart" Target="../charts/chart11.xml"/><Relationship Id="rId12" Type="http://schemas.openxmlformats.org/officeDocument/2006/relationships/chart" Target="../charts/chart16.xml"/><Relationship Id="rId2" Type="http://schemas.openxmlformats.org/officeDocument/2006/relationships/notesSlide" Target="../notesSlides/notesSlide6.xml"/><Relationship Id="rId16" Type="http://schemas.openxmlformats.org/officeDocument/2006/relationships/image" Target="../media/image6.svg"/><Relationship Id="rId1" Type="http://schemas.openxmlformats.org/officeDocument/2006/relationships/slideLayout" Target="../slideLayouts/slideLayout12.xml"/><Relationship Id="rId6" Type="http://schemas.openxmlformats.org/officeDocument/2006/relationships/chart" Target="../charts/chart10.xml"/><Relationship Id="rId11" Type="http://schemas.openxmlformats.org/officeDocument/2006/relationships/chart" Target="../charts/chart15.xml"/><Relationship Id="rId5" Type="http://schemas.openxmlformats.org/officeDocument/2006/relationships/chart" Target="../charts/chart9.xml"/><Relationship Id="rId15" Type="http://schemas.openxmlformats.org/officeDocument/2006/relationships/image" Target="../media/image5.png"/><Relationship Id="rId10" Type="http://schemas.openxmlformats.org/officeDocument/2006/relationships/chart" Target="../charts/chart14.xml"/><Relationship Id="rId4" Type="http://schemas.openxmlformats.org/officeDocument/2006/relationships/chart" Target="../charts/chart8.xml"/><Relationship Id="rId9" Type="http://schemas.openxmlformats.org/officeDocument/2006/relationships/chart" Target="../charts/chart13.xml"/><Relationship Id="rId14" Type="http://schemas.openxmlformats.org/officeDocument/2006/relationships/chart" Target="../charts/char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Obraz 49" descr="Drapacze chmur pokazywane z widoku w górę">
            <a:extLst>
              <a:ext uri="{FF2B5EF4-FFF2-40B4-BE49-F238E27FC236}">
                <a16:creationId xmlns:a16="http://schemas.microsoft.com/office/drawing/2014/main" id="{12AF2A3C-A71D-92C2-B673-C1515E5BDA82}"/>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0" y="0"/>
            <a:ext cx="24384000" cy="13716000"/>
          </a:xfrm>
          <a:prstGeom prst="rect">
            <a:avLst/>
          </a:prstGeom>
        </p:spPr>
      </p:pic>
      <p:sp>
        <p:nvSpPr>
          <p:cNvPr id="5" name="Prostokąt 4">
            <a:extLst>
              <a:ext uri="{FF2B5EF4-FFF2-40B4-BE49-F238E27FC236}">
                <a16:creationId xmlns:a16="http://schemas.microsoft.com/office/drawing/2014/main" id="{E8E3DC3A-DB29-A73B-6D46-D6D7F816316F}"/>
              </a:ext>
            </a:extLst>
          </p:cNvPr>
          <p:cNvSpPr/>
          <p:nvPr/>
        </p:nvSpPr>
        <p:spPr>
          <a:xfrm>
            <a:off x="0" y="-5688"/>
            <a:ext cx="24384000" cy="13716001"/>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6" name="Grafika 5">
            <a:extLst>
              <a:ext uri="{FF2B5EF4-FFF2-40B4-BE49-F238E27FC236}">
                <a16:creationId xmlns:a16="http://schemas.microsoft.com/office/drawing/2014/main" id="{F95B38BC-CED0-F662-59AA-833186961C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91155" y="491795"/>
            <a:ext cx="1358852" cy="1075833"/>
          </a:xfrm>
          <a:prstGeom prst="rect">
            <a:avLst/>
          </a:prstGeom>
        </p:spPr>
      </p:pic>
      <p:sp>
        <p:nvSpPr>
          <p:cNvPr id="7" name="pole tekstowe 6">
            <a:extLst>
              <a:ext uri="{FF2B5EF4-FFF2-40B4-BE49-F238E27FC236}">
                <a16:creationId xmlns:a16="http://schemas.microsoft.com/office/drawing/2014/main" id="{36D4305F-2402-97E3-DE0E-0A2AEC8B0E3F}"/>
              </a:ext>
            </a:extLst>
          </p:cNvPr>
          <p:cNvSpPr txBox="1"/>
          <p:nvPr/>
        </p:nvSpPr>
        <p:spPr>
          <a:xfrm>
            <a:off x="1573617" y="4656524"/>
            <a:ext cx="20350717" cy="4339650"/>
          </a:xfrm>
          <a:prstGeom prst="rect">
            <a:avLst/>
          </a:prstGeom>
          <a:noFill/>
        </p:spPr>
        <p:txBody>
          <a:bodyPr wrap="square" rtlCol="0">
            <a:spAutoFit/>
          </a:bodyPr>
          <a:lstStyle/>
          <a:p>
            <a:r>
              <a:rPr lang="pl-PL" sz="7200" b="1" dirty="0">
                <a:solidFill>
                  <a:schemeClr val="bg1"/>
                </a:solidFill>
                <a:latin typeface="Lato" panose="020F0502020204030203" pitchFamily="34" charset="0"/>
              </a:rPr>
              <a:t>Prezentacja wyników po 4 kwartale 2025 roku </a:t>
            </a:r>
            <a:br>
              <a:rPr lang="pl-PL" sz="7200" b="1" dirty="0">
                <a:solidFill>
                  <a:schemeClr val="bg1"/>
                </a:solidFill>
                <a:latin typeface="Lato" panose="020F0502020204030203" pitchFamily="34" charset="0"/>
              </a:rPr>
            </a:br>
            <a:r>
              <a:rPr lang="pl-PL" sz="7200" b="1" dirty="0">
                <a:solidFill>
                  <a:schemeClr val="bg1"/>
                </a:solidFill>
                <a:latin typeface="Lato" panose="020F0502020204030203" pitchFamily="34" charset="0"/>
              </a:rPr>
              <a:t>Grupy Kapitałowej KRUK</a:t>
            </a:r>
            <a:br>
              <a:rPr lang="pl-PL" sz="6000" b="1" dirty="0">
                <a:solidFill>
                  <a:schemeClr val="bg1"/>
                </a:solidFill>
                <a:latin typeface="Lato" panose="020F0502020204030203" pitchFamily="34" charset="0"/>
              </a:rPr>
            </a:br>
            <a:br>
              <a:rPr lang="pl-PL" sz="4400" b="1" dirty="0">
                <a:solidFill>
                  <a:schemeClr val="bg1"/>
                </a:solidFill>
                <a:latin typeface="Lato" panose="020F0502020204030203" pitchFamily="34" charset="0"/>
              </a:rPr>
            </a:br>
            <a:r>
              <a:rPr lang="pl-PL" sz="4400" b="1" dirty="0">
                <a:solidFill>
                  <a:schemeClr val="bg1"/>
                </a:solidFill>
                <a:latin typeface="Lato" panose="020F0502020204030203" pitchFamily="34" charset="0"/>
              </a:rPr>
              <a:t>26 luty 2026</a:t>
            </a:r>
            <a:br>
              <a:rPr lang="pl-PL" sz="4400" b="1" dirty="0">
                <a:solidFill>
                  <a:schemeClr val="bg1"/>
                </a:solidFill>
                <a:latin typeface="Lato" panose="020F0502020204030203" pitchFamily="34" charset="0"/>
              </a:rPr>
            </a:br>
            <a:r>
              <a:rPr lang="pl-PL" sz="4400" b="1" dirty="0">
                <a:solidFill>
                  <a:schemeClr val="bg1"/>
                </a:solidFill>
                <a:latin typeface="Lato" panose="020F0502020204030203" pitchFamily="34" charset="0"/>
              </a:rPr>
              <a:t>(dane niezaudytowane)</a:t>
            </a:r>
            <a:endParaRPr lang="pl-PL" sz="6000" b="1" dirty="0">
              <a:solidFill>
                <a:srgbClr val="FF0000"/>
              </a:solidFill>
              <a:latin typeface="Lato" panose="020F0502020204030203" pitchFamily="34" charset="0"/>
            </a:endParaRPr>
          </a:p>
        </p:txBody>
      </p:sp>
    </p:spTree>
    <p:extLst>
      <p:ext uri="{BB962C8B-B14F-4D97-AF65-F5344CB8AC3E}">
        <p14:creationId xmlns:p14="http://schemas.microsoft.com/office/powerpoint/2010/main" val="2571845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ostokąt 12">
            <a:extLst>
              <a:ext uri="{FF2B5EF4-FFF2-40B4-BE49-F238E27FC236}">
                <a16:creationId xmlns:a16="http://schemas.microsoft.com/office/drawing/2014/main" id="{D6E0ADF6-7123-3E07-6A5F-CECE932062AD}"/>
              </a:ext>
            </a:extLst>
          </p:cNvPr>
          <p:cNvSpPr/>
          <p:nvPr/>
        </p:nvSpPr>
        <p:spPr>
          <a:xfrm>
            <a:off x="12057886" y="8085762"/>
            <a:ext cx="11231581" cy="5358093"/>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sp>
        <p:nvSpPr>
          <p:cNvPr id="16" name="Prostokąt zaokrąglony 47">
            <a:extLst>
              <a:ext uri="{FF2B5EF4-FFF2-40B4-BE49-F238E27FC236}">
                <a16:creationId xmlns:a16="http://schemas.microsoft.com/office/drawing/2014/main" id="{11A220CA-B2AC-1ECB-6F60-8AD155B189D9}"/>
              </a:ext>
            </a:extLst>
          </p:cNvPr>
          <p:cNvSpPr/>
          <p:nvPr/>
        </p:nvSpPr>
        <p:spPr>
          <a:xfrm>
            <a:off x="13848184" y="8568260"/>
            <a:ext cx="8064032" cy="792088"/>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104778" rtl="0" eaLnBrk="1" fontAlgn="auto" latinLnBrk="0" hangingPunct="1">
              <a:lnSpc>
                <a:spcPct val="100000"/>
              </a:lnSpc>
              <a:spcBef>
                <a:spcPts val="0"/>
              </a:spcBef>
              <a:spcAft>
                <a:spcPts val="0"/>
              </a:spcAft>
              <a:buClrTx/>
              <a:buSzTx/>
              <a:buFontTx/>
              <a:buNone/>
              <a:tabLst/>
              <a:defRPr lang="pl-PL" sz="2000" b="1" i="0" u="none" strike="noStrike" kern="1200" baseline="0" dirty="0">
                <a:solidFill>
                  <a:srgbClr val="000000"/>
                </a:solidFill>
                <a:latin typeface="+mj-lt"/>
                <a:ea typeface="+mn-ea"/>
                <a:cs typeface="+mn-cs"/>
              </a:defRPr>
            </a:pPr>
            <a:r>
              <a:rPr kumimoji="0" lang="pl-PL" sz="2400" b="1" i="0" u="none" strike="noStrike" kern="1200" cap="none" spc="0" normalizeH="0" baseline="0" noProof="0" dirty="0">
                <a:ln>
                  <a:noFill/>
                </a:ln>
                <a:solidFill>
                  <a:schemeClr val="accent6">
                    <a:lumMod val="75000"/>
                  </a:schemeClr>
                </a:solidFill>
                <a:effectLst/>
                <a:uLnTx/>
                <a:uFillTx/>
                <a:latin typeface="Lato"/>
                <a:ea typeface="+mn-ea"/>
                <a:cs typeface="+mn-cs"/>
              </a:rPr>
              <a:t>Udział KRUKa na rynku portfeli detalicznych niezabezpieczonych na rynku pierwotnym</a:t>
            </a:r>
          </a:p>
        </p:txBody>
      </p:sp>
      <p:sp>
        <p:nvSpPr>
          <p:cNvPr id="17" name="Prostokąt zaokrąglony 47">
            <a:extLst>
              <a:ext uri="{FF2B5EF4-FFF2-40B4-BE49-F238E27FC236}">
                <a16:creationId xmlns:a16="http://schemas.microsoft.com/office/drawing/2014/main" id="{133A2E33-BE36-A812-9631-2E9F63F5D66B}"/>
              </a:ext>
            </a:extLst>
          </p:cNvPr>
          <p:cNvSpPr/>
          <p:nvPr/>
        </p:nvSpPr>
        <p:spPr>
          <a:xfrm>
            <a:off x="12434804" y="8570198"/>
            <a:ext cx="1152000" cy="504000"/>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104778" rtl="0" eaLnBrk="1" fontAlgn="auto" latinLnBrk="0" hangingPunct="1">
              <a:lnSpc>
                <a:spcPct val="100000"/>
              </a:lnSpc>
              <a:spcBef>
                <a:spcPts val="0"/>
              </a:spcBef>
              <a:spcAft>
                <a:spcPts val="0"/>
              </a:spcAft>
              <a:buClrTx/>
              <a:buSzTx/>
              <a:buFontTx/>
              <a:buNone/>
              <a:tabLst/>
              <a:defRPr lang="pl-PL" sz="2000" b="1" i="0" u="none" strike="noStrike" kern="1200" baseline="0" dirty="0">
                <a:solidFill>
                  <a:srgbClr val="000000"/>
                </a:solidFill>
                <a:latin typeface="+mj-lt"/>
                <a:ea typeface="+mn-ea"/>
                <a:cs typeface="+mn-cs"/>
              </a:defRPr>
            </a:pPr>
            <a:r>
              <a:rPr lang="pl-PL" sz="2400" b="1" dirty="0">
                <a:solidFill>
                  <a:prstClr val="white"/>
                </a:solidFill>
                <a:latin typeface="Lato"/>
              </a:rPr>
              <a:t>Polska</a:t>
            </a:r>
            <a:endParaRPr kumimoji="0" lang="pl-PL" sz="2400" b="1" i="0" u="none" strike="noStrike" kern="1200" cap="none" spc="0" normalizeH="0" baseline="0" noProof="0" dirty="0">
              <a:ln>
                <a:noFill/>
              </a:ln>
              <a:solidFill>
                <a:prstClr val="white"/>
              </a:solidFill>
              <a:effectLst/>
              <a:uLnTx/>
              <a:uFillTx/>
              <a:latin typeface="Lato"/>
              <a:ea typeface="+mn-ea"/>
              <a:cs typeface="+mn-cs"/>
            </a:endParaRPr>
          </a:p>
        </p:txBody>
      </p:sp>
      <p:graphicFrame>
        <p:nvGraphicFramePr>
          <p:cNvPr id="18" name="Wykres 17">
            <a:extLst>
              <a:ext uri="{FF2B5EF4-FFF2-40B4-BE49-F238E27FC236}">
                <a16:creationId xmlns:a16="http://schemas.microsoft.com/office/drawing/2014/main" id="{42B67961-5BAE-AF6E-4546-3F4F3E27BBEF}"/>
              </a:ext>
            </a:extLst>
          </p:cNvPr>
          <p:cNvGraphicFramePr>
            <a:graphicFrameLocks/>
          </p:cNvGraphicFramePr>
          <p:nvPr>
            <p:extLst>
              <p:ext uri="{D42A27DB-BD31-4B8C-83A1-F6EECF244321}">
                <p14:modId xmlns:p14="http://schemas.microsoft.com/office/powerpoint/2010/main" val="1893311146"/>
              </p:ext>
            </p:extLst>
          </p:nvPr>
        </p:nvGraphicFramePr>
        <p:xfrm>
          <a:off x="12660200" y="8928244"/>
          <a:ext cx="10440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32" name="Prostokąt 31">
            <a:extLst>
              <a:ext uri="{FF2B5EF4-FFF2-40B4-BE49-F238E27FC236}">
                <a16:creationId xmlns:a16="http://schemas.microsoft.com/office/drawing/2014/main" id="{D1C56EC8-914A-85B6-63D7-D5B1E52DF792}"/>
              </a:ext>
            </a:extLst>
          </p:cNvPr>
          <p:cNvSpPr/>
          <p:nvPr/>
        </p:nvSpPr>
        <p:spPr>
          <a:xfrm>
            <a:off x="528371" y="8083824"/>
            <a:ext cx="11231581" cy="5358093"/>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sp>
        <p:nvSpPr>
          <p:cNvPr id="39" name="Prostokąt 38">
            <a:extLst>
              <a:ext uri="{FF2B5EF4-FFF2-40B4-BE49-F238E27FC236}">
                <a16:creationId xmlns:a16="http://schemas.microsoft.com/office/drawing/2014/main" id="{492ABCD7-CECE-D610-36BB-3F03E17F2039}"/>
              </a:ext>
            </a:extLst>
          </p:cNvPr>
          <p:cNvSpPr/>
          <p:nvPr/>
        </p:nvSpPr>
        <p:spPr>
          <a:xfrm>
            <a:off x="528371" y="2692380"/>
            <a:ext cx="11231581" cy="5279095"/>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pic>
        <p:nvPicPr>
          <p:cNvPr id="6" name="Obraz 5" descr="Drapacze chmur pokazywane z widoku w górę">
            <a:extLst>
              <a:ext uri="{FF2B5EF4-FFF2-40B4-BE49-F238E27FC236}">
                <a16:creationId xmlns:a16="http://schemas.microsoft.com/office/drawing/2014/main" id="{1999A814-6628-A8C6-DC42-36D9EF2F87AF}"/>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7" name="Prostokąt 6">
            <a:extLst>
              <a:ext uri="{FF2B5EF4-FFF2-40B4-BE49-F238E27FC236}">
                <a16:creationId xmlns:a16="http://schemas.microsoft.com/office/drawing/2014/main" id="{87B78CC0-BDAC-9BFE-0D89-262CC0D3DB86}"/>
              </a:ext>
            </a:extLst>
          </p:cNvPr>
          <p:cNvSpPr/>
          <p:nvPr/>
        </p:nvSpPr>
        <p:spPr>
          <a:xfrm>
            <a:off x="0" y="-1"/>
            <a:ext cx="24384000" cy="2083981"/>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3282"/>
              </a:solidFill>
              <a:effectLst/>
              <a:uLnTx/>
              <a:uFillTx/>
              <a:latin typeface="Lato Light"/>
              <a:ea typeface="+mn-ea"/>
              <a:cs typeface="+mn-cs"/>
            </a:endParaRPr>
          </a:p>
        </p:txBody>
      </p:sp>
      <p:sp>
        <p:nvSpPr>
          <p:cNvPr id="8" name="pole tekstowe 7">
            <a:extLst>
              <a:ext uri="{FF2B5EF4-FFF2-40B4-BE49-F238E27FC236}">
                <a16:creationId xmlns:a16="http://schemas.microsoft.com/office/drawing/2014/main" id="{D92D60D4-524B-6C94-5353-5F6CE34EEE0F}"/>
              </a:ext>
            </a:extLst>
          </p:cNvPr>
          <p:cNvSpPr txBox="1"/>
          <p:nvPr/>
        </p:nvSpPr>
        <p:spPr>
          <a:xfrm>
            <a:off x="533993" y="914994"/>
            <a:ext cx="17139684" cy="1323439"/>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dirty="0">
                <a:ln>
                  <a:noFill/>
                </a:ln>
                <a:solidFill>
                  <a:srgbClr val="007DFA">
                    <a:lumMod val="20000"/>
                    <a:lumOff val="80000"/>
                  </a:srgbClr>
                </a:solidFill>
                <a:effectLst/>
                <a:uLnTx/>
                <a:uFillTx/>
                <a:latin typeface="Lato"/>
                <a:ea typeface="+mn-ea"/>
                <a:cs typeface="+mn-cs"/>
              </a:rPr>
              <a:t>Rynek sprzedaży wierzytelności w 2025 roku w Polsce</a:t>
            </a:r>
          </a:p>
          <a:p>
            <a:pPr marL="0" marR="0" lvl="0" indent="0" algn="l" defTabSz="1104778" rtl="0" eaLnBrk="1" fontAlgn="auto" latinLnBrk="0" hangingPunct="1">
              <a:lnSpc>
                <a:spcPct val="100000"/>
              </a:lnSpc>
              <a:spcBef>
                <a:spcPts val="0"/>
              </a:spcBef>
              <a:spcAft>
                <a:spcPts val="0"/>
              </a:spcAft>
              <a:buClrTx/>
              <a:buSzTx/>
              <a:buFontTx/>
              <a:buNone/>
              <a:tabLst/>
              <a:defRPr/>
            </a:pPr>
            <a:endParaRPr kumimoji="0" lang="pl-PL" sz="4000" b="0" i="0" u="none" strike="noStrike" kern="1200" cap="none" spc="0" normalizeH="0" baseline="0" noProof="0" dirty="0">
              <a:ln>
                <a:noFill/>
              </a:ln>
              <a:solidFill>
                <a:srgbClr val="007DFA">
                  <a:lumMod val="20000"/>
                  <a:lumOff val="80000"/>
                </a:srgbClr>
              </a:solidFill>
              <a:effectLst/>
              <a:uLnTx/>
              <a:uFillTx/>
              <a:latin typeface="Lato"/>
              <a:ea typeface="+mn-ea"/>
              <a:cs typeface="+mn-cs"/>
            </a:endParaRPr>
          </a:p>
        </p:txBody>
      </p:sp>
      <p:pic>
        <p:nvPicPr>
          <p:cNvPr id="9" name="Grafika 8">
            <a:extLst>
              <a:ext uri="{FF2B5EF4-FFF2-40B4-BE49-F238E27FC236}">
                <a16:creationId xmlns:a16="http://schemas.microsoft.com/office/drawing/2014/main" id="{1C7EBF68-161F-0EDF-D711-5B6A87B1B4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85086" y="491795"/>
            <a:ext cx="1364921" cy="1075833"/>
          </a:xfrm>
          <a:prstGeom prst="rect">
            <a:avLst/>
          </a:prstGeom>
        </p:spPr>
      </p:pic>
      <p:sp>
        <p:nvSpPr>
          <p:cNvPr id="36" name="Prostokąt zaokrąglony 47">
            <a:extLst>
              <a:ext uri="{FF2B5EF4-FFF2-40B4-BE49-F238E27FC236}">
                <a16:creationId xmlns:a16="http://schemas.microsoft.com/office/drawing/2014/main" id="{2A2C5165-AC55-FD60-06B1-1D432C6B21F5}"/>
              </a:ext>
            </a:extLst>
          </p:cNvPr>
          <p:cNvSpPr/>
          <p:nvPr/>
        </p:nvSpPr>
        <p:spPr>
          <a:xfrm>
            <a:off x="2254896" y="8568260"/>
            <a:ext cx="8064032" cy="504000"/>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104778" rtl="0" eaLnBrk="1" fontAlgn="auto" latinLnBrk="0" hangingPunct="1">
              <a:lnSpc>
                <a:spcPct val="100000"/>
              </a:lnSpc>
              <a:spcBef>
                <a:spcPts val="0"/>
              </a:spcBef>
              <a:spcAft>
                <a:spcPts val="0"/>
              </a:spcAft>
              <a:buClrTx/>
              <a:buSzTx/>
              <a:buFontTx/>
              <a:buNone/>
              <a:tabLst/>
              <a:defRPr lang="pl-PL" sz="2000" b="1" i="0" u="none" strike="noStrike" kern="1200" baseline="0" dirty="0">
                <a:solidFill>
                  <a:srgbClr val="000000"/>
                </a:solidFill>
                <a:latin typeface="+mj-lt"/>
                <a:ea typeface="+mn-ea"/>
                <a:cs typeface="+mn-cs"/>
              </a:defRPr>
            </a:pPr>
            <a:r>
              <a:rPr kumimoji="0" lang="pl-PL" sz="2400" b="1" i="0" u="none" strike="noStrike" kern="1200" cap="none" spc="0" normalizeH="0" baseline="0" noProof="0" dirty="0">
                <a:ln>
                  <a:noFill/>
                </a:ln>
                <a:solidFill>
                  <a:schemeClr val="accent6">
                    <a:lumMod val="75000"/>
                  </a:schemeClr>
                </a:solidFill>
                <a:effectLst/>
                <a:uLnTx/>
                <a:uFillTx/>
                <a:latin typeface="Lato"/>
                <a:ea typeface="+mn-ea"/>
                <a:cs typeface="+mn-cs"/>
              </a:rPr>
              <a:t>Podaż portfeli detalicznych niezabezpieczonych (mld zł)</a:t>
            </a:r>
          </a:p>
        </p:txBody>
      </p:sp>
      <p:sp>
        <p:nvSpPr>
          <p:cNvPr id="15" name="Prostokąt 14">
            <a:extLst>
              <a:ext uri="{FF2B5EF4-FFF2-40B4-BE49-F238E27FC236}">
                <a16:creationId xmlns:a16="http://schemas.microsoft.com/office/drawing/2014/main" id="{E3049F3D-88EA-A97F-35C9-BACCA6872434}"/>
              </a:ext>
            </a:extLst>
          </p:cNvPr>
          <p:cNvSpPr/>
          <p:nvPr/>
        </p:nvSpPr>
        <p:spPr>
          <a:xfrm>
            <a:off x="11759952" y="2196329"/>
            <a:ext cx="11529515" cy="5806331"/>
          </a:xfrm>
          <a:prstGeom prst="rect">
            <a:avLst/>
          </a:prstGeom>
          <a:noFill/>
          <a:ln>
            <a:no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rtlCol="0" anchor="ctr"/>
          <a:lstStyle/>
          <a:p>
            <a:pPr marL="895289" marR="0" lvl="1" indent="-342900" algn="just" defTabSz="1104778" rtl="0" eaLnBrk="1" fontAlgn="auto" latinLnBrk="0" hangingPunct="1">
              <a:spcBef>
                <a:spcPts val="0"/>
              </a:spcBef>
              <a:spcAft>
                <a:spcPts val="0"/>
              </a:spcAft>
              <a:buClrTx/>
              <a:buSzTx/>
              <a:buFont typeface="Arial" panose="020B0604020202020204" pitchFamily="34" charset="0"/>
              <a:buChar char="•"/>
              <a:tabLst/>
              <a:defRPr/>
            </a:pPr>
            <a:r>
              <a:rPr lang="pl-PL" sz="2300" dirty="0">
                <a:solidFill>
                  <a:srgbClr val="000000"/>
                </a:solidFill>
                <a:latin typeface="Lato"/>
              </a:rPr>
              <a:t>Poziom wierzytelności nieregularnych konsumenckich niezabezpieczonych pozostał w 2025 roku na podobnym poziomie r/r, czyli około 23 mld zł. </a:t>
            </a:r>
          </a:p>
          <a:p>
            <a:pPr marL="895289" marR="0" lvl="1" indent="-342900" algn="just" defTabSz="1104778" rtl="0" eaLnBrk="1" fontAlgn="auto" latinLnBrk="0" hangingPunct="1">
              <a:spcBef>
                <a:spcPts val="0"/>
              </a:spcBef>
              <a:spcAft>
                <a:spcPts val="0"/>
              </a:spcAft>
              <a:buClrTx/>
              <a:buSzTx/>
              <a:buFont typeface="Arial" panose="020B0604020202020204" pitchFamily="34" charset="0"/>
              <a:buChar char="•"/>
              <a:tabLst/>
              <a:defRPr/>
            </a:pPr>
            <a:r>
              <a:rPr kumimoji="0" lang="pl-PL" sz="2300" b="0" i="0" u="none" strike="noStrike" kern="1200" cap="none" spc="0" normalizeH="0" baseline="0" noProof="0" dirty="0">
                <a:ln>
                  <a:noFill/>
                </a:ln>
                <a:solidFill>
                  <a:srgbClr val="000000"/>
                </a:solidFill>
                <a:effectLst/>
                <a:uLnTx/>
                <a:uFillTx/>
                <a:latin typeface="Lato"/>
                <a:ea typeface="+mn-ea"/>
                <a:cs typeface="+mn-cs"/>
              </a:rPr>
              <a:t>Szacowana </a:t>
            </a:r>
            <a:r>
              <a:rPr lang="pl-PL" sz="2300" dirty="0">
                <a:solidFill>
                  <a:srgbClr val="000000"/>
                </a:solidFill>
                <a:latin typeface="Lato"/>
              </a:rPr>
              <a:t>łączna podaż określona poprzez wartość nominalną wierzytelności wyniosła 16,5 mld zł, z czego 11,6 mld zł dotyczyło wierzytelności detalicznych </a:t>
            </a:r>
            <a:r>
              <a:rPr lang="pl-PL" sz="2300" dirty="0">
                <a:solidFill>
                  <a:schemeClr val="tx1"/>
                </a:solidFill>
                <a:latin typeface="Lato"/>
              </a:rPr>
              <a:t>niezabezpieczonych, 4,3 mld zł portfeli korporacyjnych i SME, a 0,6 mld zł portfeli hipotecznych. </a:t>
            </a:r>
          </a:p>
          <a:p>
            <a:pPr marL="895289" marR="0" lvl="1" indent="-342900" algn="just" defTabSz="1104778" rtl="0" eaLnBrk="1" fontAlgn="auto" latinLnBrk="0" hangingPunct="1">
              <a:spcBef>
                <a:spcPts val="0"/>
              </a:spcBef>
              <a:spcAft>
                <a:spcPts val="0"/>
              </a:spcAft>
              <a:buClrTx/>
              <a:buSzTx/>
              <a:buFont typeface="Arial" panose="020B0604020202020204" pitchFamily="34" charset="0"/>
              <a:buChar char="•"/>
              <a:tabLst/>
              <a:defRPr/>
            </a:pPr>
            <a:r>
              <a:rPr lang="pl-PL" sz="2300" dirty="0">
                <a:solidFill>
                  <a:schemeClr val="tx1"/>
                </a:solidFill>
                <a:latin typeface="Lato"/>
              </a:rPr>
              <a:t>Spadek średniej ceny do 18% spowodowany był dużą pod względem wartości nominalnej transakcją na rynku wtórnym. </a:t>
            </a:r>
          </a:p>
          <a:p>
            <a:pPr marL="895289" marR="0" lvl="1" indent="-342900" algn="just" defTabSz="1104778" rtl="0" eaLnBrk="1" fontAlgn="auto" latinLnBrk="0" hangingPunct="1">
              <a:spcBef>
                <a:spcPts val="0"/>
              </a:spcBef>
              <a:spcAft>
                <a:spcPts val="0"/>
              </a:spcAft>
              <a:buClrTx/>
              <a:buSzTx/>
              <a:buFont typeface="Arial" panose="020B0604020202020204" pitchFamily="34" charset="0"/>
              <a:buChar char="•"/>
              <a:tabLst/>
              <a:defRPr/>
            </a:pPr>
            <a:r>
              <a:rPr lang="pl-PL" sz="2300" dirty="0">
                <a:solidFill>
                  <a:schemeClr val="tx1"/>
                </a:solidFill>
                <a:latin typeface="Lato"/>
              </a:rPr>
              <a:t>Nakłady na rynku wierzytelności w Polsce wyniosły 2,8 mld zł, z czego 75% nakładów dotyczyło wierzytelności detalicznych niezabezpieczonych, a pozostałe 25% nakładów na portfele korporacyjne, SME i hipoteczne.</a:t>
            </a:r>
          </a:p>
          <a:p>
            <a:pPr marL="895289" marR="0" lvl="1" indent="-342900" algn="just" defTabSz="1104778" rtl="0" eaLnBrk="1" fontAlgn="auto" latinLnBrk="0" hangingPunct="1">
              <a:spcBef>
                <a:spcPts val="0"/>
              </a:spcBef>
              <a:spcAft>
                <a:spcPts val="0"/>
              </a:spcAft>
              <a:buClrTx/>
              <a:buSzTx/>
              <a:buFont typeface="Arial" panose="020B0604020202020204" pitchFamily="34" charset="0"/>
              <a:buChar char="•"/>
              <a:tabLst/>
              <a:defRPr/>
            </a:pPr>
            <a:r>
              <a:rPr lang="pl-PL" sz="2300" dirty="0">
                <a:solidFill>
                  <a:schemeClr val="tx1"/>
                </a:solidFill>
                <a:latin typeface="Lato"/>
              </a:rPr>
              <a:t>Udział rynkowy KRUKa w nakładach na rynku ogółem wyniósł 23%, natomiast udział w nakładach na wierzytelności detaliczne niezabezpieczone szacujemy na rynku pierwotnym 24%.</a:t>
            </a:r>
          </a:p>
        </p:txBody>
      </p:sp>
      <p:sp>
        <p:nvSpPr>
          <p:cNvPr id="4" name="Prostokąt zaokrąglony 47">
            <a:extLst>
              <a:ext uri="{FF2B5EF4-FFF2-40B4-BE49-F238E27FC236}">
                <a16:creationId xmlns:a16="http://schemas.microsoft.com/office/drawing/2014/main" id="{F1F0B117-104F-0BCD-B4F5-21DCC9D544E5}"/>
              </a:ext>
            </a:extLst>
          </p:cNvPr>
          <p:cNvSpPr/>
          <p:nvPr/>
        </p:nvSpPr>
        <p:spPr>
          <a:xfrm>
            <a:off x="905289" y="8568260"/>
            <a:ext cx="1152000" cy="504000"/>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104778" rtl="0" eaLnBrk="1" fontAlgn="auto" latinLnBrk="0" hangingPunct="1">
              <a:lnSpc>
                <a:spcPct val="100000"/>
              </a:lnSpc>
              <a:spcBef>
                <a:spcPts val="0"/>
              </a:spcBef>
              <a:spcAft>
                <a:spcPts val="0"/>
              </a:spcAft>
              <a:buClrTx/>
              <a:buSzTx/>
              <a:buFontTx/>
              <a:buNone/>
              <a:tabLst/>
              <a:defRPr lang="pl-PL" sz="2000" b="1" i="0" u="none" strike="noStrike" kern="1200" baseline="0" dirty="0">
                <a:solidFill>
                  <a:srgbClr val="000000"/>
                </a:solidFill>
                <a:latin typeface="+mj-lt"/>
                <a:ea typeface="+mn-ea"/>
                <a:cs typeface="+mn-cs"/>
              </a:defRPr>
            </a:pPr>
            <a:r>
              <a:rPr lang="pl-PL" sz="2400" b="1" dirty="0">
                <a:solidFill>
                  <a:prstClr val="white"/>
                </a:solidFill>
                <a:latin typeface="Lato"/>
              </a:rPr>
              <a:t>Polska</a:t>
            </a:r>
            <a:endParaRPr kumimoji="0" lang="pl-PL" sz="2400" b="1" i="0" u="none" strike="noStrike" kern="1200" cap="none" spc="0" normalizeH="0" baseline="0" noProof="0" dirty="0">
              <a:ln>
                <a:noFill/>
              </a:ln>
              <a:solidFill>
                <a:prstClr val="white"/>
              </a:solidFill>
              <a:effectLst/>
              <a:uLnTx/>
              <a:uFillTx/>
              <a:latin typeface="Lato"/>
              <a:ea typeface="+mn-ea"/>
              <a:cs typeface="+mn-cs"/>
            </a:endParaRPr>
          </a:p>
        </p:txBody>
      </p:sp>
      <p:graphicFrame>
        <p:nvGraphicFramePr>
          <p:cNvPr id="3" name="Symbol zastępczy zawartości 22">
            <a:extLst>
              <a:ext uri="{FF2B5EF4-FFF2-40B4-BE49-F238E27FC236}">
                <a16:creationId xmlns:a16="http://schemas.microsoft.com/office/drawing/2014/main" id="{0CA3CEAC-43E1-1791-13C4-38443E382A69}"/>
              </a:ext>
            </a:extLst>
          </p:cNvPr>
          <p:cNvGraphicFramePr>
            <a:graphicFrameLocks/>
          </p:cNvGraphicFramePr>
          <p:nvPr>
            <p:extLst>
              <p:ext uri="{D42A27DB-BD31-4B8C-83A1-F6EECF244321}">
                <p14:modId xmlns:p14="http://schemas.microsoft.com/office/powerpoint/2010/main" val="3809803424"/>
              </p:ext>
            </p:extLst>
          </p:nvPr>
        </p:nvGraphicFramePr>
        <p:xfrm>
          <a:off x="748503" y="8928244"/>
          <a:ext cx="10440000" cy="432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 name="Symbol zastępczy zawartości 5">
            <a:extLst>
              <a:ext uri="{FF2B5EF4-FFF2-40B4-BE49-F238E27FC236}">
                <a16:creationId xmlns:a16="http://schemas.microsoft.com/office/drawing/2014/main" id="{D31442D3-435C-38FD-7BB6-5C8392E5652D}"/>
              </a:ext>
            </a:extLst>
          </p:cNvPr>
          <p:cNvGraphicFramePr>
            <a:graphicFrameLocks/>
          </p:cNvGraphicFramePr>
          <p:nvPr>
            <p:extLst>
              <p:ext uri="{D42A27DB-BD31-4B8C-83A1-F6EECF244321}">
                <p14:modId xmlns:p14="http://schemas.microsoft.com/office/powerpoint/2010/main" val="2098492365"/>
              </p:ext>
            </p:extLst>
          </p:nvPr>
        </p:nvGraphicFramePr>
        <p:xfrm>
          <a:off x="748503" y="3521606"/>
          <a:ext cx="10440000" cy="4320000"/>
        </p:xfrm>
        <a:graphic>
          <a:graphicData uri="http://schemas.openxmlformats.org/drawingml/2006/chart">
            <c:chart xmlns:c="http://schemas.openxmlformats.org/drawingml/2006/chart" xmlns:r="http://schemas.openxmlformats.org/officeDocument/2006/relationships" r:id="rId7"/>
          </a:graphicData>
        </a:graphic>
      </p:graphicFrame>
      <p:sp>
        <p:nvSpPr>
          <p:cNvPr id="12" name="Prostokąt zaokrąglony 47">
            <a:extLst>
              <a:ext uri="{FF2B5EF4-FFF2-40B4-BE49-F238E27FC236}">
                <a16:creationId xmlns:a16="http://schemas.microsoft.com/office/drawing/2014/main" id="{8813BD18-2A72-A904-3AA6-9BEE7C4BE940}"/>
              </a:ext>
            </a:extLst>
          </p:cNvPr>
          <p:cNvSpPr/>
          <p:nvPr/>
        </p:nvSpPr>
        <p:spPr>
          <a:xfrm>
            <a:off x="2254896" y="2920175"/>
            <a:ext cx="8064032" cy="504000"/>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104778" rtl="0" eaLnBrk="1" fontAlgn="auto" latinLnBrk="0" hangingPunct="1">
              <a:lnSpc>
                <a:spcPct val="100000"/>
              </a:lnSpc>
              <a:spcBef>
                <a:spcPts val="0"/>
              </a:spcBef>
              <a:spcAft>
                <a:spcPts val="0"/>
              </a:spcAft>
              <a:buClrTx/>
              <a:buSzTx/>
              <a:buFontTx/>
              <a:buNone/>
              <a:tabLst/>
              <a:defRPr lang="pl-PL" sz="2000" b="1" i="0" u="none" strike="noStrike" kern="1200" baseline="0" dirty="0">
                <a:solidFill>
                  <a:srgbClr val="000000"/>
                </a:solidFill>
                <a:latin typeface="+mj-lt"/>
                <a:ea typeface="+mn-ea"/>
                <a:cs typeface="+mn-cs"/>
              </a:defRPr>
            </a:pPr>
            <a:r>
              <a:rPr kumimoji="0" lang="pl-PL" sz="2400" b="1" i="0" u="none" strike="noStrike" kern="1200" cap="none" spc="0" normalizeH="0" baseline="0" noProof="0" dirty="0">
                <a:ln>
                  <a:noFill/>
                </a:ln>
                <a:solidFill>
                  <a:schemeClr val="accent6">
                    <a:lumMod val="75000"/>
                  </a:schemeClr>
                </a:solidFill>
                <a:effectLst/>
                <a:uLnTx/>
                <a:uFillTx/>
                <a:latin typeface="Lato"/>
                <a:ea typeface="+mn-ea"/>
                <a:cs typeface="+mn-cs"/>
              </a:rPr>
              <a:t>Bankowe wierzytelności nieregularne (w mld zł)</a:t>
            </a:r>
          </a:p>
        </p:txBody>
      </p:sp>
      <p:sp>
        <p:nvSpPr>
          <p:cNvPr id="14" name="Prostokąt zaokrąglony 47">
            <a:extLst>
              <a:ext uri="{FF2B5EF4-FFF2-40B4-BE49-F238E27FC236}">
                <a16:creationId xmlns:a16="http://schemas.microsoft.com/office/drawing/2014/main" id="{9D3127EC-11B2-4F4F-DF52-293924E9B6B8}"/>
              </a:ext>
            </a:extLst>
          </p:cNvPr>
          <p:cNvSpPr/>
          <p:nvPr/>
        </p:nvSpPr>
        <p:spPr>
          <a:xfrm>
            <a:off x="905289" y="2920175"/>
            <a:ext cx="1152000" cy="504000"/>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104778" rtl="0" eaLnBrk="1" fontAlgn="auto" latinLnBrk="0" hangingPunct="1">
              <a:lnSpc>
                <a:spcPct val="100000"/>
              </a:lnSpc>
              <a:spcBef>
                <a:spcPts val="0"/>
              </a:spcBef>
              <a:spcAft>
                <a:spcPts val="0"/>
              </a:spcAft>
              <a:buClrTx/>
              <a:buSzTx/>
              <a:buFontTx/>
              <a:buNone/>
              <a:tabLst/>
              <a:defRPr lang="pl-PL" sz="2000" b="1" i="0" u="none" strike="noStrike" kern="1200" baseline="0" dirty="0">
                <a:solidFill>
                  <a:srgbClr val="000000"/>
                </a:solidFill>
                <a:latin typeface="+mj-lt"/>
                <a:ea typeface="+mn-ea"/>
                <a:cs typeface="+mn-cs"/>
              </a:defRPr>
            </a:pPr>
            <a:r>
              <a:rPr lang="pl-PL" sz="2400" b="1" dirty="0">
                <a:solidFill>
                  <a:prstClr val="white"/>
                </a:solidFill>
                <a:latin typeface="Lato"/>
              </a:rPr>
              <a:t>Polska</a:t>
            </a:r>
            <a:endParaRPr kumimoji="0" lang="pl-PL" sz="2400" b="1" i="0" u="none" strike="noStrike" kern="1200" cap="none" spc="0" normalizeH="0" baseline="0" noProof="0" dirty="0">
              <a:ln>
                <a:noFill/>
              </a:ln>
              <a:solidFill>
                <a:prstClr val="white"/>
              </a:solidFill>
              <a:effectLst/>
              <a:uLnTx/>
              <a:uFillTx/>
              <a:latin typeface="Lato"/>
              <a:ea typeface="+mn-ea"/>
              <a:cs typeface="+mn-cs"/>
            </a:endParaRPr>
          </a:p>
        </p:txBody>
      </p:sp>
    </p:spTree>
    <p:extLst>
      <p:ext uri="{BB962C8B-B14F-4D97-AF65-F5344CB8AC3E}">
        <p14:creationId xmlns:p14="http://schemas.microsoft.com/office/powerpoint/2010/main" val="1627910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D55B2-8968-3E79-1D5A-8551E21C4707}"/>
            </a:ext>
          </a:extLst>
        </p:cNvPr>
        <p:cNvGrpSpPr/>
        <p:nvPr/>
      </p:nvGrpSpPr>
      <p:grpSpPr>
        <a:xfrm>
          <a:off x="0" y="0"/>
          <a:ext cx="0" cy="0"/>
          <a:chOff x="0" y="0"/>
          <a:chExt cx="0" cy="0"/>
        </a:xfrm>
      </p:grpSpPr>
      <p:sp>
        <p:nvSpPr>
          <p:cNvPr id="11" name="Prostokąt 10">
            <a:extLst>
              <a:ext uri="{FF2B5EF4-FFF2-40B4-BE49-F238E27FC236}">
                <a16:creationId xmlns:a16="http://schemas.microsoft.com/office/drawing/2014/main" id="{E48FB386-1A16-DE73-63F1-D2FBFBF7A218}"/>
              </a:ext>
            </a:extLst>
          </p:cNvPr>
          <p:cNvSpPr/>
          <p:nvPr/>
        </p:nvSpPr>
        <p:spPr>
          <a:xfrm>
            <a:off x="0" y="2083980"/>
            <a:ext cx="24383999" cy="7798356"/>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pic>
        <p:nvPicPr>
          <p:cNvPr id="5" name="Obraz 4" descr="Drapacze chmur pokazywane z widoku w górę">
            <a:extLst>
              <a:ext uri="{FF2B5EF4-FFF2-40B4-BE49-F238E27FC236}">
                <a16:creationId xmlns:a16="http://schemas.microsoft.com/office/drawing/2014/main" id="{0C71E47E-37D7-45DE-26DF-5EE0D5A09E1F}"/>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6" name="Prostokąt 5">
            <a:extLst>
              <a:ext uri="{FF2B5EF4-FFF2-40B4-BE49-F238E27FC236}">
                <a16:creationId xmlns:a16="http://schemas.microsoft.com/office/drawing/2014/main" id="{E861EA6B-8E21-12C5-8FC2-7EC57DAEA7CE}"/>
              </a:ext>
            </a:extLst>
          </p:cNvPr>
          <p:cNvSpPr/>
          <p:nvPr/>
        </p:nvSpPr>
        <p:spPr>
          <a:xfrm>
            <a:off x="0" y="-1"/>
            <a:ext cx="24384000" cy="2083981"/>
          </a:xfrm>
          <a:prstGeom prst="rect">
            <a:avLst/>
          </a:prstGeom>
          <a:solidFill>
            <a:schemeClr val="accent6">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3282"/>
              </a:solidFill>
              <a:effectLst/>
              <a:uLnTx/>
              <a:uFillTx/>
              <a:latin typeface="Lato Light"/>
              <a:ea typeface="+mn-ea"/>
              <a:cs typeface="+mn-cs"/>
            </a:endParaRPr>
          </a:p>
        </p:txBody>
      </p:sp>
      <p:sp>
        <p:nvSpPr>
          <p:cNvPr id="8" name="pole tekstowe 7">
            <a:extLst>
              <a:ext uri="{FF2B5EF4-FFF2-40B4-BE49-F238E27FC236}">
                <a16:creationId xmlns:a16="http://schemas.microsoft.com/office/drawing/2014/main" id="{91BD1CE9-9AA3-AE30-FC84-3F76D3AFB1EB}"/>
              </a:ext>
            </a:extLst>
          </p:cNvPr>
          <p:cNvSpPr txBox="1"/>
          <p:nvPr/>
        </p:nvSpPr>
        <p:spPr>
          <a:xfrm>
            <a:off x="533993" y="914994"/>
            <a:ext cx="17139684" cy="707886"/>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a:ln>
                  <a:noFill/>
                </a:ln>
                <a:solidFill>
                  <a:srgbClr val="007DFA">
                    <a:lumMod val="20000"/>
                    <a:lumOff val="80000"/>
                  </a:srgbClr>
                </a:solidFill>
                <a:effectLst/>
                <a:uLnTx/>
                <a:uFillTx/>
                <a:latin typeface="Lato"/>
                <a:ea typeface="+mn-ea"/>
                <a:cs typeface="+mn-cs"/>
              </a:rPr>
              <a:t>Działalność Grupy KRUK w Polsce</a:t>
            </a:r>
          </a:p>
        </p:txBody>
      </p:sp>
      <p:pic>
        <p:nvPicPr>
          <p:cNvPr id="9" name="Grafika 8">
            <a:extLst>
              <a:ext uri="{FF2B5EF4-FFF2-40B4-BE49-F238E27FC236}">
                <a16:creationId xmlns:a16="http://schemas.microsoft.com/office/drawing/2014/main" id="{7AC98811-4B35-1AA0-71DC-E5FE3D3BCA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85086" y="491795"/>
            <a:ext cx="1364921" cy="1075833"/>
          </a:xfrm>
          <a:prstGeom prst="rect">
            <a:avLst/>
          </a:prstGeom>
        </p:spPr>
      </p:pic>
      <p:graphicFrame>
        <p:nvGraphicFramePr>
          <p:cNvPr id="3" name="Tabela 3">
            <a:extLst>
              <a:ext uri="{FF2B5EF4-FFF2-40B4-BE49-F238E27FC236}">
                <a16:creationId xmlns:a16="http://schemas.microsoft.com/office/drawing/2014/main" id="{4D318D4C-CB11-E074-C139-049ACBACE882}"/>
              </a:ext>
            </a:extLst>
          </p:cNvPr>
          <p:cNvGraphicFramePr>
            <a:graphicFrameLocks noGrp="1"/>
          </p:cNvGraphicFramePr>
          <p:nvPr>
            <p:extLst>
              <p:ext uri="{D42A27DB-BD31-4B8C-83A1-F6EECF244321}">
                <p14:modId xmlns:p14="http://schemas.microsoft.com/office/powerpoint/2010/main" val="2919751336"/>
              </p:ext>
            </p:extLst>
          </p:nvPr>
        </p:nvGraphicFramePr>
        <p:xfrm>
          <a:off x="900000" y="2340000"/>
          <a:ext cx="10800000" cy="7092000"/>
        </p:xfrm>
        <a:graphic>
          <a:graphicData uri="http://schemas.openxmlformats.org/drawingml/2006/table">
            <a:tbl>
              <a:tblPr firstRow="1" bandRow="1">
                <a:effectLst/>
                <a:tableStyleId>{08FB837D-C827-4EFA-A057-4D05807E0F7C}</a:tableStyleId>
              </a:tblPr>
              <a:tblGrid>
                <a:gridCol w="4860000">
                  <a:extLst>
                    <a:ext uri="{9D8B030D-6E8A-4147-A177-3AD203B41FA5}">
                      <a16:colId xmlns:a16="http://schemas.microsoft.com/office/drawing/2014/main" val="682601342"/>
                    </a:ext>
                  </a:extLst>
                </a:gridCol>
                <a:gridCol w="1980000">
                  <a:extLst>
                    <a:ext uri="{9D8B030D-6E8A-4147-A177-3AD203B41FA5}">
                      <a16:colId xmlns:a16="http://schemas.microsoft.com/office/drawing/2014/main" val="2138257543"/>
                    </a:ext>
                  </a:extLst>
                </a:gridCol>
                <a:gridCol w="1980000">
                  <a:extLst>
                    <a:ext uri="{9D8B030D-6E8A-4147-A177-3AD203B41FA5}">
                      <a16:colId xmlns:a16="http://schemas.microsoft.com/office/drawing/2014/main" val="1192091456"/>
                    </a:ext>
                  </a:extLst>
                </a:gridCol>
                <a:gridCol w="1980000">
                  <a:extLst>
                    <a:ext uri="{9D8B030D-6E8A-4147-A177-3AD203B41FA5}">
                      <a16:colId xmlns:a16="http://schemas.microsoft.com/office/drawing/2014/main" val="2128441835"/>
                    </a:ext>
                  </a:extLst>
                </a:gridCol>
              </a:tblGrid>
              <a:tr h="720000">
                <a:tc>
                  <a:txBody>
                    <a:bodyPr/>
                    <a:lstStyle/>
                    <a:p>
                      <a:pPr algn="l" fontAlgn="ctr"/>
                      <a:r>
                        <a:rPr lang="pl-PL" sz="2000" b="1" i="0" u="none" strike="noStrike" dirty="0">
                          <a:solidFill>
                            <a:schemeClr val="bg1"/>
                          </a:solidFill>
                          <a:effectLst/>
                          <a:latin typeface="Lato" panose="020F0502020204030203" pitchFamily="34" charset="0"/>
                        </a:rPr>
                        <a:t>(w mln zł)</a:t>
                      </a:r>
                    </a:p>
                  </a:txBody>
                  <a:tcPr marL="360000" marR="6350" marT="6350" marB="0" anchor="ctr">
                    <a:lnL w="9525" cap="flat" cmpd="sng" algn="ctr">
                      <a:noFill/>
                      <a:prstDash val="solid"/>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algn="ctr" fontAlgn="ctr">
                        <a:buNone/>
                      </a:pPr>
                      <a:r>
                        <a:rPr lang="pl-PL" sz="2000" b="1" u="none" strike="noStrike" dirty="0">
                          <a:solidFill>
                            <a:schemeClr val="bg1"/>
                          </a:solidFill>
                          <a:effectLst/>
                          <a:latin typeface="+mj-lt"/>
                          <a:ea typeface="+mn-ea"/>
                          <a:cs typeface="+mn-cs"/>
                        </a:rPr>
                        <a:t>2025</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algn="ctr" fontAlgn="ctr">
                        <a:buNone/>
                      </a:pPr>
                      <a:r>
                        <a:rPr lang="pl-PL" sz="2000" b="1" u="none" strike="noStrike" dirty="0">
                          <a:solidFill>
                            <a:schemeClr val="bg1"/>
                          </a:solidFill>
                          <a:effectLst/>
                          <a:latin typeface="+mj-lt"/>
                          <a:ea typeface="+mn-ea"/>
                          <a:cs typeface="+mn-cs"/>
                        </a:rPr>
                        <a:t>2024</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algn="ctr" fontAlgn="ctr">
                        <a:buNone/>
                      </a:pPr>
                      <a:r>
                        <a:rPr lang="pl-PL" sz="2000" b="1" u="none" strike="noStrike" dirty="0">
                          <a:solidFill>
                            <a:schemeClr val="bg1"/>
                          </a:solidFill>
                          <a:effectLst/>
                          <a:latin typeface="+mj-lt"/>
                          <a:ea typeface="+mn-ea"/>
                          <a:cs typeface="+mn-cs"/>
                        </a:rPr>
                        <a:t>r/r</a:t>
                      </a:r>
                    </a:p>
                  </a:txBody>
                  <a:tcPr marL="6350" marR="6350" marT="6350" marB="0" anchor="ctr">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872774999"/>
                  </a:ext>
                </a:extLst>
              </a:tr>
              <a:tr h="468000">
                <a:tc>
                  <a:txBody>
                    <a:bodyPr/>
                    <a:lstStyle/>
                    <a:p>
                      <a:pPr algn="l" rtl="0" fontAlgn="ctr"/>
                      <a:r>
                        <a:rPr lang="pl-PL" sz="2000" b="1" i="0" u="none" strike="noStrike">
                          <a:solidFill>
                            <a:schemeClr val="accent6">
                              <a:lumMod val="75000"/>
                            </a:schemeClr>
                          </a:solidFill>
                          <a:effectLst/>
                          <a:latin typeface="Lato" panose="020F0502020204030203" pitchFamily="34" charset="0"/>
                        </a:rPr>
                        <a:t>Nakłady na portfele</a:t>
                      </a:r>
                    </a:p>
                  </a:txBody>
                  <a:tcPr marL="360000" marR="108000" marT="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dirty="0">
                          <a:solidFill>
                            <a:srgbClr val="000000"/>
                          </a:solidFill>
                          <a:effectLst/>
                          <a:latin typeface="+mn-lt"/>
                          <a:ea typeface="+mn-ea"/>
                          <a:cs typeface="+mn-cs"/>
                        </a:rPr>
                        <a:t>643</a:t>
                      </a:r>
                    </a:p>
                  </a:txBody>
                  <a:tcPr marL="0" marR="0" marT="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1 087</a:t>
                      </a:r>
                    </a:p>
                  </a:txBody>
                  <a:tcPr marL="0" marR="0" marT="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-41%</a:t>
                      </a:r>
                    </a:p>
                  </a:txBody>
                  <a:tcPr marL="0" marR="0" marT="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2677201485"/>
                  </a:ext>
                </a:extLst>
              </a:tr>
              <a:tr h="468000">
                <a:tc>
                  <a:txBody>
                    <a:bodyPr/>
                    <a:lstStyle/>
                    <a:p>
                      <a:pPr algn="l" rtl="0" fontAlgn="ctr"/>
                      <a:r>
                        <a:rPr lang="pl-PL" sz="2000" b="1" i="0" u="none" strike="noStrike">
                          <a:solidFill>
                            <a:schemeClr val="accent6">
                              <a:lumMod val="75000"/>
                            </a:schemeClr>
                          </a:solidFill>
                          <a:effectLst/>
                          <a:latin typeface="Lato" panose="020F0502020204030203" pitchFamily="34" charset="0"/>
                        </a:rPr>
                        <a:t>Spłaty z portfeli</a:t>
                      </a:r>
                    </a:p>
                  </a:txBody>
                  <a:tcPr marL="360000" marR="108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1 562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1 444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7015528"/>
                  </a:ext>
                </a:extLst>
              </a:tr>
              <a:tr h="468000">
                <a:tc>
                  <a:txBody>
                    <a:bodyPr/>
                    <a:lstStyle/>
                    <a:p>
                      <a:pPr algn="l" rtl="0" fontAlgn="ctr"/>
                      <a:r>
                        <a:rPr lang="pl-PL" sz="2000" b="1" i="0" u="none" strike="noStrike" dirty="0">
                          <a:solidFill>
                            <a:schemeClr val="accent6">
                              <a:lumMod val="75000"/>
                            </a:schemeClr>
                          </a:solidFill>
                          <a:effectLst/>
                          <a:latin typeface="Lato" panose="020F0502020204030203" pitchFamily="34" charset="0"/>
                        </a:rPr>
                        <a:t>Wartość bilansowa portfela</a:t>
                      </a:r>
                    </a:p>
                  </a:txBody>
                  <a:tcPr marL="360000" marR="108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4 429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4 059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442419976"/>
                  </a:ext>
                </a:extLst>
              </a:tr>
              <a:tr h="468000">
                <a:tc>
                  <a:txBody>
                    <a:bodyPr/>
                    <a:lstStyle/>
                    <a:p>
                      <a:pPr algn="l" rtl="0" fontAlgn="ctr"/>
                      <a:r>
                        <a:rPr lang="pl-PL" sz="2000" b="1" i="0" u="none" strike="noStrike" dirty="0">
                          <a:solidFill>
                            <a:schemeClr val="accent6">
                              <a:lumMod val="75000"/>
                            </a:schemeClr>
                          </a:solidFill>
                          <a:effectLst/>
                          <a:latin typeface="Lato" panose="020F0502020204030203" pitchFamily="34" charset="0"/>
                        </a:rPr>
                        <a:t>Przychody</a:t>
                      </a:r>
                    </a:p>
                  </a:txBody>
                  <a:tcPr marL="360000" marR="108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1 520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dirty="0">
                          <a:solidFill>
                            <a:srgbClr val="000000"/>
                          </a:solidFill>
                          <a:effectLst/>
                          <a:latin typeface="+mn-lt"/>
                          <a:ea typeface="+mn-ea"/>
                          <a:cs typeface="+mn-cs"/>
                        </a:rPr>
                        <a:t>1 409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2342972"/>
                  </a:ext>
                </a:extLst>
              </a:tr>
              <a:tr h="468000">
                <a:tc>
                  <a:txBody>
                    <a:bodyPr/>
                    <a:lstStyle/>
                    <a:p>
                      <a:pPr lvl="1" algn="l" rtl="0" fontAlgn="ctr"/>
                      <a:r>
                        <a:rPr lang="pl-PL" sz="2000" b="1" u="none" strike="noStrike" dirty="0">
                          <a:solidFill>
                            <a:schemeClr val="accent6">
                              <a:lumMod val="75000"/>
                            </a:schemeClr>
                          </a:solidFill>
                          <a:effectLst/>
                          <a:latin typeface="+mj-lt"/>
                        </a:rPr>
                        <a:t> Portfele nabyte</a:t>
                      </a:r>
                      <a:endParaRPr lang="pl-PL" sz="2000" b="1" i="0" u="none" strike="noStrike" dirty="0">
                        <a:solidFill>
                          <a:schemeClr val="accent6">
                            <a:lumMod val="75000"/>
                          </a:schemeClr>
                        </a:solidFill>
                        <a:effectLst/>
                        <a:latin typeface="+mj-lt"/>
                      </a:endParaRPr>
                    </a:p>
                  </a:txBody>
                  <a:tcPr marL="360000" marR="108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1 284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1 189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500867947"/>
                  </a:ext>
                </a:extLst>
              </a:tr>
              <a:tr h="756000">
                <a:tc>
                  <a:txBody>
                    <a:bodyPr/>
                    <a:lstStyle/>
                    <a:p>
                      <a:pPr lvl="2" algn="l" rtl="0" fontAlgn="ctr"/>
                      <a:r>
                        <a:rPr lang="pl-PL" sz="2000" b="1" u="none" strike="noStrike" dirty="0">
                          <a:solidFill>
                            <a:schemeClr val="accent6">
                              <a:lumMod val="75000"/>
                            </a:schemeClr>
                          </a:solidFill>
                          <a:effectLst/>
                          <a:latin typeface="+mj-lt"/>
                        </a:rPr>
                        <a:t> Aktualizacja prognozy wpływów</a:t>
                      </a:r>
                      <a:endParaRPr lang="pl-PL" sz="2000" b="1" i="0" u="none" strike="noStrike" dirty="0">
                        <a:solidFill>
                          <a:schemeClr val="accent6">
                            <a:lumMod val="75000"/>
                          </a:schemeClr>
                        </a:solidFill>
                        <a:effectLst/>
                        <a:latin typeface="+mj-lt"/>
                      </a:endParaRPr>
                    </a:p>
                  </a:txBody>
                  <a:tcPr marL="360000" marR="108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r" rtl="0" fontAlgn="ctr">
                        <a:buNone/>
                      </a:pPr>
                      <a:r>
                        <a:rPr lang="pl-PL" sz="2000" b="0" i="0" u="none" strike="noStrike">
                          <a:solidFill>
                            <a:srgbClr val="000000"/>
                          </a:solidFill>
                          <a:effectLst/>
                          <a:latin typeface="+mn-lt"/>
                          <a:ea typeface="+mn-ea"/>
                          <a:cs typeface="+mn-cs"/>
                        </a:rPr>
                        <a:t>327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r" rtl="0" fontAlgn="ctr">
                        <a:buNone/>
                      </a:pPr>
                      <a:r>
                        <a:rPr lang="pl-PL" sz="2000" b="0" i="0" u="none" strike="noStrike">
                          <a:solidFill>
                            <a:srgbClr val="000000"/>
                          </a:solidFill>
                          <a:effectLst/>
                          <a:latin typeface="+mn-lt"/>
                          <a:ea typeface="+mn-ea"/>
                          <a:cs typeface="+mn-cs"/>
                        </a:rPr>
                        <a:t>302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r" rtl="0" fontAlgn="ctr">
                        <a:buNone/>
                      </a:pPr>
                      <a:r>
                        <a:rPr lang="pl-PL" sz="2000" b="0" i="0" u="none" strike="noStrike">
                          <a:solidFill>
                            <a:srgbClr val="000000"/>
                          </a:solidFill>
                          <a:effectLst/>
                          <a:latin typeface="+mn-lt"/>
                          <a:ea typeface="+mn-ea"/>
                          <a:cs typeface="+mn-cs"/>
                        </a:rPr>
                        <a:t>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813114976"/>
                  </a:ext>
                </a:extLst>
              </a:tr>
              <a:tr h="468000">
                <a:tc>
                  <a:txBody>
                    <a:bodyPr/>
                    <a:lstStyle/>
                    <a:p>
                      <a:pPr lvl="1" algn="l" rtl="0" fontAlgn="ctr"/>
                      <a:r>
                        <a:rPr lang="pl-PL" sz="2000" b="1" u="none" strike="noStrike" dirty="0">
                          <a:solidFill>
                            <a:schemeClr val="accent6">
                              <a:lumMod val="75000"/>
                            </a:schemeClr>
                          </a:solidFill>
                          <a:effectLst/>
                          <a:latin typeface="+mj-lt"/>
                        </a:rPr>
                        <a:t>Usługi windykacyjne</a:t>
                      </a:r>
                      <a:endParaRPr lang="pl-PL" sz="2000" b="1" i="0" u="none" strike="noStrike" dirty="0">
                        <a:solidFill>
                          <a:schemeClr val="accent6">
                            <a:lumMod val="75000"/>
                          </a:schemeClr>
                        </a:solidFill>
                        <a:effectLst/>
                        <a:latin typeface="+mj-lt"/>
                      </a:endParaRPr>
                    </a:p>
                  </a:txBody>
                  <a:tcPr marL="360000" marR="108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25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-13%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3461956585"/>
                  </a:ext>
                </a:extLst>
              </a:tr>
              <a:tr h="468000">
                <a:tc>
                  <a:txBody>
                    <a:bodyPr/>
                    <a:lstStyle/>
                    <a:p>
                      <a:pPr lvl="1" algn="l" rtl="0" fontAlgn="ctr"/>
                      <a:r>
                        <a:rPr lang="pl-PL" sz="2000" b="1" u="none" strike="noStrike" dirty="0">
                          <a:solidFill>
                            <a:schemeClr val="accent6">
                              <a:lumMod val="75000"/>
                            </a:schemeClr>
                          </a:solidFill>
                          <a:effectLst/>
                          <a:latin typeface="+mj-lt"/>
                        </a:rPr>
                        <a:t>Segment pożyczkowy</a:t>
                      </a:r>
                      <a:endParaRPr lang="pl-PL" sz="2000" b="1" i="0" u="none" strike="noStrike" dirty="0">
                        <a:solidFill>
                          <a:schemeClr val="accent6">
                            <a:lumMod val="75000"/>
                          </a:schemeClr>
                        </a:solidFill>
                        <a:effectLst/>
                        <a:latin typeface="+mj-lt"/>
                      </a:endParaRPr>
                    </a:p>
                  </a:txBody>
                  <a:tcPr marL="360000" marR="108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213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194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0472543"/>
                  </a:ext>
                </a:extLst>
              </a:tr>
              <a:tr h="468000">
                <a:tc>
                  <a:txBody>
                    <a:bodyPr/>
                    <a:lstStyle/>
                    <a:p>
                      <a:pPr algn="l" rtl="0" fontAlgn="ctr"/>
                      <a:r>
                        <a:rPr lang="pl-PL" sz="2000" b="1" i="0" u="none" strike="noStrike" dirty="0">
                          <a:solidFill>
                            <a:schemeClr val="accent6">
                              <a:lumMod val="75000"/>
                            </a:schemeClr>
                          </a:solidFill>
                          <a:effectLst/>
                          <a:latin typeface="Lato" panose="020F0502020204030203" pitchFamily="34" charset="0"/>
                        </a:rPr>
                        <a:t>Marża pośrednia</a:t>
                      </a:r>
                    </a:p>
                  </a:txBody>
                  <a:tcPr marL="360000" marR="108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r" rtl="0" fontAlgn="ctr">
                        <a:buNone/>
                      </a:pPr>
                      <a:r>
                        <a:rPr lang="pl-PL" sz="2000" b="0" i="0" u="none" strike="noStrike" dirty="0">
                          <a:solidFill>
                            <a:srgbClr val="000000"/>
                          </a:solidFill>
                          <a:effectLst/>
                          <a:latin typeface="+mn-lt"/>
                          <a:ea typeface="+mn-ea"/>
                          <a:cs typeface="+mn-cs"/>
                        </a:rPr>
                        <a:t>1 096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r" rtl="0" fontAlgn="ctr">
                        <a:buNone/>
                      </a:pPr>
                      <a:r>
                        <a:rPr lang="pl-PL" sz="2000" b="0" i="0" u="none" strike="noStrike" dirty="0">
                          <a:solidFill>
                            <a:srgbClr val="000000"/>
                          </a:solidFill>
                          <a:effectLst/>
                          <a:latin typeface="+mn-lt"/>
                          <a:ea typeface="+mn-ea"/>
                          <a:cs typeface="+mn-cs"/>
                        </a:rPr>
                        <a:t>1 011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r" rtl="0" fontAlgn="ctr">
                        <a:buNone/>
                      </a:pPr>
                      <a:r>
                        <a:rPr lang="pl-PL" sz="2000" b="0" i="0" u="none" strike="noStrike" dirty="0">
                          <a:solidFill>
                            <a:srgbClr val="000000"/>
                          </a:solidFill>
                          <a:effectLst/>
                          <a:latin typeface="+mn-lt"/>
                          <a:ea typeface="+mn-ea"/>
                          <a:cs typeface="+mn-cs"/>
                        </a:rPr>
                        <a:t>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7283645"/>
                  </a:ext>
                </a:extLst>
              </a:tr>
              <a:tr h="468000">
                <a:tc>
                  <a:txBody>
                    <a:bodyPr/>
                    <a:lstStyle/>
                    <a:p>
                      <a:pPr algn="l" rtl="0" fontAlgn="ctr"/>
                      <a:r>
                        <a:rPr lang="pl-PL" sz="2000" b="1" i="0" u="none" strike="noStrike" dirty="0">
                          <a:solidFill>
                            <a:schemeClr val="accent6">
                              <a:lumMod val="75000"/>
                            </a:schemeClr>
                          </a:solidFill>
                          <a:effectLst/>
                          <a:latin typeface="Lato" panose="020F0502020204030203" pitchFamily="34" charset="0"/>
                        </a:rPr>
                        <a:t>EBITDA</a:t>
                      </a:r>
                    </a:p>
                  </a:txBody>
                  <a:tcPr marL="360000" marR="108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988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904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567562"/>
                  </a:ext>
                </a:extLst>
              </a:tr>
              <a:tr h="468000">
                <a:tc>
                  <a:txBody>
                    <a:bodyPr/>
                    <a:lstStyle/>
                    <a:p>
                      <a:pPr lvl="1" algn="l" rtl="0" fontAlgn="ctr"/>
                      <a:r>
                        <a:rPr lang="pl-PL" sz="2000" b="1" i="0" u="none" strike="noStrike" dirty="0">
                          <a:solidFill>
                            <a:schemeClr val="accent6">
                              <a:lumMod val="75000"/>
                            </a:schemeClr>
                          </a:solidFill>
                          <a:effectLst/>
                          <a:latin typeface="Lato" panose="020F0502020204030203" pitchFamily="34" charset="0"/>
                        </a:rPr>
                        <a:t>Segment pożyczkowy</a:t>
                      </a:r>
                    </a:p>
                  </a:txBody>
                  <a:tcPr marL="360000" marR="108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112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r" rtl="0" fontAlgn="ctr">
                        <a:buNone/>
                      </a:pPr>
                      <a:r>
                        <a:rPr lang="pl-PL" sz="2000" b="0" i="0" u="none" strike="noStrike" dirty="0">
                          <a:solidFill>
                            <a:srgbClr val="000000"/>
                          </a:solidFill>
                          <a:effectLst/>
                          <a:latin typeface="+mn-lt"/>
                          <a:ea typeface="+mn-ea"/>
                          <a:cs typeface="+mn-cs"/>
                        </a:rPr>
                        <a:t>106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r" rtl="0" fontAlgn="ctr">
                        <a:buNone/>
                      </a:pPr>
                      <a:r>
                        <a:rPr lang="pl-PL" sz="2000" b="0" i="0" u="none" strike="noStrike" dirty="0">
                          <a:solidFill>
                            <a:srgbClr val="000000"/>
                          </a:solidFill>
                          <a:effectLst/>
                          <a:latin typeface="+mn-lt"/>
                          <a:ea typeface="+mn-ea"/>
                          <a:cs typeface="+mn-cs"/>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90034010"/>
                  </a:ext>
                </a:extLst>
              </a:tr>
              <a:tr h="468000">
                <a:tc>
                  <a:txBody>
                    <a:bodyPr/>
                    <a:lstStyle/>
                    <a:p>
                      <a:pPr algn="l" rtl="0" fontAlgn="ctr"/>
                      <a:r>
                        <a:rPr lang="pl-PL" sz="2000" b="1" i="0" u="none" strike="noStrike" dirty="0">
                          <a:solidFill>
                            <a:schemeClr val="accent6">
                              <a:lumMod val="75000"/>
                            </a:schemeClr>
                          </a:solidFill>
                          <a:effectLst/>
                          <a:latin typeface="Lato" panose="020F0502020204030203" pitchFamily="34" charset="0"/>
                        </a:rPr>
                        <a:t>EBITDA gotówkowa</a:t>
                      </a:r>
                    </a:p>
                  </a:txBody>
                  <a:tcPr marL="360000" marR="108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dirty="0">
                          <a:solidFill>
                            <a:srgbClr val="000000"/>
                          </a:solidFill>
                          <a:effectLst/>
                          <a:latin typeface="+mn-lt"/>
                          <a:ea typeface="+mn-ea"/>
                          <a:cs typeface="+mn-cs"/>
                        </a:rPr>
                        <a:t>1 266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1 159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dirty="0">
                          <a:solidFill>
                            <a:srgbClr val="000000"/>
                          </a:solidFill>
                          <a:effectLst/>
                          <a:latin typeface="+mn-lt"/>
                          <a:ea typeface="+mn-ea"/>
                          <a:cs typeface="+mn-cs"/>
                        </a:rPr>
                        <a:t>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4020102"/>
                  </a:ext>
                </a:extLst>
              </a:tr>
              <a:tr h="468000">
                <a:tc>
                  <a:txBody>
                    <a:bodyPr/>
                    <a:lstStyle/>
                    <a:p>
                      <a:pPr algn="l" rtl="0" fontAlgn="ctr"/>
                      <a:r>
                        <a:rPr lang="pl-PL" sz="2000" b="1" i="0" u="none" strike="noStrike" dirty="0">
                          <a:solidFill>
                            <a:schemeClr val="accent6">
                              <a:lumMod val="75000"/>
                            </a:schemeClr>
                          </a:solidFill>
                          <a:effectLst/>
                          <a:latin typeface="Lato" panose="020F0502020204030203" pitchFamily="34" charset="0"/>
                        </a:rPr>
                        <a:t>Rentowność portfela (LTM)*</a:t>
                      </a:r>
                    </a:p>
                  </a:txBody>
                  <a:tcPr marL="360000" marR="108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r" rtl="0" fontAlgn="ctr">
                        <a:buNone/>
                      </a:pPr>
                      <a:r>
                        <a:rPr lang="pl-PL" sz="2000" b="0" i="0" u="none" strike="noStrike" dirty="0">
                          <a:solidFill>
                            <a:srgbClr val="000000"/>
                          </a:solidFill>
                          <a:effectLst/>
                          <a:latin typeface="+mn-lt"/>
                          <a:ea typeface="+mn-ea"/>
                          <a:cs typeface="+mn-cs"/>
                        </a:rPr>
                        <a:t>30%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r" rtl="0" fontAlgn="ctr">
                        <a:buNone/>
                      </a:pPr>
                      <a:r>
                        <a:rPr lang="pl-PL" sz="2000" b="0" i="0" u="none" strike="noStrike" dirty="0">
                          <a:solidFill>
                            <a:srgbClr val="000000"/>
                          </a:solidFill>
                          <a:effectLst/>
                          <a:latin typeface="+mn-lt"/>
                          <a:ea typeface="+mn-ea"/>
                          <a:cs typeface="+mn-cs"/>
                        </a:rPr>
                        <a:t>32%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r" rtl="0" fontAlgn="ctr">
                        <a:buNone/>
                      </a:pPr>
                      <a:r>
                        <a:rPr lang="pl-PL" sz="2000" b="0" i="0" u="none" strike="noStrike" dirty="0">
                          <a:solidFill>
                            <a:srgbClr val="000000"/>
                          </a:solidFill>
                          <a:effectLst/>
                          <a:latin typeface="+mn-lt"/>
                          <a:ea typeface="+mn-ea"/>
                          <a:cs typeface="+mn-cs"/>
                        </a:rPr>
                        <a:t>-6%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90065448"/>
                  </a:ext>
                </a:extLst>
              </a:tr>
            </a:tbl>
          </a:graphicData>
        </a:graphic>
      </p:graphicFrame>
      <p:sp>
        <p:nvSpPr>
          <p:cNvPr id="4" name="Prostokąt 3">
            <a:extLst>
              <a:ext uri="{FF2B5EF4-FFF2-40B4-BE49-F238E27FC236}">
                <a16:creationId xmlns:a16="http://schemas.microsoft.com/office/drawing/2014/main" id="{E0BFD7F1-8268-1AA7-B0B3-2FD0C26F6BF7}"/>
              </a:ext>
            </a:extLst>
          </p:cNvPr>
          <p:cNvSpPr/>
          <p:nvPr/>
        </p:nvSpPr>
        <p:spPr>
          <a:xfrm>
            <a:off x="388076" y="9882336"/>
            <a:ext cx="23016019" cy="3373543"/>
          </a:xfrm>
          <a:prstGeom prst="rect">
            <a:avLst/>
          </a:prstGeom>
          <a:noFill/>
          <a:ln>
            <a:no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rtlCol="0" anchor="ctr"/>
          <a:lstStyle/>
          <a:p>
            <a:pPr marL="895289" marR="0" lvl="1" indent="-342900" algn="just" defTabSz="1104778" rtl="0" eaLnBrk="1" fontAlgn="auto" latinLnBrk="0" hangingPunct="1">
              <a:lnSpc>
                <a:spcPts val="2950"/>
              </a:lnSpc>
              <a:spcBef>
                <a:spcPts val="0"/>
              </a:spcBef>
              <a:spcAft>
                <a:spcPts val="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srgbClr val="000000"/>
                </a:solidFill>
                <a:effectLst/>
                <a:uLnTx/>
                <a:uFillTx/>
                <a:latin typeface="Lato"/>
                <a:ea typeface="+mn-ea"/>
                <a:cs typeface="+mn-cs"/>
              </a:rPr>
              <a:t>Inwestycje KRUKa w Polsce wyniosły 643 mln zł (-41%), co stanowiło 29% nakładów Grupy w tym okresie. Wartość nominalna zakupionych portfeli wyniosła 2,9 mld zł. </a:t>
            </a:r>
          </a:p>
          <a:p>
            <a:pPr marL="895289" marR="0" lvl="1" indent="-342900" algn="just" defTabSz="1104778" rtl="0" eaLnBrk="1" fontAlgn="auto" latinLnBrk="0" hangingPunct="1">
              <a:lnSpc>
                <a:spcPts val="2950"/>
              </a:lnSpc>
              <a:spcBef>
                <a:spcPts val="0"/>
              </a:spcBef>
              <a:spcAft>
                <a:spcPts val="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srgbClr val="000000"/>
                </a:solidFill>
                <a:effectLst/>
                <a:uLnTx/>
                <a:uFillTx/>
                <a:latin typeface="Lato"/>
                <a:ea typeface="+mn-ea"/>
                <a:cs typeface="+mn-cs"/>
              </a:rPr>
              <a:t>Wpłaty w Polsce wyniosły </a:t>
            </a:r>
            <a:r>
              <a:rPr lang="pl-PL" sz="2000" dirty="0">
                <a:solidFill>
                  <a:srgbClr val="000000"/>
                </a:solidFill>
                <a:latin typeface="Lato"/>
              </a:rPr>
              <a:t>1 562 </a:t>
            </a:r>
            <a:r>
              <a:rPr kumimoji="0" lang="pl-PL" sz="2000" b="0" i="0" u="none" strike="noStrike" kern="1200" cap="none" spc="0" normalizeH="0" baseline="0" noProof="0" dirty="0">
                <a:ln>
                  <a:noFill/>
                </a:ln>
                <a:solidFill>
                  <a:srgbClr val="000000"/>
                </a:solidFill>
                <a:effectLst/>
                <a:uLnTx/>
                <a:uFillTx/>
                <a:latin typeface="Lato"/>
                <a:ea typeface="+mn-ea"/>
                <a:cs typeface="+mn-cs"/>
              </a:rPr>
              <a:t>mln zł (+8% r/r) i stanowiły 40% wszystkich wpłat w Grupie.</a:t>
            </a:r>
          </a:p>
          <a:p>
            <a:pPr marL="895289" marR="0" lvl="1" indent="-342900" algn="just" defTabSz="1104778" rtl="0" eaLnBrk="1" fontAlgn="auto" latinLnBrk="0" hangingPunct="1">
              <a:lnSpc>
                <a:spcPts val="2950"/>
              </a:lnSpc>
              <a:spcBef>
                <a:spcPts val="0"/>
              </a:spcBef>
              <a:spcAft>
                <a:spcPts val="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srgbClr val="000000"/>
                </a:solidFill>
                <a:effectLst/>
                <a:uLnTx/>
                <a:uFillTx/>
                <a:latin typeface="Lato"/>
                <a:ea typeface="+mn-ea"/>
                <a:cs typeface="+mn-cs"/>
              </a:rPr>
              <a:t>Wartość bilansowa nabytych pakietów wierzytelności wyniosła 4,4 mld zł. Pakiety polskie stanowią 38% wartości bilansowej pakietów wierzytelności należących do Grupy KRUK. </a:t>
            </a:r>
          </a:p>
          <a:p>
            <a:pPr marL="895289" lvl="1" indent="-342900" algn="just">
              <a:lnSpc>
                <a:spcPts val="2950"/>
              </a:lnSpc>
              <a:buFont typeface="Arial" panose="020B0604020202020204" pitchFamily="34" charset="0"/>
              <a:buChar char="•"/>
              <a:defRPr/>
            </a:pPr>
            <a:r>
              <a:rPr kumimoji="0" lang="pl-PL" sz="2000" b="0" i="0" u="none" strike="noStrike" kern="1200" cap="none" spc="0" normalizeH="0" baseline="0" noProof="0" dirty="0">
                <a:ln>
                  <a:noFill/>
                </a:ln>
                <a:solidFill>
                  <a:srgbClr val="000000"/>
                </a:solidFill>
                <a:effectLst/>
                <a:uLnTx/>
                <a:uFillTx/>
                <a:latin typeface="Lato"/>
                <a:ea typeface="+mn-ea"/>
                <a:cs typeface="+mn-cs"/>
              </a:rPr>
              <a:t>Przychody ogółem wzrosły o 8%, głównie ze względu na wzrost przychodów odsetkowych oraz wyższą aktualizację prognozy wpływów</a:t>
            </a:r>
            <a:r>
              <a:rPr lang="pl-PL" sz="2000" dirty="0">
                <a:solidFill>
                  <a:srgbClr val="000000"/>
                </a:solidFill>
                <a:latin typeface="Lato"/>
              </a:rPr>
              <a:t>. KRUK w Polsce odnotował nadwyżkę wpłat rzeczywistych wobec planowanych. </a:t>
            </a:r>
            <a:r>
              <a:rPr kumimoji="0" lang="pl-PL" sz="2000" b="0" i="0" u="none" strike="noStrike" kern="1200" cap="none" spc="0" normalizeH="0" baseline="0" noProof="0" dirty="0">
                <a:ln>
                  <a:noFill/>
                </a:ln>
                <a:solidFill>
                  <a:srgbClr val="000000"/>
                </a:solidFill>
                <a:effectLst/>
                <a:uLnTx/>
                <a:uFillTx/>
                <a:latin typeface="Lato"/>
                <a:ea typeface="+mn-ea"/>
                <a:cs typeface="+mn-cs"/>
              </a:rPr>
              <a:t>Wzrost </a:t>
            </a:r>
            <a:r>
              <a:rPr lang="pl-PL" sz="2000" dirty="0">
                <a:solidFill>
                  <a:srgbClr val="000000"/>
                </a:solidFill>
                <a:latin typeface="Lato"/>
              </a:rPr>
              <a:t>przychodów w segmencie pożyczkowym spowodowany był głównie wysoką dodatnią aktualizacją prognozy spłat w 1 kwartale 2025 dla pożyczek wypowiedzianych w Wonga, która wyniosła 21 mln zł</a:t>
            </a:r>
          </a:p>
          <a:p>
            <a:pPr marL="895289" lvl="1" indent="-342900" algn="just">
              <a:lnSpc>
                <a:spcPts val="2950"/>
              </a:lnSpc>
              <a:buFont typeface="Arial" panose="020B0604020202020204" pitchFamily="34" charset="0"/>
              <a:buChar char="•"/>
              <a:defRPr/>
            </a:pPr>
            <a:r>
              <a:rPr lang="pl-PL" sz="2000" dirty="0">
                <a:solidFill>
                  <a:srgbClr val="000000"/>
                </a:solidFill>
                <a:latin typeface="Lato"/>
              </a:rPr>
              <a:t>Marża pośrednia oraz EBITDA wzrosły r/r głównie ze względu na wzrost przychodów. </a:t>
            </a:r>
          </a:p>
        </p:txBody>
      </p:sp>
      <p:graphicFrame>
        <p:nvGraphicFramePr>
          <p:cNvPr id="10" name="Tabela 3">
            <a:extLst>
              <a:ext uri="{FF2B5EF4-FFF2-40B4-BE49-F238E27FC236}">
                <a16:creationId xmlns:a16="http://schemas.microsoft.com/office/drawing/2014/main" id="{4039EBC9-7F66-65AD-F473-B586634596A6}"/>
              </a:ext>
            </a:extLst>
          </p:cNvPr>
          <p:cNvGraphicFramePr>
            <a:graphicFrameLocks noGrp="1"/>
          </p:cNvGraphicFramePr>
          <p:nvPr>
            <p:extLst>
              <p:ext uri="{D42A27DB-BD31-4B8C-83A1-F6EECF244321}">
                <p14:modId xmlns:p14="http://schemas.microsoft.com/office/powerpoint/2010/main" val="1282722206"/>
              </p:ext>
            </p:extLst>
          </p:nvPr>
        </p:nvGraphicFramePr>
        <p:xfrm>
          <a:off x="12240000" y="2340000"/>
          <a:ext cx="11520000" cy="7092000"/>
        </p:xfrm>
        <a:graphic>
          <a:graphicData uri="http://schemas.openxmlformats.org/drawingml/2006/table">
            <a:tbl>
              <a:tblPr firstRow="1" bandRow="1">
                <a:effectLst/>
                <a:tableStyleId>{08FB837D-C827-4EFA-A057-4D05807E0F7C}</a:tableStyleId>
              </a:tblPr>
              <a:tblGrid>
                <a:gridCol w="1440000">
                  <a:extLst>
                    <a:ext uri="{9D8B030D-6E8A-4147-A177-3AD203B41FA5}">
                      <a16:colId xmlns:a16="http://schemas.microsoft.com/office/drawing/2014/main" val="3720851858"/>
                    </a:ext>
                  </a:extLst>
                </a:gridCol>
                <a:gridCol w="1440000">
                  <a:extLst>
                    <a:ext uri="{9D8B030D-6E8A-4147-A177-3AD203B41FA5}">
                      <a16:colId xmlns:a16="http://schemas.microsoft.com/office/drawing/2014/main" val="3918679557"/>
                    </a:ext>
                  </a:extLst>
                </a:gridCol>
                <a:gridCol w="1440000">
                  <a:extLst>
                    <a:ext uri="{9D8B030D-6E8A-4147-A177-3AD203B41FA5}">
                      <a16:colId xmlns:a16="http://schemas.microsoft.com/office/drawing/2014/main" val="154853707"/>
                    </a:ext>
                  </a:extLst>
                </a:gridCol>
                <a:gridCol w="1440000">
                  <a:extLst>
                    <a:ext uri="{9D8B030D-6E8A-4147-A177-3AD203B41FA5}">
                      <a16:colId xmlns:a16="http://schemas.microsoft.com/office/drawing/2014/main" val="2628631353"/>
                    </a:ext>
                  </a:extLst>
                </a:gridCol>
                <a:gridCol w="1440000">
                  <a:extLst>
                    <a:ext uri="{9D8B030D-6E8A-4147-A177-3AD203B41FA5}">
                      <a16:colId xmlns:a16="http://schemas.microsoft.com/office/drawing/2014/main" val="2399450762"/>
                    </a:ext>
                  </a:extLst>
                </a:gridCol>
                <a:gridCol w="1440000">
                  <a:extLst>
                    <a:ext uri="{9D8B030D-6E8A-4147-A177-3AD203B41FA5}">
                      <a16:colId xmlns:a16="http://schemas.microsoft.com/office/drawing/2014/main" val="2840972938"/>
                    </a:ext>
                  </a:extLst>
                </a:gridCol>
                <a:gridCol w="1440000">
                  <a:extLst>
                    <a:ext uri="{9D8B030D-6E8A-4147-A177-3AD203B41FA5}">
                      <a16:colId xmlns:a16="http://schemas.microsoft.com/office/drawing/2014/main" val="3685157253"/>
                    </a:ext>
                  </a:extLst>
                </a:gridCol>
                <a:gridCol w="1440000">
                  <a:extLst>
                    <a:ext uri="{9D8B030D-6E8A-4147-A177-3AD203B41FA5}">
                      <a16:colId xmlns:a16="http://schemas.microsoft.com/office/drawing/2014/main" val="2349904462"/>
                    </a:ext>
                  </a:extLst>
                </a:gridCol>
              </a:tblGrid>
              <a:tr h="720000">
                <a:tc>
                  <a:txBody>
                    <a:bodyPr/>
                    <a:lstStyle/>
                    <a:p>
                      <a:pPr algn="ctr" fontAlgn="ctr"/>
                      <a:r>
                        <a:rPr lang="pl-PL" sz="2000" b="1" u="none" strike="noStrike" dirty="0">
                          <a:solidFill>
                            <a:schemeClr val="bg1"/>
                          </a:solidFill>
                          <a:effectLst/>
                          <a:latin typeface="+mj-lt"/>
                          <a:ea typeface="+mn-ea"/>
                          <a:cs typeface="+mn-cs"/>
                        </a:rPr>
                        <a:t>1 kw. </a:t>
                      </a:r>
                    </a:p>
                    <a:p>
                      <a:pPr algn="ctr" fontAlgn="ctr"/>
                      <a:r>
                        <a:rPr lang="pl-PL" sz="2000" b="1" u="none" strike="noStrike" dirty="0">
                          <a:solidFill>
                            <a:schemeClr val="bg1"/>
                          </a:solidFill>
                          <a:effectLst/>
                          <a:latin typeface="+mj-lt"/>
                          <a:ea typeface="+mn-ea"/>
                          <a:cs typeface="+mn-cs"/>
                        </a:rPr>
                        <a:t>2024</a:t>
                      </a:r>
                    </a:p>
                  </a:txBody>
                  <a:tcPr marL="6350" marR="6350" marT="6350" marB="0" anchor="ctr">
                    <a:lnL w="9525" cap="flat" cmpd="sng" algn="ctr">
                      <a:noFill/>
                      <a:prstDash val="solid"/>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algn="ctr" fontAlgn="ctr"/>
                      <a:r>
                        <a:rPr lang="pl-PL" sz="2000" b="1" u="none" strike="noStrike">
                          <a:solidFill>
                            <a:schemeClr val="bg1"/>
                          </a:solidFill>
                          <a:effectLst/>
                          <a:latin typeface="+mj-lt"/>
                          <a:ea typeface="+mn-ea"/>
                          <a:cs typeface="+mn-cs"/>
                        </a:rPr>
                        <a:t>2 kw. </a:t>
                      </a:r>
                    </a:p>
                    <a:p>
                      <a:pPr marL="0" algn="ctr" fontAlgn="ctr"/>
                      <a:r>
                        <a:rPr lang="pl-PL" sz="2000" b="1" u="none" strike="noStrike">
                          <a:solidFill>
                            <a:schemeClr val="bg1"/>
                          </a:solidFill>
                          <a:effectLst/>
                          <a:latin typeface="+mj-lt"/>
                          <a:ea typeface="+mn-ea"/>
                          <a:cs typeface="+mn-cs"/>
                        </a:rPr>
                        <a:t>2024</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algn="ctr" fontAlgn="ctr"/>
                      <a:r>
                        <a:rPr lang="pl-PL" sz="2000" b="1" u="none" strike="noStrike">
                          <a:solidFill>
                            <a:schemeClr val="bg1"/>
                          </a:solidFill>
                          <a:effectLst/>
                          <a:latin typeface="+mj-lt"/>
                          <a:ea typeface="+mn-ea"/>
                          <a:cs typeface="+mn-cs"/>
                        </a:rPr>
                        <a:t>3 kw. </a:t>
                      </a:r>
                    </a:p>
                    <a:p>
                      <a:pPr marL="0" algn="ctr" fontAlgn="ctr"/>
                      <a:r>
                        <a:rPr lang="pl-PL" sz="2000" b="1" u="none" strike="noStrike">
                          <a:solidFill>
                            <a:schemeClr val="bg1"/>
                          </a:solidFill>
                          <a:effectLst/>
                          <a:latin typeface="+mj-lt"/>
                          <a:ea typeface="+mn-ea"/>
                          <a:cs typeface="+mn-cs"/>
                        </a:rPr>
                        <a:t>2024</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algn="ctr" fontAlgn="ctr"/>
                      <a:r>
                        <a:rPr lang="pl-PL" sz="2000" b="1" u="none" strike="noStrike" dirty="0">
                          <a:solidFill>
                            <a:schemeClr val="bg1"/>
                          </a:solidFill>
                          <a:effectLst/>
                          <a:latin typeface="+mj-lt"/>
                          <a:ea typeface="+mn-ea"/>
                          <a:cs typeface="+mn-cs"/>
                        </a:rPr>
                        <a:t>4 kw. </a:t>
                      </a:r>
                    </a:p>
                    <a:p>
                      <a:pPr marL="0" algn="ctr" fontAlgn="ctr"/>
                      <a:r>
                        <a:rPr lang="pl-PL" sz="2000" b="1" u="none" strike="noStrike" dirty="0">
                          <a:solidFill>
                            <a:schemeClr val="bg1"/>
                          </a:solidFill>
                          <a:effectLst/>
                          <a:latin typeface="+mj-lt"/>
                          <a:ea typeface="+mn-ea"/>
                          <a:cs typeface="+mn-cs"/>
                        </a:rPr>
                        <a:t>2024</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algn="ctr" fontAlgn="ctr"/>
                      <a:r>
                        <a:rPr lang="pl-PL" sz="2000" b="1" u="none" strike="noStrike" dirty="0">
                          <a:solidFill>
                            <a:schemeClr val="bg1"/>
                          </a:solidFill>
                          <a:effectLst/>
                          <a:latin typeface="+mj-lt"/>
                          <a:ea typeface="+mn-ea"/>
                          <a:cs typeface="+mn-cs"/>
                        </a:rPr>
                        <a:t>1 kw. </a:t>
                      </a:r>
                    </a:p>
                    <a:p>
                      <a:pPr marL="0" algn="ctr" fontAlgn="ctr"/>
                      <a:r>
                        <a:rPr lang="pl-PL" sz="2000" b="1" u="none" strike="noStrike" dirty="0">
                          <a:solidFill>
                            <a:schemeClr val="bg1"/>
                          </a:solidFill>
                          <a:effectLst/>
                          <a:latin typeface="+mj-lt"/>
                          <a:ea typeface="+mn-ea"/>
                          <a:cs typeface="+mn-cs"/>
                        </a:rPr>
                        <a:t>2025</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fontAlgn="ctr"/>
                      <a:r>
                        <a:rPr lang="pl-PL" sz="2000" b="1" u="none" strike="noStrike" dirty="0">
                          <a:solidFill>
                            <a:schemeClr val="bg1"/>
                          </a:solidFill>
                          <a:effectLst/>
                          <a:latin typeface="+mj-lt"/>
                          <a:ea typeface="+mn-ea"/>
                          <a:cs typeface="+mn-cs"/>
                        </a:rPr>
                        <a:t>2 kw. </a:t>
                      </a:r>
                    </a:p>
                    <a:p>
                      <a:pPr algn="ctr" fontAlgn="ctr"/>
                      <a:r>
                        <a:rPr lang="pl-PL" sz="2000" b="1" u="none" strike="noStrike" dirty="0">
                          <a:solidFill>
                            <a:schemeClr val="bg1"/>
                          </a:solidFill>
                          <a:effectLst/>
                          <a:latin typeface="+mj-lt"/>
                          <a:ea typeface="+mn-ea"/>
                          <a:cs typeface="+mn-cs"/>
                        </a:rPr>
                        <a:t>2025</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fontAlgn="ctr">
                        <a:buNone/>
                      </a:pPr>
                      <a:r>
                        <a:rPr lang="pl-PL" sz="2000" b="1" u="none" strike="noStrike" dirty="0">
                          <a:solidFill>
                            <a:schemeClr val="bg1"/>
                          </a:solidFill>
                          <a:effectLst/>
                          <a:latin typeface="+mj-lt"/>
                          <a:ea typeface="+mn-ea"/>
                          <a:cs typeface="+mn-cs"/>
                        </a:rPr>
                        <a:t>3 kw. </a:t>
                      </a:r>
                    </a:p>
                    <a:p>
                      <a:pPr algn="ctr" fontAlgn="ctr">
                        <a:buNone/>
                      </a:pPr>
                      <a:r>
                        <a:rPr lang="pl-PL" sz="2000" b="1" u="none" strike="noStrike" dirty="0">
                          <a:solidFill>
                            <a:schemeClr val="bg1"/>
                          </a:solidFill>
                          <a:effectLst/>
                          <a:latin typeface="+mj-lt"/>
                          <a:ea typeface="+mn-ea"/>
                          <a:cs typeface="+mn-cs"/>
                        </a:rPr>
                        <a:t>2025</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fontAlgn="ctr">
                        <a:buNone/>
                      </a:pPr>
                      <a:r>
                        <a:rPr lang="pl-PL" sz="2000" b="1" u="none" strike="noStrike" dirty="0">
                          <a:solidFill>
                            <a:schemeClr val="bg1"/>
                          </a:solidFill>
                          <a:effectLst/>
                          <a:latin typeface="+mj-lt"/>
                          <a:ea typeface="+mn-ea"/>
                          <a:cs typeface="+mn-cs"/>
                        </a:rPr>
                        <a:t>4 kw. </a:t>
                      </a:r>
                    </a:p>
                    <a:p>
                      <a:pPr algn="ctr" fontAlgn="ctr">
                        <a:buNone/>
                      </a:pPr>
                      <a:r>
                        <a:rPr lang="pl-PL" sz="2000" b="1" u="none" strike="noStrike" dirty="0">
                          <a:solidFill>
                            <a:schemeClr val="bg1"/>
                          </a:solidFill>
                          <a:effectLst/>
                          <a:latin typeface="+mj-lt"/>
                          <a:ea typeface="+mn-ea"/>
                          <a:cs typeface="+mn-cs"/>
                        </a:rPr>
                        <a:t>2025</a:t>
                      </a:r>
                    </a:p>
                  </a:txBody>
                  <a:tcPr marL="6350" marR="6350" marT="6350" marB="0" anchor="ctr">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872774999"/>
                  </a:ext>
                </a:extLst>
              </a:tr>
              <a:tr h="468000">
                <a:tc>
                  <a:txBody>
                    <a:bodyPr/>
                    <a:lstStyle/>
                    <a:p>
                      <a:pPr algn="r" rtl="0" fontAlgn="ctr">
                        <a:buNone/>
                      </a:pPr>
                      <a:r>
                        <a:rPr lang="pl-PL" sz="2000" b="0" i="0" u="none" strike="noStrike" dirty="0">
                          <a:solidFill>
                            <a:srgbClr val="000000"/>
                          </a:solidFill>
                          <a:effectLst/>
                          <a:latin typeface="+mn-lt"/>
                          <a:ea typeface="+mn-ea"/>
                          <a:cs typeface="+mn-cs"/>
                        </a:rPr>
                        <a:t>132</a:t>
                      </a:r>
                    </a:p>
                  </a:txBody>
                  <a:tcPr marL="0" marR="0" marT="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222</a:t>
                      </a:r>
                    </a:p>
                  </a:txBody>
                  <a:tcPr marL="0" marR="0" marT="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181</a:t>
                      </a:r>
                    </a:p>
                  </a:txBody>
                  <a:tcPr marL="0" marR="0" marT="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552</a:t>
                      </a:r>
                    </a:p>
                  </a:txBody>
                  <a:tcPr marL="0" marR="0" marT="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dirty="0">
                          <a:solidFill>
                            <a:srgbClr val="000000"/>
                          </a:solidFill>
                          <a:effectLst/>
                          <a:latin typeface="+mn-lt"/>
                          <a:ea typeface="+mn-ea"/>
                          <a:cs typeface="+mn-cs"/>
                        </a:rPr>
                        <a:t>19</a:t>
                      </a:r>
                    </a:p>
                  </a:txBody>
                  <a:tcPr marL="0" marR="0" marT="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dirty="0">
                          <a:solidFill>
                            <a:srgbClr val="000000"/>
                          </a:solidFill>
                          <a:effectLst/>
                          <a:latin typeface="+mn-lt"/>
                          <a:ea typeface="+mn-ea"/>
                          <a:cs typeface="+mn-cs"/>
                        </a:rPr>
                        <a:t>349</a:t>
                      </a:r>
                    </a:p>
                  </a:txBody>
                  <a:tcPr marL="0" marR="0" marT="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dirty="0">
                          <a:solidFill>
                            <a:srgbClr val="000000"/>
                          </a:solidFill>
                          <a:effectLst/>
                          <a:latin typeface="+mn-lt"/>
                          <a:ea typeface="+mn-ea"/>
                          <a:cs typeface="+mn-cs"/>
                        </a:rPr>
                        <a:t>50</a:t>
                      </a:r>
                    </a:p>
                  </a:txBody>
                  <a:tcPr marL="0" marR="0" marT="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dirty="0">
                          <a:solidFill>
                            <a:srgbClr val="000000"/>
                          </a:solidFill>
                          <a:effectLst/>
                          <a:latin typeface="+mn-lt"/>
                          <a:ea typeface="+mn-ea"/>
                          <a:cs typeface="+mn-cs"/>
                        </a:rPr>
                        <a:t>225</a:t>
                      </a:r>
                    </a:p>
                  </a:txBody>
                  <a:tcPr marL="0" marR="0" marT="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2677201485"/>
                  </a:ext>
                </a:extLst>
              </a:tr>
              <a:tr h="468000">
                <a:tc>
                  <a:txBody>
                    <a:bodyPr/>
                    <a:lstStyle/>
                    <a:p>
                      <a:pPr algn="r" rtl="0" fontAlgn="ctr">
                        <a:buNone/>
                      </a:pPr>
                      <a:r>
                        <a:rPr lang="pl-PL" sz="2000" b="0" i="0" u="none" strike="noStrike">
                          <a:solidFill>
                            <a:srgbClr val="000000"/>
                          </a:solidFill>
                          <a:effectLst/>
                          <a:latin typeface="+mn-lt"/>
                          <a:ea typeface="+mn-ea"/>
                          <a:cs typeface="+mn-cs"/>
                        </a:rPr>
                        <a:t>348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r" rtl="0" fontAlgn="ctr">
                        <a:buNone/>
                      </a:pPr>
                      <a:r>
                        <a:rPr lang="pl-PL" sz="2000" b="0" i="0" u="none" strike="noStrike">
                          <a:solidFill>
                            <a:srgbClr val="000000"/>
                          </a:solidFill>
                          <a:effectLst/>
                          <a:latin typeface="+mn-lt"/>
                          <a:ea typeface="+mn-ea"/>
                          <a:cs typeface="+mn-cs"/>
                        </a:rPr>
                        <a:t>385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r" rtl="0" fontAlgn="ctr">
                        <a:buNone/>
                      </a:pPr>
                      <a:r>
                        <a:rPr lang="pl-PL" sz="2000" b="0" i="0" u="none" strike="noStrike">
                          <a:solidFill>
                            <a:srgbClr val="000000"/>
                          </a:solidFill>
                          <a:effectLst/>
                          <a:latin typeface="+mn-lt"/>
                          <a:ea typeface="+mn-ea"/>
                          <a:cs typeface="+mn-cs"/>
                        </a:rPr>
                        <a:t>349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r" rtl="0" fontAlgn="ctr">
                        <a:buNone/>
                      </a:pPr>
                      <a:r>
                        <a:rPr lang="pl-PL" sz="2000" b="0" i="0" u="none" strike="noStrike">
                          <a:solidFill>
                            <a:srgbClr val="000000"/>
                          </a:solidFill>
                          <a:effectLst/>
                          <a:latin typeface="+mn-lt"/>
                          <a:ea typeface="+mn-ea"/>
                          <a:cs typeface="+mn-cs"/>
                        </a:rPr>
                        <a:t>361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r" rtl="0" fontAlgn="ctr">
                        <a:buNone/>
                      </a:pPr>
                      <a:r>
                        <a:rPr lang="pl-PL" sz="2000" b="0" i="0" u="none" strike="noStrike">
                          <a:solidFill>
                            <a:srgbClr val="000000"/>
                          </a:solidFill>
                          <a:effectLst/>
                          <a:latin typeface="+mn-lt"/>
                          <a:ea typeface="+mn-ea"/>
                          <a:cs typeface="+mn-cs"/>
                        </a:rPr>
                        <a:t>379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r" rtl="0" fontAlgn="ctr">
                        <a:buNone/>
                      </a:pPr>
                      <a:r>
                        <a:rPr lang="pl-PL" sz="2000" b="0" i="0" u="none" strike="noStrike">
                          <a:solidFill>
                            <a:srgbClr val="000000"/>
                          </a:solidFill>
                          <a:effectLst/>
                          <a:latin typeface="+mn-lt"/>
                          <a:ea typeface="+mn-ea"/>
                          <a:cs typeface="+mn-cs"/>
                        </a:rPr>
                        <a:t>398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r" rtl="0" fontAlgn="ctr">
                        <a:buNone/>
                      </a:pPr>
                      <a:r>
                        <a:rPr lang="pl-PL" sz="2000" b="0" i="0" u="none" strike="noStrike">
                          <a:solidFill>
                            <a:srgbClr val="000000"/>
                          </a:solidFill>
                          <a:effectLst/>
                          <a:latin typeface="+mn-lt"/>
                          <a:ea typeface="+mn-ea"/>
                          <a:cs typeface="+mn-cs"/>
                        </a:rPr>
                        <a:t>386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r" rtl="0" fontAlgn="ctr">
                        <a:buNone/>
                      </a:pPr>
                      <a:r>
                        <a:rPr lang="pl-PL" sz="2000" b="0" i="0" u="none" strike="noStrike">
                          <a:solidFill>
                            <a:srgbClr val="000000"/>
                          </a:solidFill>
                          <a:effectLst/>
                          <a:latin typeface="+mn-lt"/>
                          <a:ea typeface="+mn-ea"/>
                          <a:cs typeface="+mn-cs"/>
                        </a:rPr>
                        <a:t>400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657015528"/>
                  </a:ext>
                </a:extLst>
              </a:tr>
              <a:tr h="468000">
                <a:tc>
                  <a:txBody>
                    <a:bodyPr/>
                    <a:lstStyle/>
                    <a:p>
                      <a:pPr algn="r" rtl="0" fontAlgn="ctr">
                        <a:buNone/>
                      </a:pPr>
                      <a:r>
                        <a:rPr lang="pl-PL" sz="2000" b="0" i="0" u="none" strike="noStrike">
                          <a:solidFill>
                            <a:srgbClr val="000000"/>
                          </a:solidFill>
                          <a:effectLst/>
                          <a:latin typeface="+mn-lt"/>
                          <a:ea typeface="+mn-ea"/>
                          <a:cs typeface="+mn-cs"/>
                        </a:rPr>
                        <a:t>3 316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3 445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3 601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4 059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3 994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4 258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4 239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4 429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442419976"/>
                  </a:ext>
                </a:extLst>
              </a:tr>
              <a:tr h="468000">
                <a:tc>
                  <a:txBody>
                    <a:bodyPr/>
                    <a:lstStyle/>
                    <a:p>
                      <a:pPr algn="r" rtl="0" fontAlgn="ctr">
                        <a:buNone/>
                      </a:pPr>
                      <a:r>
                        <a:rPr lang="pl-PL" sz="2000" b="0" i="0" u="none" strike="noStrike">
                          <a:solidFill>
                            <a:srgbClr val="000000"/>
                          </a:solidFill>
                          <a:effectLst/>
                          <a:latin typeface="+mn-lt"/>
                          <a:ea typeface="+mn-ea"/>
                          <a:cs typeface="+mn-cs"/>
                        </a:rPr>
                        <a:t>337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365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386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321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367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364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367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421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2342972"/>
                  </a:ext>
                </a:extLst>
              </a:tr>
              <a:tr h="468000">
                <a:tc>
                  <a:txBody>
                    <a:bodyPr/>
                    <a:lstStyle/>
                    <a:p>
                      <a:pPr algn="r" rtl="0" fontAlgn="ctr">
                        <a:buNone/>
                      </a:pPr>
                      <a:r>
                        <a:rPr lang="pl-PL" sz="2000" b="0" i="0" u="none" strike="noStrike">
                          <a:solidFill>
                            <a:srgbClr val="000000"/>
                          </a:solidFill>
                          <a:effectLst/>
                          <a:latin typeface="+mn-lt"/>
                          <a:ea typeface="+mn-ea"/>
                          <a:cs typeface="+mn-cs"/>
                        </a:rPr>
                        <a:t>284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310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329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267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294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312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315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363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500867947"/>
                  </a:ext>
                </a:extLst>
              </a:tr>
              <a:tr h="756000">
                <a:tc>
                  <a:txBody>
                    <a:bodyPr/>
                    <a:lstStyle/>
                    <a:p>
                      <a:pPr algn="r" rtl="0" fontAlgn="ctr">
                        <a:buNone/>
                      </a:pPr>
                      <a:r>
                        <a:rPr lang="pl-PL" sz="2000" b="0" i="0" u="none" strike="noStrike">
                          <a:solidFill>
                            <a:srgbClr val="000000"/>
                          </a:solidFill>
                          <a:effectLst/>
                          <a:latin typeface="+mn-lt"/>
                          <a:ea typeface="+mn-ea"/>
                          <a:cs typeface="+mn-cs"/>
                        </a:rPr>
                        <a:t>72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r" rtl="0" fontAlgn="ctr">
                        <a:buNone/>
                      </a:pPr>
                      <a:r>
                        <a:rPr lang="pl-PL" sz="2000" b="0" i="0" u="none" strike="noStrike">
                          <a:solidFill>
                            <a:srgbClr val="000000"/>
                          </a:solidFill>
                          <a:effectLst/>
                          <a:latin typeface="+mn-lt"/>
                          <a:ea typeface="+mn-ea"/>
                          <a:cs typeface="+mn-cs"/>
                        </a:rPr>
                        <a:t>80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r" rtl="0" fontAlgn="ctr">
                        <a:buNone/>
                      </a:pPr>
                      <a:r>
                        <a:rPr lang="pl-PL" sz="2000" b="0" i="0" u="none" strike="noStrike">
                          <a:solidFill>
                            <a:srgbClr val="000000"/>
                          </a:solidFill>
                          <a:effectLst/>
                          <a:latin typeface="+mn-lt"/>
                          <a:ea typeface="+mn-ea"/>
                          <a:cs typeface="+mn-cs"/>
                        </a:rPr>
                        <a:t>102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r" rtl="0" fontAlgn="ctr">
                        <a:buNone/>
                      </a:pPr>
                      <a:r>
                        <a:rPr lang="pl-PL" sz="2000" b="0" i="0" u="none" strike="noStrike">
                          <a:solidFill>
                            <a:srgbClr val="000000"/>
                          </a:solidFill>
                          <a:effectLst/>
                          <a:latin typeface="+mn-lt"/>
                          <a:ea typeface="+mn-ea"/>
                          <a:cs typeface="+mn-cs"/>
                        </a:rPr>
                        <a:t>47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r" rtl="0" fontAlgn="ctr">
                        <a:buNone/>
                      </a:pPr>
                      <a:r>
                        <a:rPr lang="pl-PL" sz="2000" b="0" i="0" u="none" strike="noStrike" dirty="0">
                          <a:solidFill>
                            <a:srgbClr val="000000"/>
                          </a:solidFill>
                          <a:effectLst/>
                          <a:latin typeface="+mn-lt"/>
                          <a:ea typeface="+mn-ea"/>
                          <a:cs typeface="+mn-cs"/>
                        </a:rPr>
                        <a:t>61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r" rtl="0" fontAlgn="ctr">
                        <a:buNone/>
                      </a:pPr>
                      <a:r>
                        <a:rPr lang="pl-PL" sz="2000" b="0" i="0" u="none" strike="noStrike">
                          <a:solidFill>
                            <a:srgbClr val="000000"/>
                          </a:solidFill>
                          <a:effectLst/>
                          <a:latin typeface="+mn-lt"/>
                          <a:ea typeface="+mn-ea"/>
                          <a:cs typeface="+mn-cs"/>
                        </a:rPr>
                        <a:t>70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r" rtl="0" fontAlgn="ctr">
                        <a:buNone/>
                      </a:pPr>
                      <a:r>
                        <a:rPr lang="pl-PL" sz="2000" b="0" i="0" u="none" strike="noStrike">
                          <a:solidFill>
                            <a:srgbClr val="000000"/>
                          </a:solidFill>
                          <a:effectLst/>
                          <a:latin typeface="+mn-lt"/>
                          <a:ea typeface="+mn-ea"/>
                          <a:cs typeface="+mn-cs"/>
                        </a:rPr>
                        <a:t>72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r" rtl="0" fontAlgn="ctr">
                        <a:buNone/>
                      </a:pPr>
                      <a:r>
                        <a:rPr lang="pl-PL" sz="2000" b="0" i="0" u="none" strike="noStrike">
                          <a:solidFill>
                            <a:srgbClr val="000000"/>
                          </a:solidFill>
                          <a:effectLst/>
                          <a:latin typeface="+mn-lt"/>
                          <a:ea typeface="+mn-ea"/>
                          <a:cs typeface="+mn-cs"/>
                        </a:rPr>
                        <a:t>124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813114976"/>
                  </a:ext>
                </a:extLst>
              </a:tr>
              <a:tr h="468000">
                <a:tc>
                  <a:txBody>
                    <a:bodyPr/>
                    <a:lstStyle/>
                    <a:p>
                      <a:pPr algn="r" rtl="0" fontAlgn="ctr">
                        <a:buNone/>
                      </a:pPr>
                      <a:r>
                        <a:rPr lang="pl-PL" sz="2000" b="0" i="0" u="none" strike="noStrike">
                          <a:solidFill>
                            <a:srgbClr val="000000"/>
                          </a:solidFill>
                          <a:effectLst/>
                          <a:latin typeface="+mn-lt"/>
                          <a:ea typeface="+mn-ea"/>
                          <a:cs typeface="+mn-cs"/>
                        </a:rPr>
                        <a:t>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3461956585"/>
                  </a:ext>
                </a:extLst>
              </a:tr>
              <a:tr h="468000">
                <a:tc>
                  <a:txBody>
                    <a:bodyPr/>
                    <a:lstStyle/>
                    <a:p>
                      <a:pPr algn="r" rtl="0" fontAlgn="ctr">
                        <a:buNone/>
                      </a:pPr>
                      <a:r>
                        <a:rPr lang="pl-PL" sz="2000" b="0" i="0" u="none" strike="noStrike">
                          <a:solidFill>
                            <a:srgbClr val="000000"/>
                          </a:solidFill>
                          <a:effectLst/>
                          <a:latin typeface="+mn-lt"/>
                          <a:ea typeface="+mn-ea"/>
                          <a:cs typeface="+mn-cs"/>
                        </a:rPr>
                        <a:t>46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49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51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49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68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46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46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53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0472543"/>
                  </a:ext>
                </a:extLst>
              </a:tr>
              <a:tr h="468000">
                <a:tc>
                  <a:txBody>
                    <a:bodyPr/>
                    <a:lstStyle/>
                    <a:p>
                      <a:pPr algn="r" rtl="0" fontAlgn="ctr">
                        <a:buNone/>
                      </a:pPr>
                      <a:r>
                        <a:rPr lang="pl-PL" sz="2000" b="0" i="0" u="none" strike="noStrike" dirty="0">
                          <a:solidFill>
                            <a:srgbClr val="000000"/>
                          </a:solidFill>
                          <a:effectLst/>
                          <a:latin typeface="+mn-lt"/>
                          <a:ea typeface="+mn-ea"/>
                          <a:cs typeface="+mn-cs"/>
                        </a:rPr>
                        <a:t>249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r" rtl="0" fontAlgn="ctr">
                        <a:buNone/>
                      </a:pPr>
                      <a:r>
                        <a:rPr lang="pl-PL" sz="2000" b="0" i="0" u="none" strike="noStrike" dirty="0">
                          <a:solidFill>
                            <a:srgbClr val="000000"/>
                          </a:solidFill>
                          <a:effectLst/>
                          <a:latin typeface="+mn-lt"/>
                          <a:ea typeface="+mn-ea"/>
                          <a:cs typeface="+mn-cs"/>
                        </a:rPr>
                        <a:t>271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287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203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264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261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r" rtl="0" fontAlgn="ctr">
                        <a:buNone/>
                      </a:pPr>
                      <a:r>
                        <a:rPr lang="pl-PL" sz="2000" b="0" i="0" u="none" strike="noStrike" dirty="0">
                          <a:solidFill>
                            <a:srgbClr val="000000"/>
                          </a:solidFill>
                          <a:effectLst/>
                          <a:latin typeface="+mn-lt"/>
                          <a:ea typeface="+mn-ea"/>
                          <a:cs typeface="+mn-cs"/>
                        </a:rPr>
                        <a:t>264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307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49820921"/>
                  </a:ext>
                </a:extLst>
              </a:tr>
              <a:tr h="468000">
                <a:tc>
                  <a:txBody>
                    <a:bodyPr/>
                    <a:lstStyle/>
                    <a:p>
                      <a:pPr algn="r" rtl="0" fontAlgn="ctr">
                        <a:buNone/>
                      </a:pPr>
                      <a:r>
                        <a:rPr lang="pl-PL" sz="2000" b="0" i="0" u="none" strike="noStrike" dirty="0">
                          <a:solidFill>
                            <a:srgbClr val="000000"/>
                          </a:solidFill>
                          <a:effectLst/>
                          <a:latin typeface="+mn-lt"/>
                          <a:ea typeface="+mn-ea"/>
                          <a:cs typeface="+mn-cs"/>
                        </a:rPr>
                        <a:t>224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dirty="0">
                          <a:solidFill>
                            <a:srgbClr val="000000"/>
                          </a:solidFill>
                          <a:effectLst/>
                          <a:latin typeface="+mn-lt"/>
                          <a:ea typeface="+mn-ea"/>
                          <a:cs typeface="+mn-cs"/>
                        </a:rPr>
                        <a:t>245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262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174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dirty="0">
                          <a:solidFill>
                            <a:srgbClr val="000000"/>
                          </a:solidFill>
                          <a:effectLst/>
                          <a:latin typeface="+mn-lt"/>
                          <a:ea typeface="+mn-ea"/>
                          <a:cs typeface="+mn-cs"/>
                        </a:rPr>
                        <a:t>237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233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236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dirty="0">
                          <a:solidFill>
                            <a:srgbClr val="000000"/>
                          </a:solidFill>
                          <a:effectLst/>
                          <a:latin typeface="+mn-lt"/>
                          <a:ea typeface="+mn-ea"/>
                          <a:cs typeface="+mn-cs"/>
                        </a:rPr>
                        <a:t>282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567562"/>
                  </a:ext>
                </a:extLst>
              </a:tr>
              <a:tr h="468000">
                <a:tc>
                  <a:txBody>
                    <a:bodyPr/>
                    <a:lstStyle/>
                    <a:p>
                      <a:pPr algn="r" rtl="0" fontAlgn="ctr">
                        <a:buNone/>
                      </a:pPr>
                      <a:r>
                        <a:rPr lang="pl-PL" sz="2000" b="0" i="0" u="none" strike="noStrike">
                          <a:solidFill>
                            <a:srgbClr val="000000"/>
                          </a:solidFill>
                          <a:effectLst/>
                          <a:latin typeface="+mn-lt"/>
                          <a:ea typeface="+mn-ea"/>
                          <a:cs typeface="+mn-cs"/>
                        </a:rPr>
                        <a:t>23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26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r" rtl="0" fontAlgn="ctr">
                        <a:buNone/>
                      </a:pPr>
                      <a:r>
                        <a:rPr lang="pl-PL" sz="2000" b="0" i="0" u="none" strike="noStrike" dirty="0">
                          <a:solidFill>
                            <a:srgbClr val="000000"/>
                          </a:solidFill>
                          <a:effectLst/>
                          <a:latin typeface="+mn-lt"/>
                          <a:ea typeface="+mn-ea"/>
                          <a:cs typeface="+mn-cs"/>
                        </a:rPr>
                        <a:t>32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25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40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r" rtl="0" fontAlgn="ctr">
                        <a:buNone/>
                      </a:pPr>
                      <a:r>
                        <a:rPr lang="pl-PL" sz="2000" b="0" i="0" u="none" strike="noStrike" dirty="0">
                          <a:solidFill>
                            <a:srgbClr val="000000"/>
                          </a:solidFill>
                          <a:effectLst/>
                          <a:latin typeface="+mn-lt"/>
                          <a:ea typeface="+mn-ea"/>
                          <a:cs typeface="+mn-cs"/>
                        </a:rPr>
                        <a:t>29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90034010"/>
                  </a:ext>
                </a:extLst>
              </a:tr>
              <a:tr h="468000">
                <a:tc>
                  <a:txBody>
                    <a:bodyPr/>
                    <a:lstStyle/>
                    <a:p>
                      <a:pPr algn="r" rtl="0" fontAlgn="ctr">
                        <a:buNone/>
                      </a:pPr>
                      <a:r>
                        <a:rPr lang="pl-PL" sz="2000" b="0" i="0" u="none" strike="noStrike" dirty="0">
                          <a:solidFill>
                            <a:srgbClr val="000000"/>
                          </a:solidFill>
                          <a:effectLst/>
                          <a:latin typeface="+mn-lt"/>
                          <a:ea typeface="+mn-ea"/>
                          <a:cs typeface="+mn-cs"/>
                        </a:rPr>
                        <a:t>288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dirty="0">
                          <a:solidFill>
                            <a:srgbClr val="000000"/>
                          </a:solidFill>
                          <a:effectLst/>
                          <a:latin typeface="+mn-lt"/>
                          <a:ea typeface="+mn-ea"/>
                          <a:cs typeface="+mn-cs"/>
                        </a:rPr>
                        <a:t>320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dirty="0">
                          <a:solidFill>
                            <a:srgbClr val="000000"/>
                          </a:solidFill>
                          <a:effectLst/>
                          <a:latin typeface="+mn-lt"/>
                          <a:ea typeface="+mn-ea"/>
                          <a:cs typeface="+mn-cs"/>
                        </a:rPr>
                        <a:t>282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dirty="0">
                          <a:solidFill>
                            <a:srgbClr val="000000"/>
                          </a:solidFill>
                          <a:effectLst/>
                          <a:latin typeface="+mn-lt"/>
                          <a:ea typeface="+mn-ea"/>
                          <a:cs typeface="+mn-cs"/>
                        </a:rPr>
                        <a:t>268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322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dirty="0">
                          <a:solidFill>
                            <a:srgbClr val="000000"/>
                          </a:solidFill>
                          <a:effectLst/>
                          <a:latin typeface="+mn-lt"/>
                          <a:ea typeface="+mn-ea"/>
                          <a:cs typeface="+mn-cs"/>
                        </a:rPr>
                        <a:t>319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dirty="0">
                          <a:solidFill>
                            <a:srgbClr val="000000"/>
                          </a:solidFill>
                          <a:effectLst/>
                          <a:latin typeface="+mn-lt"/>
                          <a:ea typeface="+mn-ea"/>
                          <a:cs typeface="+mn-cs"/>
                        </a:rPr>
                        <a:t>307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dirty="0">
                          <a:solidFill>
                            <a:srgbClr val="000000"/>
                          </a:solidFill>
                          <a:effectLst/>
                          <a:latin typeface="+mn-lt"/>
                          <a:ea typeface="+mn-ea"/>
                          <a:cs typeface="+mn-cs"/>
                        </a:rPr>
                        <a:t>319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4020102"/>
                  </a:ext>
                </a:extLst>
              </a:tr>
              <a:tr h="468000">
                <a:tc>
                  <a:txBody>
                    <a:bodyPr/>
                    <a:lstStyle/>
                    <a:p>
                      <a:pPr algn="r" rtl="0" fontAlgn="ctr">
                        <a:buNone/>
                      </a:pPr>
                      <a:r>
                        <a:rPr lang="pl-PL" sz="2000" b="0" i="0" u="none" strike="noStrike">
                          <a:solidFill>
                            <a:srgbClr val="000000"/>
                          </a:solidFill>
                          <a:effectLst/>
                          <a:latin typeface="+mn-lt"/>
                          <a:ea typeface="+mn-ea"/>
                          <a:cs typeface="+mn-cs"/>
                        </a:rPr>
                        <a:t>34%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35%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37%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32%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33%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31%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r" rtl="0" fontAlgn="ctr">
                        <a:buNone/>
                      </a:pPr>
                      <a:r>
                        <a:rPr lang="pl-PL" sz="2000" b="0" i="0" u="none" strike="noStrike" dirty="0">
                          <a:solidFill>
                            <a:srgbClr val="000000"/>
                          </a:solidFill>
                          <a:effectLst/>
                          <a:latin typeface="+mn-lt"/>
                          <a:ea typeface="+mn-ea"/>
                          <a:cs typeface="+mn-cs"/>
                        </a:rPr>
                        <a:t>30%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r" rtl="0" fontAlgn="ctr">
                        <a:buNone/>
                      </a:pPr>
                      <a:r>
                        <a:rPr lang="pl-PL" sz="2000" b="0" i="0" u="none" strike="noStrike" dirty="0">
                          <a:solidFill>
                            <a:srgbClr val="000000"/>
                          </a:solidFill>
                          <a:effectLst/>
                          <a:latin typeface="+mn-lt"/>
                          <a:ea typeface="+mn-ea"/>
                          <a:cs typeface="+mn-cs"/>
                        </a:rPr>
                        <a:t>30%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90065448"/>
                  </a:ext>
                </a:extLst>
              </a:tr>
            </a:tbl>
          </a:graphicData>
        </a:graphic>
      </p:graphicFrame>
      <p:sp>
        <p:nvSpPr>
          <p:cNvPr id="2" name="pole tekstowe 1">
            <a:extLst>
              <a:ext uri="{FF2B5EF4-FFF2-40B4-BE49-F238E27FC236}">
                <a16:creationId xmlns:a16="http://schemas.microsoft.com/office/drawing/2014/main" id="{E997FBBA-D7B1-C72D-D5B4-062D82548756}"/>
              </a:ext>
            </a:extLst>
          </p:cNvPr>
          <p:cNvSpPr txBox="1"/>
          <p:nvPr/>
        </p:nvSpPr>
        <p:spPr>
          <a:xfrm>
            <a:off x="1020468" y="13246967"/>
            <a:ext cx="22332772" cy="307777"/>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a:ln>
                  <a:noFill/>
                </a:ln>
                <a:solidFill>
                  <a:prstClr val="white">
                    <a:lumMod val="50000"/>
                  </a:prstClr>
                </a:solidFill>
                <a:effectLst/>
                <a:uLnTx/>
                <a:uFillTx/>
                <a:latin typeface="Lato"/>
                <a:ea typeface="+mn-ea"/>
                <a:cs typeface="+mn-cs"/>
              </a:rPr>
              <a:t>* Rentowność portfela LTM obliczona jako suma przychodów z ostatnich 12 miesięcy z portfeli nabytych podzielona przez średnią arytmetyczną wartości portfela wierzytelności z początku i końca okresu ostatnich 12 miesięcy</a:t>
            </a:r>
          </a:p>
        </p:txBody>
      </p:sp>
      <p:sp>
        <p:nvSpPr>
          <p:cNvPr id="12" name="Symbol zastępczy numeru slajdu 2">
            <a:extLst>
              <a:ext uri="{FF2B5EF4-FFF2-40B4-BE49-F238E27FC236}">
                <a16:creationId xmlns:a16="http://schemas.microsoft.com/office/drawing/2014/main" id="{573861BD-DEB7-34B1-9EC0-03AED24B4914}"/>
              </a:ext>
            </a:extLst>
          </p:cNvPr>
          <p:cNvSpPr txBox="1">
            <a:spLocks/>
          </p:cNvSpPr>
          <p:nvPr/>
        </p:nvSpPr>
        <p:spPr>
          <a:xfrm>
            <a:off x="23397988" y="13214602"/>
            <a:ext cx="904038" cy="384721"/>
          </a:xfrm>
          <a:prstGeom prst="rect">
            <a:avLst/>
          </a:prstGeom>
        </p:spPr>
        <p:txBody>
          <a:bodyPr/>
          <a:lstStyle>
            <a:defPPr>
              <a:defRPr lang="pl-PL"/>
            </a:defPPr>
            <a:lvl1pPr marL="0" algn="l" defTabSz="1104778" rtl="0" eaLnBrk="1" latinLnBrk="0" hangingPunct="1">
              <a:defRPr sz="2175" kern="1200">
                <a:solidFill>
                  <a:schemeClr val="tx1"/>
                </a:solidFill>
                <a:latin typeface="+mn-lt"/>
                <a:ea typeface="+mn-ea"/>
                <a:cs typeface="+mn-cs"/>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algn="r">
              <a:defRPr/>
            </a:pPr>
            <a:fld id="{05D33902-A113-4A7A-BEEF-EE9D90F362D7}" type="slidenum">
              <a:rPr lang="pl-PL" sz="2500" smtClean="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rPr>
              <a:pPr algn="r">
                <a:defRPr/>
              </a:pPr>
              <a:t>11</a:t>
            </a:fld>
            <a:endParaRPr lang="pl-PL" sz="2500" dirty="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3186345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rostokąt 31">
            <a:extLst>
              <a:ext uri="{FF2B5EF4-FFF2-40B4-BE49-F238E27FC236}">
                <a16:creationId xmlns:a16="http://schemas.microsoft.com/office/drawing/2014/main" id="{D1C56EC8-914A-85B6-63D7-D5B1E52DF792}"/>
              </a:ext>
            </a:extLst>
          </p:cNvPr>
          <p:cNvSpPr/>
          <p:nvPr/>
        </p:nvSpPr>
        <p:spPr>
          <a:xfrm>
            <a:off x="528371" y="7866112"/>
            <a:ext cx="11231581" cy="5358093"/>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sp>
        <p:nvSpPr>
          <p:cNvPr id="39" name="Prostokąt 38">
            <a:extLst>
              <a:ext uri="{FF2B5EF4-FFF2-40B4-BE49-F238E27FC236}">
                <a16:creationId xmlns:a16="http://schemas.microsoft.com/office/drawing/2014/main" id="{492ABCD7-CECE-D610-36BB-3F03E17F2039}"/>
              </a:ext>
            </a:extLst>
          </p:cNvPr>
          <p:cNvSpPr/>
          <p:nvPr/>
        </p:nvSpPr>
        <p:spPr>
          <a:xfrm>
            <a:off x="528371" y="2474668"/>
            <a:ext cx="11231581" cy="5279095"/>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pic>
        <p:nvPicPr>
          <p:cNvPr id="6" name="Obraz 5" descr="Drapacze chmur pokazywane z widoku w górę">
            <a:extLst>
              <a:ext uri="{FF2B5EF4-FFF2-40B4-BE49-F238E27FC236}">
                <a16:creationId xmlns:a16="http://schemas.microsoft.com/office/drawing/2014/main" id="{1999A814-6628-A8C6-DC42-36D9EF2F87AF}"/>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7" name="Prostokąt 6">
            <a:extLst>
              <a:ext uri="{FF2B5EF4-FFF2-40B4-BE49-F238E27FC236}">
                <a16:creationId xmlns:a16="http://schemas.microsoft.com/office/drawing/2014/main" id="{87B78CC0-BDAC-9BFE-0D89-262CC0D3DB86}"/>
              </a:ext>
            </a:extLst>
          </p:cNvPr>
          <p:cNvSpPr/>
          <p:nvPr/>
        </p:nvSpPr>
        <p:spPr>
          <a:xfrm>
            <a:off x="0" y="-1"/>
            <a:ext cx="24384000" cy="2083981"/>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3282"/>
              </a:solidFill>
              <a:effectLst/>
              <a:uLnTx/>
              <a:uFillTx/>
              <a:latin typeface="Lato Light"/>
              <a:ea typeface="+mn-ea"/>
              <a:cs typeface="+mn-cs"/>
            </a:endParaRPr>
          </a:p>
        </p:txBody>
      </p:sp>
      <p:sp>
        <p:nvSpPr>
          <p:cNvPr id="8" name="pole tekstowe 7">
            <a:extLst>
              <a:ext uri="{FF2B5EF4-FFF2-40B4-BE49-F238E27FC236}">
                <a16:creationId xmlns:a16="http://schemas.microsoft.com/office/drawing/2014/main" id="{D92D60D4-524B-6C94-5353-5F6CE34EEE0F}"/>
              </a:ext>
            </a:extLst>
          </p:cNvPr>
          <p:cNvSpPr txBox="1"/>
          <p:nvPr/>
        </p:nvSpPr>
        <p:spPr>
          <a:xfrm>
            <a:off x="533993" y="914994"/>
            <a:ext cx="17139684" cy="1323439"/>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dirty="0">
                <a:ln>
                  <a:noFill/>
                </a:ln>
                <a:solidFill>
                  <a:srgbClr val="007DFA">
                    <a:lumMod val="20000"/>
                    <a:lumOff val="80000"/>
                  </a:srgbClr>
                </a:solidFill>
                <a:effectLst/>
                <a:uLnTx/>
                <a:uFillTx/>
                <a:latin typeface="Lato"/>
                <a:ea typeface="+mn-ea"/>
                <a:cs typeface="+mn-cs"/>
              </a:rPr>
              <a:t>Rynek sprzedaży wierzytelności w 2025 roku w Rumunii</a:t>
            </a:r>
          </a:p>
          <a:p>
            <a:pPr marL="0" marR="0" lvl="0" indent="0" algn="l" defTabSz="1104778" rtl="0" eaLnBrk="1" fontAlgn="auto" latinLnBrk="0" hangingPunct="1">
              <a:lnSpc>
                <a:spcPct val="100000"/>
              </a:lnSpc>
              <a:spcBef>
                <a:spcPts val="0"/>
              </a:spcBef>
              <a:spcAft>
                <a:spcPts val="0"/>
              </a:spcAft>
              <a:buClrTx/>
              <a:buSzTx/>
              <a:buFontTx/>
              <a:buNone/>
              <a:tabLst/>
              <a:defRPr/>
            </a:pPr>
            <a:endParaRPr kumimoji="0" lang="pl-PL" sz="4000" b="0" i="0" u="none" strike="noStrike" kern="1200" cap="none" spc="0" normalizeH="0" baseline="0" noProof="0" dirty="0">
              <a:ln>
                <a:noFill/>
              </a:ln>
              <a:solidFill>
                <a:srgbClr val="007DFA">
                  <a:lumMod val="20000"/>
                  <a:lumOff val="80000"/>
                </a:srgbClr>
              </a:solidFill>
              <a:effectLst/>
              <a:uLnTx/>
              <a:uFillTx/>
              <a:latin typeface="Lato"/>
              <a:ea typeface="+mn-ea"/>
              <a:cs typeface="+mn-cs"/>
            </a:endParaRPr>
          </a:p>
        </p:txBody>
      </p:sp>
      <p:pic>
        <p:nvPicPr>
          <p:cNvPr id="9" name="Grafika 8">
            <a:extLst>
              <a:ext uri="{FF2B5EF4-FFF2-40B4-BE49-F238E27FC236}">
                <a16:creationId xmlns:a16="http://schemas.microsoft.com/office/drawing/2014/main" id="{1C7EBF68-161F-0EDF-D711-5B6A87B1B4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85086" y="491795"/>
            <a:ext cx="1364921" cy="1075833"/>
          </a:xfrm>
          <a:prstGeom prst="rect">
            <a:avLst/>
          </a:prstGeom>
        </p:spPr>
      </p:pic>
      <p:sp>
        <p:nvSpPr>
          <p:cNvPr id="15" name="Prostokąt 14">
            <a:extLst>
              <a:ext uri="{FF2B5EF4-FFF2-40B4-BE49-F238E27FC236}">
                <a16:creationId xmlns:a16="http://schemas.microsoft.com/office/drawing/2014/main" id="{E3049F3D-88EA-A97F-35C9-BACCA6872434}"/>
              </a:ext>
            </a:extLst>
          </p:cNvPr>
          <p:cNvSpPr/>
          <p:nvPr/>
        </p:nvSpPr>
        <p:spPr>
          <a:xfrm>
            <a:off x="12192000" y="2474669"/>
            <a:ext cx="11559411" cy="5391444"/>
          </a:xfrm>
          <a:prstGeom prst="rect">
            <a:avLst/>
          </a:prstGeom>
          <a:noFill/>
          <a:ln>
            <a:no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rtlCol="0" anchor="ctr"/>
          <a:lstStyle/>
          <a:p>
            <a:pPr marL="895289" lvl="1" indent="-342900" algn="just">
              <a:buFont typeface="Arial" panose="020B0604020202020204" pitchFamily="34" charset="0"/>
              <a:buChar char="•"/>
            </a:pPr>
            <a:r>
              <a:rPr lang="pl-PL" sz="2400" dirty="0">
                <a:solidFill>
                  <a:schemeClr val="tx1"/>
                </a:solidFill>
                <a:latin typeface="+mj-lt"/>
              </a:rPr>
              <a:t>Poziom wierzytelności nieregularnych w rumuńskich bankach wyniósł </a:t>
            </a:r>
            <a:br>
              <a:rPr lang="pl-PL" sz="2400" dirty="0">
                <a:solidFill>
                  <a:schemeClr val="tx1"/>
                </a:solidFill>
                <a:latin typeface="+mj-lt"/>
              </a:rPr>
            </a:br>
            <a:r>
              <a:rPr lang="pl-PL" sz="2400" dirty="0">
                <a:solidFill>
                  <a:schemeClr val="tx1"/>
                </a:solidFill>
                <a:latin typeface="+mj-lt"/>
              </a:rPr>
              <a:t>17 mld zł (+12% r/r).</a:t>
            </a:r>
          </a:p>
          <a:p>
            <a:pPr marL="895289" marR="0" lvl="1" indent="-342900" defTabSz="11047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400" b="0" i="0" u="none" strike="noStrike" kern="1200" cap="none" spc="0" normalizeH="0" baseline="0" noProof="0" dirty="0">
                <a:ln>
                  <a:noFill/>
                </a:ln>
                <a:solidFill>
                  <a:srgbClr val="000000"/>
                </a:solidFill>
                <a:effectLst/>
                <a:uLnTx/>
                <a:uFillTx/>
                <a:latin typeface="Lato"/>
                <a:ea typeface="+mn-ea"/>
                <a:cs typeface="+mn-cs"/>
              </a:rPr>
              <a:t>W 2025 roku na rynku rumuńskim dokonano sprzedaży portfeli wierzytelności detalicznych niezabezpieczonych o wartości nominalnej 1,8 mld zł. </a:t>
            </a:r>
          </a:p>
          <a:p>
            <a:pPr marL="895289" marR="0" lvl="1" indent="-342900" algn="just" defTabSz="11047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400" b="0" i="0" u="none" strike="noStrike" kern="1200" cap="none" spc="0" normalizeH="0" baseline="0" noProof="0" dirty="0">
                <a:ln>
                  <a:noFill/>
                </a:ln>
                <a:solidFill>
                  <a:srgbClr val="000000"/>
                </a:solidFill>
                <a:effectLst/>
                <a:uLnTx/>
                <a:uFillTx/>
                <a:latin typeface="Lato"/>
                <a:ea typeface="+mn-ea"/>
                <a:cs typeface="+mn-cs"/>
              </a:rPr>
              <a:t>Wzrost średniej ceny portfeli wierzytelności był spowodowany wyższą jakością aktywów, wyższą konkurencją oraz brakiem transakcji na rynku wtórnym. </a:t>
            </a:r>
          </a:p>
          <a:p>
            <a:pPr marL="895289" marR="0" lvl="1" indent="-342900" defTabSz="11047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400" b="0" i="0" u="none" strike="noStrike" kern="1200" cap="none" spc="0" normalizeH="0" baseline="0" noProof="0" dirty="0">
                <a:ln>
                  <a:noFill/>
                </a:ln>
                <a:solidFill>
                  <a:srgbClr val="000000"/>
                </a:solidFill>
                <a:effectLst/>
                <a:uLnTx/>
                <a:uFillTx/>
                <a:latin typeface="Lato"/>
                <a:ea typeface="+mn-ea"/>
                <a:cs typeface="+mn-cs"/>
              </a:rPr>
              <a:t>Wg szacunków KRUKa wielkość łącznych nakładów na rynku portfele detaliczne wyniosła 794 mln zł, co przekłada się na 70% udział KRUKa w rynku. </a:t>
            </a:r>
          </a:p>
        </p:txBody>
      </p:sp>
      <p:sp>
        <p:nvSpPr>
          <p:cNvPr id="10" name="Prostokąt zaokrąglony 47">
            <a:extLst>
              <a:ext uri="{FF2B5EF4-FFF2-40B4-BE49-F238E27FC236}">
                <a16:creationId xmlns:a16="http://schemas.microsoft.com/office/drawing/2014/main" id="{980B2769-896B-2B63-26AF-9DD45849FDD6}"/>
              </a:ext>
            </a:extLst>
          </p:cNvPr>
          <p:cNvSpPr/>
          <p:nvPr/>
        </p:nvSpPr>
        <p:spPr>
          <a:xfrm>
            <a:off x="2830960" y="8154144"/>
            <a:ext cx="8136904" cy="504000"/>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1104778" rtl="0" eaLnBrk="1" fontAlgn="auto" latinLnBrk="0" hangingPunct="1">
              <a:lnSpc>
                <a:spcPct val="100000"/>
              </a:lnSpc>
              <a:spcBef>
                <a:spcPts val="0"/>
              </a:spcBef>
              <a:spcAft>
                <a:spcPts val="0"/>
              </a:spcAft>
              <a:buClrTx/>
              <a:buSzTx/>
              <a:buFontTx/>
              <a:buNone/>
              <a:tabLst/>
              <a:defRPr lang="pl-PL" sz="2000" b="1" i="0" u="none" strike="noStrike" kern="1200" baseline="0" dirty="0">
                <a:solidFill>
                  <a:srgbClr val="000000"/>
                </a:solidFill>
                <a:latin typeface="+mj-lt"/>
                <a:ea typeface="+mn-ea"/>
                <a:cs typeface="+mn-cs"/>
              </a:defRPr>
            </a:pPr>
            <a:r>
              <a:rPr kumimoji="0" lang="pl-PL" sz="2400" b="1" i="0" u="none" strike="noStrike" kern="1200" cap="none" spc="0" normalizeH="0" baseline="0" noProof="0" dirty="0">
                <a:ln>
                  <a:noFill/>
                </a:ln>
                <a:solidFill>
                  <a:schemeClr val="accent6">
                    <a:lumMod val="75000"/>
                  </a:schemeClr>
                </a:solidFill>
                <a:effectLst/>
                <a:uLnTx/>
                <a:uFillTx/>
                <a:latin typeface="Lato"/>
                <a:ea typeface="+mn-ea"/>
                <a:cs typeface="+mn-cs"/>
              </a:rPr>
              <a:t>Podaż portfeli detalicznych niezabezpieczonych (mld zł)</a:t>
            </a:r>
          </a:p>
        </p:txBody>
      </p:sp>
      <p:sp>
        <p:nvSpPr>
          <p:cNvPr id="11" name="Prostokąt zaokrąglony 47">
            <a:extLst>
              <a:ext uri="{FF2B5EF4-FFF2-40B4-BE49-F238E27FC236}">
                <a16:creationId xmlns:a16="http://schemas.microsoft.com/office/drawing/2014/main" id="{E503FA23-D651-561C-09E2-213175AEC400}"/>
              </a:ext>
            </a:extLst>
          </p:cNvPr>
          <p:cNvSpPr/>
          <p:nvPr/>
        </p:nvSpPr>
        <p:spPr>
          <a:xfrm>
            <a:off x="900623" y="8154144"/>
            <a:ext cx="1635981" cy="504000"/>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lang="pl-PL" sz="2000" b="1" i="0" u="none" strike="noStrike" kern="1200" baseline="0" dirty="0">
                <a:solidFill>
                  <a:srgbClr val="000000"/>
                </a:solidFill>
                <a:latin typeface="+mj-lt"/>
                <a:ea typeface="+mn-ea"/>
                <a:cs typeface="+mn-cs"/>
              </a:defRPr>
            </a:pPr>
            <a:r>
              <a:rPr lang="pl-PL" sz="2400" b="1" dirty="0">
                <a:solidFill>
                  <a:prstClr val="white"/>
                </a:solidFill>
                <a:latin typeface="Lato"/>
              </a:rPr>
              <a:t>Rumunia</a:t>
            </a:r>
            <a:endParaRPr kumimoji="0" lang="pl-PL" sz="2400" b="1" i="0" u="none" strike="noStrike" kern="1200" cap="none" spc="0" normalizeH="0" baseline="0" noProof="0" dirty="0">
              <a:ln>
                <a:noFill/>
              </a:ln>
              <a:solidFill>
                <a:prstClr val="white"/>
              </a:solidFill>
              <a:effectLst/>
              <a:uLnTx/>
              <a:uFillTx/>
              <a:latin typeface="Lato"/>
              <a:ea typeface="+mn-ea"/>
              <a:cs typeface="+mn-cs"/>
            </a:endParaRPr>
          </a:p>
        </p:txBody>
      </p:sp>
      <p:graphicFrame>
        <p:nvGraphicFramePr>
          <p:cNvPr id="13" name="Symbol zastępczy zawartości 22">
            <a:extLst>
              <a:ext uri="{FF2B5EF4-FFF2-40B4-BE49-F238E27FC236}">
                <a16:creationId xmlns:a16="http://schemas.microsoft.com/office/drawing/2014/main" id="{BBF24BA7-7222-8E21-09F2-0A2B40884F79}"/>
              </a:ext>
            </a:extLst>
          </p:cNvPr>
          <p:cNvGraphicFramePr>
            <a:graphicFrameLocks/>
          </p:cNvGraphicFramePr>
          <p:nvPr>
            <p:extLst>
              <p:ext uri="{D42A27DB-BD31-4B8C-83A1-F6EECF244321}">
                <p14:modId xmlns:p14="http://schemas.microsoft.com/office/powerpoint/2010/main" val="3177963294"/>
              </p:ext>
            </p:extLst>
          </p:nvPr>
        </p:nvGraphicFramePr>
        <p:xfrm>
          <a:off x="748503" y="9018240"/>
          <a:ext cx="10440000" cy="3960000"/>
        </p:xfrm>
        <a:graphic>
          <a:graphicData uri="http://schemas.openxmlformats.org/drawingml/2006/chart">
            <c:chart xmlns:c="http://schemas.openxmlformats.org/drawingml/2006/chart" xmlns:r="http://schemas.openxmlformats.org/officeDocument/2006/relationships" r:id="rId5"/>
          </a:graphicData>
        </a:graphic>
      </p:graphicFrame>
      <p:sp>
        <p:nvSpPr>
          <p:cNvPr id="5" name="Prostokąt zaokrąglony 47">
            <a:extLst>
              <a:ext uri="{FF2B5EF4-FFF2-40B4-BE49-F238E27FC236}">
                <a16:creationId xmlns:a16="http://schemas.microsoft.com/office/drawing/2014/main" id="{8520DCFC-4AFA-73F7-B91B-183B82EF68EA}"/>
              </a:ext>
            </a:extLst>
          </p:cNvPr>
          <p:cNvSpPr/>
          <p:nvPr/>
        </p:nvSpPr>
        <p:spPr>
          <a:xfrm>
            <a:off x="2830960" y="2732108"/>
            <a:ext cx="8136904" cy="504000"/>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1104778" rtl="0" eaLnBrk="1" fontAlgn="auto" latinLnBrk="0" hangingPunct="1">
              <a:lnSpc>
                <a:spcPct val="100000"/>
              </a:lnSpc>
              <a:spcBef>
                <a:spcPts val="0"/>
              </a:spcBef>
              <a:spcAft>
                <a:spcPts val="0"/>
              </a:spcAft>
              <a:buClrTx/>
              <a:buSzTx/>
              <a:buFontTx/>
              <a:buNone/>
              <a:tabLst/>
              <a:defRPr lang="pl-PL" sz="2000" b="1" i="0" u="none" strike="noStrike" kern="1200" baseline="0" dirty="0">
                <a:solidFill>
                  <a:srgbClr val="000000"/>
                </a:solidFill>
                <a:latin typeface="+mj-lt"/>
                <a:ea typeface="+mn-ea"/>
                <a:cs typeface="+mn-cs"/>
              </a:defRPr>
            </a:pPr>
            <a:r>
              <a:rPr kumimoji="0" lang="pl-PL" sz="2400" b="1" i="0" u="none" strike="noStrike" kern="1200" cap="none" spc="0" normalizeH="0" baseline="0" noProof="0" dirty="0">
                <a:ln>
                  <a:noFill/>
                </a:ln>
                <a:solidFill>
                  <a:schemeClr val="accent6">
                    <a:lumMod val="75000"/>
                  </a:schemeClr>
                </a:solidFill>
                <a:effectLst/>
                <a:uLnTx/>
                <a:uFillTx/>
                <a:latin typeface="Lato"/>
                <a:ea typeface="+mn-ea"/>
                <a:cs typeface="+mn-cs"/>
              </a:rPr>
              <a:t>Bankowe wierzytelności z utratą wartości (w mld zł)</a:t>
            </a:r>
          </a:p>
        </p:txBody>
      </p:sp>
      <p:sp>
        <p:nvSpPr>
          <p:cNvPr id="16" name="Prostokąt zaokrąglony 47">
            <a:extLst>
              <a:ext uri="{FF2B5EF4-FFF2-40B4-BE49-F238E27FC236}">
                <a16:creationId xmlns:a16="http://schemas.microsoft.com/office/drawing/2014/main" id="{352A9201-317D-92C3-9362-96CCDC5C4F62}"/>
              </a:ext>
            </a:extLst>
          </p:cNvPr>
          <p:cNvSpPr/>
          <p:nvPr/>
        </p:nvSpPr>
        <p:spPr>
          <a:xfrm>
            <a:off x="900623" y="2732108"/>
            <a:ext cx="1635981" cy="504000"/>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lang="pl-PL" sz="2000" b="1" i="0" u="none" strike="noStrike" kern="1200" baseline="0" dirty="0">
                <a:solidFill>
                  <a:srgbClr val="000000"/>
                </a:solidFill>
                <a:latin typeface="+mj-lt"/>
                <a:ea typeface="+mn-ea"/>
                <a:cs typeface="+mn-cs"/>
              </a:defRPr>
            </a:pPr>
            <a:r>
              <a:rPr lang="pl-PL" sz="2400" b="1" dirty="0">
                <a:solidFill>
                  <a:prstClr val="white"/>
                </a:solidFill>
                <a:latin typeface="Lato"/>
              </a:rPr>
              <a:t>Rumunia</a:t>
            </a:r>
            <a:endParaRPr kumimoji="0" lang="pl-PL" sz="2400" b="1" i="0" u="none" strike="noStrike" kern="1200" cap="none" spc="0" normalizeH="0" baseline="0" noProof="0" dirty="0">
              <a:ln>
                <a:noFill/>
              </a:ln>
              <a:solidFill>
                <a:prstClr val="white"/>
              </a:solidFill>
              <a:effectLst/>
              <a:uLnTx/>
              <a:uFillTx/>
              <a:latin typeface="Lato"/>
              <a:ea typeface="+mn-ea"/>
              <a:cs typeface="+mn-cs"/>
            </a:endParaRPr>
          </a:p>
        </p:txBody>
      </p:sp>
      <p:graphicFrame>
        <p:nvGraphicFramePr>
          <p:cNvPr id="17" name="Symbol zastępczy zawartości 5">
            <a:extLst>
              <a:ext uri="{FF2B5EF4-FFF2-40B4-BE49-F238E27FC236}">
                <a16:creationId xmlns:a16="http://schemas.microsoft.com/office/drawing/2014/main" id="{ABBD3CA7-18DE-5E75-1C0C-F533CDC3D9A0}"/>
              </a:ext>
            </a:extLst>
          </p:cNvPr>
          <p:cNvGraphicFramePr>
            <a:graphicFrameLocks/>
          </p:cNvGraphicFramePr>
          <p:nvPr>
            <p:extLst>
              <p:ext uri="{D42A27DB-BD31-4B8C-83A1-F6EECF244321}">
                <p14:modId xmlns:p14="http://schemas.microsoft.com/office/powerpoint/2010/main" val="372408475"/>
              </p:ext>
            </p:extLst>
          </p:nvPr>
        </p:nvGraphicFramePr>
        <p:xfrm>
          <a:off x="748503" y="3596204"/>
          <a:ext cx="10440000" cy="3960000"/>
        </p:xfrm>
        <a:graphic>
          <a:graphicData uri="http://schemas.openxmlformats.org/drawingml/2006/chart">
            <c:chart xmlns:c="http://schemas.openxmlformats.org/drawingml/2006/chart" xmlns:r="http://schemas.openxmlformats.org/officeDocument/2006/relationships" r:id="rId6"/>
          </a:graphicData>
        </a:graphic>
      </p:graphicFrame>
      <p:sp>
        <p:nvSpPr>
          <p:cNvPr id="2" name="Prostokąt 1">
            <a:extLst>
              <a:ext uri="{FF2B5EF4-FFF2-40B4-BE49-F238E27FC236}">
                <a16:creationId xmlns:a16="http://schemas.microsoft.com/office/drawing/2014/main" id="{970D712D-BFAA-1D99-63CB-6A1B87997DEF}"/>
              </a:ext>
            </a:extLst>
          </p:cNvPr>
          <p:cNvSpPr/>
          <p:nvPr/>
        </p:nvSpPr>
        <p:spPr>
          <a:xfrm>
            <a:off x="13992200" y="8710532"/>
            <a:ext cx="6696744" cy="34760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t>Bartek, dodajmy wykres z </a:t>
            </a:r>
            <a:r>
              <a:rPr lang="pl-PL" dirty="0" err="1"/>
              <a:t>udziałemi</a:t>
            </a:r>
            <a:r>
              <a:rPr lang="pl-PL" dirty="0"/>
              <a:t> rynkowymi w detali </a:t>
            </a:r>
            <a:r>
              <a:rPr lang="pl-PL" dirty="0" err="1"/>
              <a:t>niezabepieczonym</a:t>
            </a:r>
            <a:r>
              <a:rPr lang="pl-PL" dirty="0"/>
              <a:t> od 2021 </a:t>
            </a:r>
          </a:p>
        </p:txBody>
      </p:sp>
      <p:sp>
        <p:nvSpPr>
          <p:cNvPr id="3" name="Prostokąt 2">
            <a:extLst>
              <a:ext uri="{FF2B5EF4-FFF2-40B4-BE49-F238E27FC236}">
                <a16:creationId xmlns:a16="http://schemas.microsoft.com/office/drawing/2014/main" id="{76983944-73D2-7693-64DF-64520B6A4E92}"/>
              </a:ext>
            </a:extLst>
          </p:cNvPr>
          <p:cNvSpPr/>
          <p:nvPr/>
        </p:nvSpPr>
        <p:spPr>
          <a:xfrm>
            <a:off x="12057886" y="7868050"/>
            <a:ext cx="11231581" cy="5358093"/>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sp>
        <p:nvSpPr>
          <p:cNvPr id="12" name="Prostokąt zaokrąglony 47">
            <a:extLst>
              <a:ext uri="{FF2B5EF4-FFF2-40B4-BE49-F238E27FC236}">
                <a16:creationId xmlns:a16="http://schemas.microsoft.com/office/drawing/2014/main" id="{D934A351-405E-88FC-C186-DC0796A89061}"/>
              </a:ext>
            </a:extLst>
          </p:cNvPr>
          <p:cNvSpPr/>
          <p:nvPr/>
        </p:nvSpPr>
        <p:spPr>
          <a:xfrm>
            <a:off x="14113681" y="8154144"/>
            <a:ext cx="8064032" cy="792088"/>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104778" rtl="0" eaLnBrk="1" fontAlgn="auto" latinLnBrk="0" hangingPunct="1">
              <a:lnSpc>
                <a:spcPct val="100000"/>
              </a:lnSpc>
              <a:spcBef>
                <a:spcPts val="0"/>
              </a:spcBef>
              <a:spcAft>
                <a:spcPts val="0"/>
              </a:spcAft>
              <a:buClrTx/>
              <a:buSzTx/>
              <a:buFontTx/>
              <a:buNone/>
              <a:tabLst/>
              <a:defRPr lang="pl-PL" sz="2000" b="1" i="0" u="none" strike="noStrike" kern="1200" baseline="0" dirty="0">
                <a:solidFill>
                  <a:srgbClr val="000000"/>
                </a:solidFill>
                <a:latin typeface="+mj-lt"/>
                <a:ea typeface="+mn-ea"/>
                <a:cs typeface="+mn-cs"/>
              </a:defRPr>
            </a:pPr>
            <a:r>
              <a:rPr kumimoji="0" lang="pl-PL" sz="2400" b="1" i="0" u="none" strike="noStrike" kern="1200" cap="none" spc="0" normalizeH="0" baseline="0" noProof="0" dirty="0">
                <a:ln>
                  <a:noFill/>
                </a:ln>
                <a:solidFill>
                  <a:schemeClr val="accent6">
                    <a:lumMod val="75000"/>
                  </a:schemeClr>
                </a:solidFill>
                <a:effectLst/>
                <a:uLnTx/>
                <a:uFillTx/>
                <a:latin typeface="Lato"/>
                <a:ea typeface="+mn-ea"/>
                <a:cs typeface="+mn-cs"/>
              </a:rPr>
              <a:t>Udział KRUKa na rynku portfeli detalicznych niezabezpieczonych na rynku pierwotnym</a:t>
            </a:r>
          </a:p>
        </p:txBody>
      </p:sp>
      <p:sp>
        <p:nvSpPr>
          <p:cNvPr id="18" name="Prostokąt zaokrąglony 47">
            <a:extLst>
              <a:ext uri="{FF2B5EF4-FFF2-40B4-BE49-F238E27FC236}">
                <a16:creationId xmlns:a16="http://schemas.microsoft.com/office/drawing/2014/main" id="{9895EE66-07F5-A338-6751-AA07735CAB90}"/>
              </a:ext>
            </a:extLst>
          </p:cNvPr>
          <p:cNvSpPr/>
          <p:nvPr/>
        </p:nvSpPr>
        <p:spPr>
          <a:xfrm>
            <a:off x="12179766" y="8160243"/>
            <a:ext cx="1635981" cy="504000"/>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lang="pl-PL" sz="2000" b="1" i="0" u="none" strike="noStrike" kern="1200" baseline="0" dirty="0">
                <a:solidFill>
                  <a:srgbClr val="000000"/>
                </a:solidFill>
                <a:latin typeface="+mj-lt"/>
                <a:ea typeface="+mn-ea"/>
                <a:cs typeface="+mn-cs"/>
              </a:defRPr>
            </a:pPr>
            <a:r>
              <a:rPr lang="pl-PL" sz="2400" b="1" dirty="0">
                <a:solidFill>
                  <a:prstClr val="white"/>
                </a:solidFill>
                <a:latin typeface="Lato"/>
              </a:rPr>
              <a:t>Rumunia</a:t>
            </a:r>
            <a:endParaRPr kumimoji="0" lang="pl-PL" sz="2400" b="1" i="0" u="none" strike="noStrike" kern="1200" cap="none" spc="0" normalizeH="0" baseline="0" noProof="0" dirty="0">
              <a:ln>
                <a:noFill/>
              </a:ln>
              <a:solidFill>
                <a:prstClr val="white"/>
              </a:solidFill>
              <a:effectLst/>
              <a:uLnTx/>
              <a:uFillTx/>
              <a:latin typeface="Lato"/>
              <a:ea typeface="+mn-ea"/>
              <a:cs typeface="+mn-cs"/>
            </a:endParaRPr>
          </a:p>
        </p:txBody>
      </p:sp>
      <p:graphicFrame>
        <p:nvGraphicFramePr>
          <p:cNvPr id="19" name="Wykres 18">
            <a:extLst>
              <a:ext uri="{FF2B5EF4-FFF2-40B4-BE49-F238E27FC236}">
                <a16:creationId xmlns:a16="http://schemas.microsoft.com/office/drawing/2014/main" id="{0BA34878-E9F0-199A-6691-29990FC88347}"/>
              </a:ext>
            </a:extLst>
          </p:cNvPr>
          <p:cNvGraphicFramePr>
            <a:graphicFrameLocks/>
          </p:cNvGraphicFramePr>
          <p:nvPr>
            <p:extLst>
              <p:ext uri="{D42A27DB-BD31-4B8C-83A1-F6EECF244321}">
                <p14:modId xmlns:p14="http://schemas.microsoft.com/office/powerpoint/2010/main" val="1015726843"/>
              </p:ext>
            </p:extLst>
          </p:nvPr>
        </p:nvGraphicFramePr>
        <p:xfrm>
          <a:off x="12453676" y="8658144"/>
          <a:ext cx="10440000" cy="4320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91497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2CB40-FF62-BD2B-8D65-AEA461A68F72}"/>
            </a:ext>
          </a:extLst>
        </p:cNvPr>
        <p:cNvGrpSpPr/>
        <p:nvPr/>
      </p:nvGrpSpPr>
      <p:grpSpPr>
        <a:xfrm>
          <a:off x="0" y="0"/>
          <a:ext cx="0" cy="0"/>
          <a:chOff x="0" y="0"/>
          <a:chExt cx="0" cy="0"/>
        </a:xfrm>
      </p:grpSpPr>
      <p:sp>
        <p:nvSpPr>
          <p:cNvPr id="11" name="Prostokąt 10">
            <a:extLst>
              <a:ext uri="{FF2B5EF4-FFF2-40B4-BE49-F238E27FC236}">
                <a16:creationId xmlns:a16="http://schemas.microsoft.com/office/drawing/2014/main" id="{D65F6958-8BF7-131E-FAB9-67F278C0A8FF}"/>
              </a:ext>
            </a:extLst>
          </p:cNvPr>
          <p:cNvSpPr/>
          <p:nvPr/>
        </p:nvSpPr>
        <p:spPr>
          <a:xfrm>
            <a:off x="0" y="2083980"/>
            <a:ext cx="24383999" cy="7222292"/>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pic>
        <p:nvPicPr>
          <p:cNvPr id="5" name="Obraz 4" descr="Drapacze chmur pokazywane z widoku w górę">
            <a:extLst>
              <a:ext uri="{FF2B5EF4-FFF2-40B4-BE49-F238E27FC236}">
                <a16:creationId xmlns:a16="http://schemas.microsoft.com/office/drawing/2014/main" id="{259D07FD-E120-DAE7-BD15-C85809BC0B4B}"/>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6" name="Prostokąt 5">
            <a:extLst>
              <a:ext uri="{FF2B5EF4-FFF2-40B4-BE49-F238E27FC236}">
                <a16:creationId xmlns:a16="http://schemas.microsoft.com/office/drawing/2014/main" id="{E92EE829-A1AC-DB83-09FB-81B3DC68E2E2}"/>
              </a:ext>
            </a:extLst>
          </p:cNvPr>
          <p:cNvSpPr/>
          <p:nvPr/>
        </p:nvSpPr>
        <p:spPr>
          <a:xfrm>
            <a:off x="0" y="-1"/>
            <a:ext cx="24384000" cy="2083981"/>
          </a:xfrm>
          <a:prstGeom prst="rect">
            <a:avLst/>
          </a:prstGeom>
          <a:solidFill>
            <a:schemeClr val="accent6">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3282"/>
              </a:solidFill>
              <a:effectLst/>
              <a:uLnTx/>
              <a:uFillTx/>
              <a:latin typeface="Lato Light"/>
              <a:ea typeface="+mn-ea"/>
              <a:cs typeface="+mn-cs"/>
            </a:endParaRPr>
          </a:p>
        </p:txBody>
      </p:sp>
      <p:sp>
        <p:nvSpPr>
          <p:cNvPr id="8" name="pole tekstowe 7">
            <a:extLst>
              <a:ext uri="{FF2B5EF4-FFF2-40B4-BE49-F238E27FC236}">
                <a16:creationId xmlns:a16="http://schemas.microsoft.com/office/drawing/2014/main" id="{9A07A766-6AA2-2DDF-B67E-1FEACD5E1609}"/>
              </a:ext>
            </a:extLst>
          </p:cNvPr>
          <p:cNvSpPr txBox="1"/>
          <p:nvPr/>
        </p:nvSpPr>
        <p:spPr>
          <a:xfrm>
            <a:off x="533993" y="914994"/>
            <a:ext cx="17139684" cy="707886"/>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dirty="0">
                <a:ln>
                  <a:noFill/>
                </a:ln>
                <a:solidFill>
                  <a:srgbClr val="007DFA">
                    <a:lumMod val="20000"/>
                    <a:lumOff val="80000"/>
                  </a:srgbClr>
                </a:solidFill>
                <a:effectLst/>
                <a:uLnTx/>
                <a:uFillTx/>
                <a:latin typeface="Lato"/>
                <a:ea typeface="+mn-ea"/>
                <a:cs typeface="+mn-cs"/>
              </a:rPr>
              <a:t>Działalność Grupy KRUK w Rumunii</a:t>
            </a:r>
          </a:p>
        </p:txBody>
      </p:sp>
      <p:pic>
        <p:nvPicPr>
          <p:cNvPr id="9" name="Grafika 8">
            <a:extLst>
              <a:ext uri="{FF2B5EF4-FFF2-40B4-BE49-F238E27FC236}">
                <a16:creationId xmlns:a16="http://schemas.microsoft.com/office/drawing/2014/main" id="{B6740172-AFC3-ABB3-98E8-AACD874666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85086" y="491795"/>
            <a:ext cx="1364921" cy="1075833"/>
          </a:xfrm>
          <a:prstGeom prst="rect">
            <a:avLst/>
          </a:prstGeom>
        </p:spPr>
      </p:pic>
      <p:graphicFrame>
        <p:nvGraphicFramePr>
          <p:cNvPr id="2" name="Tabela 3">
            <a:extLst>
              <a:ext uri="{FF2B5EF4-FFF2-40B4-BE49-F238E27FC236}">
                <a16:creationId xmlns:a16="http://schemas.microsoft.com/office/drawing/2014/main" id="{E931E288-1829-37B7-6D0A-12065E06FDB4}"/>
              </a:ext>
            </a:extLst>
          </p:cNvPr>
          <p:cNvGraphicFramePr>
            <a:graphicFrameLocks noGrp="1"/>
          </p:cNvGraphicFramePr>
          <p:nvPr>
            <p:extLst>
              <p:ext uri="{D42A27DB-BD31-4B8C-83A1-F6EECF244321}">
                <p14:modId xmlns:p14="http://schemas.microsoft.com/office/powerpoint/2010/main" val="3172186273"/>
              </p:ext>
            </p:extLst>
          </p:nvPr>
        </p:nvGraphicFramePr>
        <p:xfrm>
          <a:off x="900000" y="2340000"/>
          <a:ext cx="10800000" cy="6624000"/>
        </p:xfrm>
        <a:graphic>
          <a:graphicData uri="http://schemas.openxmlformats.org/drawingml/2006/table">
            <a:tbl>
              <a:tblPr firstRow="1" bandRow="1">
                <a:effectLst/>
                <a:tableStyleId>{08FB837D-C827-4EFA-A057-4D05807E0F7C}</a:tableStyleId>
              </a:tblPr>
              <a:tblGrid>
                <a:gridCol w="4860000">
                  <a:extLst>
                    <a:ext uri="{9D8B030D-6E8A-4147-A177-3AD203B41FA5}">
                      <a16:colId xmlns:a16="http://schemas.microsoft.com/office/drawing/2014/main" val="682601342"/>
                    </a:ext>
                  </a:extLst>
                </a:gridCol>
                <a:gridCol w="1980000">
                  <a:extLst>
                    <a:ext uri="{9D8B030D-6E8A-4147-A177-3AD203B41FA5}">
                      <a16:colId xmlns:a16="http://schemas.microsoft.com/office/drawing/2014/main" val="2138257543"/>
                    </a:ext>
                  </a:extLst>
                </a:gridCol>
                <a:gridCol w="1980000">
                  <a:extLst>
                    <a:ext uri="{9D8B030D-6E8A-4147-A177-3AD203B41FA5}">
                      <a16:colId xmlns:a16="http://schemas.microsoft.com/office/drawing/2014/main" val="1192091456"/>
                    </a:ext>
                  </a:extLst>
                </a:gridCol>
                <a:gridCol w="1980000">
                  <a:extLst>
                    <a:ext uri="{9D8B030D-6E8A-4147-A177-3AD203B41FA5}">
                      <a16:colId xmlns:a16="http://schemas.microsoft.com/office/drawing/2014/main" val="2128441835"/>
                    </a:ext>
                  </a:extLst>
                </a:gridCol>
              </a:tblGrid>
              <a:tr h="720000">
                <a:tc>
                  <a:txBody>
                    <a:bodyPr/>
                    <a:lstStyle/>
                    <a:p>
                      <a:pPr marL="0" algn="l" fontAlgn="ctr"/>
                      <a:r>
                        <a:rPr lang="pl-PL" sz="2000" b="1" u="none" strike="noStrike" dirty="0">
                          <a:solidFill>
                            <a:schemeClr val="bg1"/>
                          </a:solidFill>
                          <a:effectLst/>
                          <a:latin typeface="+mj-lt"/>
                        </a:rPr>
                        <a:t>(w mln zł)</a:t>
                      </a:r>
                      <a:endParaRPr lang="pl-PL" sz="2000" b="1" i="0" u="none" strike="noStrike" dirty="0">
                        <a:solidFill>
                          <a:schemeClr val="bg1"/>
                        </a:solidFill>
                        <a:effectLst/>
                        <a:latin typeface="+mj-lt"/>
                        <a:ea typeface="+mn-ea"/>
                        <a:cs typeface="+mn-cs"/>
                      </a:endParaRPr>
                    </a:p>
                  </a:txBody>
                  <a:tcPr marL="360000" marR="360000" marT="6350" marB="0" anchor="ctr">
                    <a:lnL w="9525" cap="flat" cmpd="sng" algn="ctr">
                      <a:noFill/>
                      <a:prstDash val="solid"/>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fontAlgn="ctr">
                        <a:buNone/>
                      </a:pPr>
                      <a:r>
                        <a:rPr lang="pl-PL" sz="2000" b="1" u="none" strike="noStrike" dirty="0">
                          <a:solidFill>
                            <a:schemeClr val="bg1"/>
                          </a:solidFill>
                          <a:effectLst/>
                          <a:latin typeface="+mj-lt"/>
                          <a:ea typeface="+mn-ea"/>
                          <a:cs typeface="+mn-cs"/>
                        </a:rPr>
                        <a:t>2025</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fontAlgn="ctr">
                        <a:buNone/>
                      </a:pPr>
                      <a:r>
                        <a:rPr lang="pl-PL" sz="2000" b="1" u="none" strike="noStrike" dirty="0">
                          <a:solidFill>
                            <a:schemeClr val="bg1"/>
                          </a:solidFill>
                          <a:effectLst/>
                          <a:latin typeface="+mj-lt"/>
                          <a:ea typeface="+mn-ea"/>
                          <a:cs typeface="+mn-cs"/>
                        </a:rPr>
                        <a:t>2024</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fontAlgn="ctr">
                        <a:buNone/>
                      </a:pPr>
                      <a:r>
                        <a:rPr lang="pl-PL" sz="2000" b="1" u="none" strike="noStrike" dirty="0">
                          <a:solidFill>
                            <a:schemeClr val="bg1"/>
                          </a:solidFill>
                          <a:effectLst/>
                          <a:latin typeface="+mj-lt"/>
                          <a:ea typeface="+mn-ea"/>
                          <a:cs typeface="+mn-cs"/>
                        </a:rPr>
                        <a:t>r/r</a:t>
                      </a:r>
                    </a:p>
                  </a:txBody>
                  <a:tcPr marL="6350" marR="6350" marT="6350" marB="0" anchor="ctr">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872774999"/>
                  </a:ext>
                </a:extLst>
              </a:tr>
              <a:tr h="468000">
                <a:tc>
                  <a:txBody>
                    <a:bodyPr/>
                    <a:lstStyle/>
                    <a:p>
                      <a:pPr algn="l" rtl="0" fontAlgn="ctr"/>
                      <a:r>
                        <a:rPr lang="pl-PL" sz="2000" b="1" i="0" u="none" strike="noStrike">
                          <a:solidFill>
                            <a:schemeClr val="accent6">
                              <a:lumMod val="75000"/>
                            </a:schemeClr>
                          </a:solidFill>
                          <a:effectLst/>
                          <a:latin typeface="Lato" panose="020F0502020204030203" pitchFamily="34" charset="0"/>
                        </a:rPr>
                        <a:t>Nakłady na portfele</a:t>
                      </a:r>
                    </a:p>
                  </a:txBody>
                  <a:tcPr marL="360000" marR="360000" marT="72000" marB="7200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dirty="0">
                          <a:solidFill>
                            <a:srgbClr val="3F3F3F"/>
                          </a:solidFill>
                          <a:effectLst/>
                          <a:latin typeface="+mn-lt"/>
                          <a:ea typeface="+mn-ea"/>
                          <a:cs typeface="+mn-cs"/>
                        </a:rPr>
                        <a:t>573</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264</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117%</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2677201485"/>
                  </a:ext>
                </a:extLst>
              </a:tr>
              <a:tr h="468000">
                <a:tc>
                  <a:txBody>
                    <a:bodyPr/>
                    <a:lstStyle/>
                    <a:p>
                      <a:pPr algn="l" rtl="0" fontAlgn="ctr"/>
                      <a:r>
                        <a:rPr lang="pl-PL" sz="2000" b="1" i="0" u="none" strike="noStrike">
                          <a:solidFill>
                            <a:schemeClr val="accent6">
                              <a:lumMod val="75000"/>
                            </a:schemeClr>
                          </a:solidFill>
                          <a:effectLst/>
                          <a:latin typeface="Lato" panose="020F0502020204030203" pitchFamily="34" charset="0"/>
                        </a:rPr>
                        <a:t>Spłaty z portfeli</a:t>
                      </a:r>
                    </a:p>
                  </a:txBody>
                  <a:tcPr marL="360000" marR="360000" marT="72000" marB="72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709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684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7015528"/>
                  </a:ext>
                </a:extLst>
              </a:tr>
              <a:tr h="468000">
                <a:tc>
                  <a:txBody>
                    <a:bodyPr/>
                    <a:lstStyle/>
                    <a:p>
                      <a:pPr algn="l" rtl="0" fontAlgn="ctr"/>
                      <a:r>
                        <a:rPr lang="pl-PL" sz="2000" b="1" i="0" u="none" strike="noStrike">
                          <a:solidFill>
                            <a:schemeClr val="accent6">
                              <a:lumMod val="75000"/>
                            </a:schemeClr>
                          </a:solidFill>
                          <a:effectLst/>
                          <a:latin typeface="Lato" panose="020F0502020204030203" pitchFamily="34" charset="0"/>
                        </a:rPr>
                        <a:t>Wartość bilansowa portfela</a:t>
                      </a:r>
                    </a:p>
                  </a:txBody>
                  <a:tcPr marL="360000" marR="360000" marT="72000" marB="72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2 033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dirty="0">
                          <a:solidFill>
                            <a:srgbClr val="3F3F3F"/>
                          </a:solidFill>
                          <a:effectLst/>
                          <a:latin typeface="+mn-lt"/>
                          <a:ea typeface="+mn-ea"/>
                          <a:cs typeface="+mn-cs"/>
                        </a:rPr>
                        <a:t>1 620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25%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442419976"/>
                  </a:ext>
                </a:extLst>
              </a:tr>
              <a:tr h="468000">
                <a:tc>
                  <a:txBody>
                    <a:bodyPr/>
                    <a:lstStyle/>
                    <a:p>
                      <a:pPr algn="l" rtl="0" fontAlgn="ctr"/>
                      <a:r>
                        <a:rPr lang="pl-PL" sz="2000" b="1" i="0" u="none" strike="noStrike">
                          <a:solidFill>
                            <a:schemeClr val="accent6">
                              <a:lumMod val="75000"/>
                            </a:schemeClr>
                          </a:solidFill>
                          <a:effectLst/>
                          <a:latin typeface="Lato" panose="020F0502020204030203" pitchFamily="34" charset="0"/>
                        </a:rPr>
                        <a:t>Przychody</a:t>
                      </a:r>
                    </a:p>
                  </a:txBody>
                  <a:tcPr marL="360000" marR="360000" marT="72000" marB="72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579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628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2342972"/>
                  </a:ext>
                </a:extLst>
              </a:tr>
              <a:tr h="468000">
                <a:tc>
                  <a:txBody>
                    <a:bodyPr/>
                    <a:lstStyle/>
                    <a:p>
                      <a:pPr lvl="1" algn="l" rtl="0" fontAlgn="ctr"/>
                      <a:r>
                        <a:rPr lang="pl-PL" sz="2000" b="1" u="none" strike="noStrike">
                          <a:solidFill>
                            <a:schemeClr val="accent6">
                              <a:lumMod val="75000"/>
                            </a:schemeClr>
                          </a:solidFill>
                          <a:effectLst/>
                          <a:latin typeface="+mj-lt"/>
                        </a:rPr>
                        <a:t> Portfele nabyte</a:t>
                      </a:r>
                      <a:endParaRPr lang="pl-PL" sz="2000" b="1" i="0" u="none" strike="noStrike">
                        <a:solidFill>
                          <a:schemeClr val="accent6">
                            <a:lumMod val="75000"/>
                          </a:schemeClr>
                        </a:solidFill>
                        <a:effectLst/>
                        <a:latin typeface="+mj-lt"/>
                      </a:endParaRPr>
                    </a:p>
                  </a:txBody>
                  <a:tcPr marL="360000" marR="360000" marT="72000" marB="72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566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620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500867947"/>
                  </a:ext>
                </a:extLst>
              </a:tr>
              <a:tr h="756000">
                <a:tc>
                  <a:txBody>
                    <a:bodyPr/>
                    <a:lstStyle/>
                    <a:p>
                      <a:pPr lvl="2" algn="l" rtl="0" fontAlgn="ctr"/>
                      <a:r>
                        <a:rPr lang="pl-PL" sz="2000" b="1" u="none" strike="noStrike">
                          <a:solidFill>
                            <a:schemeClr val="accent6">
                              <a:lumMod val="75000"/>
                            </a:schemeClr>
                          </a:solidFill>
                          <a:effectLst/>
                          <a:latin typeface="+mj-lt"/>
                        </a:rPr>
                        <a:t> Aktualizacja prognozy wpływów</a:t>
                      </a:r>
                      <a:endParaRPr lang="pl-PL" sz="2000" b="1" i="0" u="none" strike="noStrike">
                        <a:solidFill>
                          <a:schemeClr val="accent6">
                            <a:lumMod val="75000"/>
                          </a:schemeClr>
                        </a:solidFill>
                        <a:effectLst/>
                        <a:latin typeface="+mj-lt"/>
                      </a:endParaRPr>
                    </a:p>
                  </a:txBody>
                  <a:tcPr marL="360000" marR="360000" marT="72000" marB="72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marL="0" algn="r" rtl="0" fontAlgn="ctr">
                        <a:buNone/>
                      </a:pPr>
                      <a:r>
                        <a:rPr lang="pl-PL" sz="2000" b="0" i="0" u="none" strike="noStrike">
                          <a:solidFill>
                            <a:srgbClr val="3F3F3F"/>
                          </a:solidFill>
                          <a:effectLst/>
                          <a:latin typeface="+mn-lt"/>
                          <a:ea typeface="+mn-ea"/>
                          <a:cs typeface="+mn-cs"/>
                        </a:rPr>
                        <a:t>173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marL="0" algn="r" rtl="0" fontAlgn="ctr">
                        <a:buNone/>
                      </a:pPr>
                      <a:r>
                        <a:rPr lang="pl-PL" sz="2000" b="0" i="0" u="none" strike="noStrike">
                          <a:solidFill>
                            <a:srgbClr val="3F3F3F"/>
                          </a:solidFill>
                          <a:effectLst/>
                          <a:latin typeface="+mn-lt"/>
                          <a:ea typeface="+mn-ea"/>
                          <a:cs typeface="+mn-cs"/>
                        </a:rPr>
                        <a:t>202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marL="0" algn="r" rtl="0" fontAlgn="ctr">
                        <a:buNone/>
                      </a:pPr>
                      <a:r>
                        <a:rPr lang="pl-PL" sz="2000" b="0" i="0" u="none" strike="noStrike">
                          <a:solidFill>
                            <a:srgbClr val="3F3F3F"/>
                          </a:solidFill>
                          <a:effectLst/>
                          <a:latin typeface="+mn-lt"/>
                          <a:ea typeface="+mn-ea"/>
                          <a:cs typeface="+mn-cs"/>
                        </a:rPr>
                        <a:t>-14%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813114976"/>
                  </a:ext>
                </a:extLst>
              </a:tr>
              <a:tr h="468000">
                <a:tc>
                  <a:txBody>
                    <a:bodyPr/>
                    <a:lstStyle/>
                    <a:p>
                      <a:pPr lvl="1" algn="l" rtl="0" fontAlgn="ctr"/>
                      <a:r>
                        <a:rPr lang="pl-PL" sz="2000" b="1" u="none" strike="noStrike" dirty="0">
                          <a:solidFill>
                            <a:schemeClr val="accent6">
                              <a:lumMod val="75000"/>
                            </a:schemeClr>
                          </a:solidFill>
                          <a:effectLst/>
                          <a:latin typeface="+mj-lt"/>
                        </a:rPr>
                        <a:t>Usługi windykacyjne</a:t>
                      </a:r>
                      <a:endParaRPr lang="pl-PL" sz="2000" b="1" i="0" u="none" strike="noStrike" dirty="0">
                        <a:solidFill>
                          <a:schemeClr val="accent6">
                            <a:lumMod val="75000"/>
                          </a:schemeClr>
                        </a:solidFill>
                        <a:effectLst/>
                        <a:latin typeface="+mj-lt"/>
                      </a:endParaRPr>
                    </a:p>
                  </a:txBody>
                  <a:tcPr marL="360000" marR="360000" marT="72000" marB="72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-60%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3461956585"/>
                  </a:ext>
                </a:extLst>
              </a:tr>
              <a:tr h="468000">
                <a:tc>
                  <a:txBody>
                    <a:bodyPr/>
                    <a:lstStyle/>
                    <a:p>
                      <a:pPr lvl="1" algn="l" rtl="0" fontAlgn="ctr"/>
                      <a:r>
                        <a:rPr lang="pl-PL" sz="2000" b="1" u="none" strike="noStrike" dirty="0">
                          <a:solidFill>
                            <a:schemeClr val="accent6">
                              <a:lumMod val="75000"/>
                            </a:schemeClr>
                          </a:solidFill>
                          <a:effectLst/>
                          <a:latin typeface="+mj-lt"/>
                        </a:rPr>
                        <a:t>Segment pożyczkowy</a:t>
                      </a:r>
                      <a:endParaRPr lang="pl-PL" sz="2000" b="1" i="0" u="none" strike="noStrike" dirty="0">
                        <a:solidFill>
                          <a:schemeClr val="accent6">
                            <a:lumMod val="75000"/>
                          </a:schemeClr>
                        </a:solidFill>
                        <a:effectLst/>
                        <a:latin typeface="+mj-lt"/>
                      </a:endParaRPr>
                    </a:p>
                  </a:txBody>
                  <a:tcPr marL="360000" marR="360000" marT="72000" marB="72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13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7</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dirty="0">
                          <a:solidFill>
                            <a:srgbClr val="3F3F3F"/>
                          </a:solidFill>
                          <a:effectLst/>
                          <a:latin typeface="+mn-lt"/>
                          <a:ea typeface="+mn-ea"/>
                          <a:cs typeface="+mn-cs"/>
                        </a:rPr>
                        <a:t>71%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6516275"/>
                  </a:ext>
                </a:extLst>
              </a:tr>
              <a:tr h="468000">
                <a:tc>
                  <a:txBody>
                    <a:bodyPr/>
                    <a:lstStyle/>
                    <a:p>
                      <a:pPr algn="l" rtl="0" fontAlgn="ctr"/>
                      <a:r>
                        <a:rPr lang="pl-PL" sz="2000" b="1" i="0" u="none" strike="noStrike" dirty="0">
                          <a:solidFill>
                            <a:schemeClr val="accent6">
                              <a:lumMod val="75000"/>
                            </a:schemeClr>
                          </a:solidFill>
                          <a:effectLst/>
                          <a:latin typeface="Lato" panose="020F0502020204030203" pitchFamily="34" charset="0"/>
                        </a:rPr>
                        <a:t>Marża pośrednia</a:t>
                      </a:r>
                    </a:p>
                  </a:txBody>
                  <a:tcPr marL="360000" marR="360000" marT="72000" marB="72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466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504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4226289356"/>
                  </a:ext>
                </a:extLst>
              </a:tr>
              <a:tr h="468000">
                <a:tc>
                  <a:txBody>
                    <a:bodyPr/>
                    <a:lstStyle/>
                    <a:p>
                      <a:pPr algn="l" rtl="0" fontAlgn="ctr"/>
                      <a:r>
                        <a:rPr lang="pl-PL" sz="2000" b="1" i="0" u="none" strike="noStrike" dirty="0">
                          <a:solidFill>
                            <a:schemeClr val="accent6">
                              <a:lumMod val="75000"/>
                            </a:schemeClr>
                          </a:solidFill>
                          <a:effectLst/>
                          <a:latin typeface="Lato" panose="020F0502020204030203" pitchFamily="34" charset="0"/>
                        </a:rPr>
                        <a:t>EBITDA</a:t>
                      </a:r>
                    </a:p>
                  </a:txBody>
                  <a:tcPr marL="360000" marR="360000" marT="72000" marB="72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429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470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567562"/>
                  </a:ext>
                </a:extLst>
              </a:tr>
              <a:tr h="468000">
                <a:tc>
                  <a:txBody>
                    <a:bodyPr/>
                    <a:lstStyle/>
                    <a:p>
                      <a:pPr algn="l" rtl="0" fontAlgn="ctr"/>
                      <a:r>
                        <a:rPr lang="pl-PL" sz="2000" b="1" i="0" u="none" strike="noStrike">
                          <a:solidFill>
                            <a:schemeClr val="accent6">
                              <a:lumMod val="75000"/>
                            </a:schemeClr>
                          </a:solidFill>
                          <a:effectLst/>
                          <a:latin typeface="Lato" panose="020F0502020204030203" pitchFamily="34" charset="0"/>
                        </a:rPr>
                        <a:t>EBITDA gotówkowa</a:t>
                      </a:r>
                    </a:p>
                  </a:txBody>
                  <a:tcPr marL="360000" marR="360000" marT="72000" marB="72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572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535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7%</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3524020102"/>
                  </a:ext>
                </a:extLst>
              </a:tr>
              <a:tr h="468000">
                <a:tc>
                  <a:txBody>
                    <a:bodyPr/>
                    <a:lstStyle/>
                    <a:p>
                      <a:pPr algn="l" rtl="0" fontAlgn="ctr"/>
                      <a:r>
                        <a:rPr lang="pl-PL" sz="2000" b="1" i="0" u="none" strike="noStrike">
                          <a:solidFill>
                            <a:schemeClr val="accent6">
                              <a:lumMod val="75000"/>
                            </a:schemeClr>
                          </a:solidFill>
                          <a:effectLst/>
                          <a:latin typeface="Lato" panose="020F0502020204030203" pitchFamily="34" charset="0"/>
                        </a:rPr>
                        <a:t>Rentowność portfela (LTM)*</a:t>
                      </a:r>
                    </a:p>
                  </a:txBody>
                  <a:tcPr marL="360000" marR="360000" marT="72000" marB="72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31%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41%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dirty="0">
                          <a:solidFill>
                            <a:srgbClr val="3F3F3F"/>
                          </a:solidFill>
                          <a:effectLst/>
                          <a:latin typeface="+mn-lt"/>
                          <a:ea typeface="+mn-ea"/>
                          <a:cs typeface="+mn-cs"/>
                        </a:rPr>
                        <a:t>-24%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0065448"/>
                  </a:ext>
                </a:extLst>
              </a:tr>
            </a:tbl>
          </a:graphicData>
        </a:graphic>
      </p:graphicFrame>
      <p:graphicFrame>
        <p:nvGraphicFramePr>
          <p:cNvPr id="12" name="Tabela 3">
            <a:extLst>
              <a:ext uri="{FF2B5EF4-FFF2-40B4-BE49-F238E27FC236}">
                <a16:creationId xmlns:a16="http://schemas.microsoft.com/office/drawing/2014/main" id="{C42351CB-F920-1139-F48E-EF962C4FBAEF}"/>
              </a:ext>
            </a:extLst>
          </p:cNvPr>
          <p:cNvGraphicFramePr>
            <a:graphicFrameLocks noGrp="1"/>
          </p:cNvGraphicFramePr>
          <p:nvPr>
            <p:extLst>
              <p:ext uri="{D42A27DB-BD31-4B8C-83A1-F6EECF244321}">
                <p14:modId xmlns:p14="http://schemas.microsoft.com/office/powerpoint/2010/main" val="77438901"/>
              </p:ext>
            </p:extLst>
          </p:nvPr>
        </p:nvGraphicFramePr>
        <p:xfrm>
          <a:off x="12240000" y="2340000"/>
          <a:ext cx="11520000" cy="6624000"/>
        </p:xfrm>
        <a:graphic>
          <a:graphicData uri="http://schemas.openxmlformats.org/drawingml/2006/table">
            <a:tbl>
              <a:tblPr firstRow="1" bandRow="1">
                <a:effectLst/>
                <a:tableStyleId>{08FB837D-C827-4EFA-A057-4D05807E0F7C}</a:tableStyleId>
              </a:tblPr>
              <a:tblGrid>
                <a:gridCol w="1440000">
                  <a:extLst>
                    <a:ext uri="{9D8B030D-6E8A-4147-A177-3AD203B41FA5}">
                      <a16:colId xmlns:a16="http://schemas.microsoft.com/office/drawing/2014/main" val="324922607"/>
                    </a:ext>
                  </a:extLst>
                </a:gridCol>
                <a:gridCol w="1440000">
                  <a:extLst>
                    <a:ext uri="{9D8B030D-6E8A-4147-A177-3AD203B41FA5}">
                      <a16:colId xmlns:a16="http://schemas.microsoft.com/office/drawing/2014/main" val="1913769688"/>
                    </a:ext>
                  </a:extLst>
                </a:gridCol>
                <a:gridCol w="1440000">
                  <a:extLst>
                    <a:ext uri="{9D8B030D-6E8A-4147-A177-3AD203B41FA5}">
                      <a16:colId xmlns:a16="http://schemas.microsoft.com/office/drawing/2014/main" val="4112334689"/>
                    </a:ext>
                  </a:extLst>
                </a:gridCol>
                <a:gridCol w="1440000">
                  <a:extLst>
                    <a:ext uri="{9D8B030D-6E8A-4147-A177-3AD203B41FA5}">
                      <a16:colId xmlns:a16="http://schemas.microsoft.com/office/drawing/2014/main" val="3995794831"/>
                    </a:ext>
                  </a:extLst>
                </a:gridCol>
                <a:gridCol w="1440000">
                  <a:extLst>
                    <a:ext uri="{9D8B030D-6E8A-4147-A177-3AD203B41FA5}">
                      <a16:colId xmlns:a16="http://schemas.microsoft.com/office/drawing/2014/main" val="1400180634"/>
                    </a:ext>
                  </a:extLst>
                </a:gridCol>
                <a:gridCol w="1440000">
                  <a:extLst>
                    <a:ext uri="{9D8B030D-6E8A-4147-A177-3AD203B41FA5}">
                      <a16:colId xmlns:a16="http://schemas.microsoft.com/office/drawing/2014/main" val="806593891"/>
                    </a:ext>
                  </a:extLst>
                </a:gridCol>
                <a:gridCol w="1440000">
                  <a:extLst>
                    <a:ext uri="{9D8B030D-6E8A-4147-A177-3AD203B41FA5}">
                      <a16:colId xmlns:a16="http://schemas.microsoft.com/office/drawing/2014/main" val="2726144399"/>
                    </a:ext>
                  </a:extLst>
                </a:gridCol>
                <a:gridCol w="1440000">
                  <a:extLst>
                    <a:ext uri="{9D8B030D-6E8A-4147-A177-3AD203B41FA5}">
                      <a16:colId xmlns:a16="http://schemas.microsoft.com/office/drawing/2014/main" val="2896849449"/>
                    </a:ext>
                  </a:extLst>
                </a:gridCol>
              </a:tblGrid>
              <a:tr h="720000">
                <a:tc>
                  <a:txBody>
                    <a:bodyPr/>
                    <a:lstStyle/>
                    <a:p>
                      <a:pPr marL="0" algn="ctr" fontAlgn="ctr">
                        <a:buNone/>
                      </a:pPr>
                      <a:r>
                        <a:rPr lang="pl-PL" sz="2000" b="1" u="none" strike="noStrike" dirty="0">
                          <a:solidFill>
                            <a:schemeClr val="bg1"/>
                          </a:solidFill>
                          <a:effectLst/>
                          <a:latin typeface="+mj-lt"/>
                          <a:ea typeface="+mn-ea"/>
                          <a:cs typeface="+mn-cs"/>
                        </a:rPr>
                        <a:t>1 kw. </a:t>
                      </a:r>
                    </a:p>
                    <a:p>
                      <a:pPr marL="0" algn="ctr" fontAlgn="ctr">
                        <a:buNone/>
                      </a:pPr>
                      <a:r>
                        <a:rPr lang="pl-PL" sz="2000" b="1" u="none" strike="noStrike" dirty="0">
                          <a:solidFill>
                            <a:schemeClr val="bg1"/>
                          </a:solidFill>
                          <a:effectLst/>
                          <a:latin typeface="+mj-lt"/>
                          <a:ea typeface="+mn-ea"/>
                          <a:cs typeface="+mn-cs"/>
                        </a:rPr>
                        <a:t>2024</a:t>
                      </a:r>
                    </a:p>
                  </a:txBody>
                  <a:tcPr marL="6350" marR="6350" marT="6350" marB="0" anchor="ctr">
                    <a:lnL w="9525" cap="flat" cmpd="sng" algn="ctr">
                      <a:noFill/>
                      <a:prstDash val="solid"/>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algn="ctr" fontAlgn="ctr">
                        <a:buNone/>
                      </a:pPr>
                      <a:r>
                        <a:rPr lang="pl-PL" sz="2000" b="1" u="none" strike="noStrike" dirty="0">
                          <a:solidFill>
                            <a:schemeClr val="bg1"/>
                          </a:solidFill>
                          <a:effectLst/>
                          <a:latin typeface="+mj-lt"/>
                          <a:ea typeface="+mn-ea"/>
                          <a:cs typeface="+mn-cs"/>
                        </a:rPr>
                        <a:t>2 kw. </a:t>
                      </a:r>
                    </a:p>
                    <a:p>
                      <a:pPr marL="0" algn="ctr" fontAlgn="ctr">
                        <a:buNone/>
                      </a:pPr>
                      <a:r>
                        <a:rPr lang="pl-PL" sz="2000" b="1" u="none" strike="noStrike" dirty="0">
                          <a:solidFill>
                            <a:schemeClr val="bg1"/>
                          </a:solidFill>
                          <a:effectLst/>
                          <a:latin typeface="+mj-lt"/>
                          <a:ea typeface="+mn-ea"/>
                          <a:cs typeface="+mn-cs"/>
                        </a:rPr>
                        <a:t>2024</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algn="ctr" fontAlgn="ctr">
                        <a:buNone/>
                      </a:pPr>
                      <a:r>
                        <a:rPr lang="pl-PL" sz="2000" b="1" u="none" strike="noStrike" dirty="0">
                          <a:solidFill>
                            <a:schemeClr val="bg1"/>
                          </a:solidFill>
                          <a:effectLst/>
                          <a:latin typeface="+mj-lt"/>
                          <a:ea typeface="+mn-ea"/>
                          <a:cs typeface="+mn-cs"/>
                        </a:rPr>
                        <a:t>3 kw. </a:t>
                      </a:r>
                    </a:p>
                    <a:p>
                      <a:pPr marL="0" algn="ctr" fontAlgn="ctr">
                        <a:buNone/>
                      </a:pPr>
                      <a:r>
                        <a:rPr lang="pl-PL" sz="2000" b="1" u="none" strike="noStrike" dirty="0">
                          <a:solidFill>
                            <a:schemeClr val="bg1"/>
                          </a:solidFill>
                          <a:effectLst/>
                          <a:latin typeface="+mj-lt"/>
                          <a:ea typeface="+mn-ea"/>
                          <a:cs typeface="+mn-cs"/>
                        </a:rPr>
                        <a:t>2024</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algn="ctr" fontAlgn="ctr">
                        <a:buNone/>
                      </a:pPr>
                      <a:r>
                        <a:rPr lang="pl-PL" sz="2000" b="1" u="none" strike="noStrike" dirty="0">
                          <a:solidFill>
                            <a:schemeClr val="bg1"/>
                          </a:solidFill>
                          <a:effectLst/>
                          <a:latin typeface="+mj-lt"/>
                          <a:ea typeface="+mn-ea"/>
                          <a:cs typeface="+mn-cs"/>
                        </a:rPr>
                        <a:t>4 kw. </a:t>
                      </a:r>
                    </a:p>
                    <a:p>
                      <a:pPr marL="0" algn="ctr" fontAlgn="ctr">
                        <a:buNone/>
                      </a:pPr>
                      <a:r>
                        <a:rPr lang="pl-PL" sz="2000" b="1" u="none" strike="noStrike" dirty="0">
                          <a:solidFill>
                            <a:schemeClr val="bg1"/>
                          </a:solidFill>
                          <a:effectLst/>
                          <a:latin typeface="+mj-lt"/>
                          <a:ea typeface="+mn-ea"/>
                          <a:cs typeface="+mn-cs"/>
                        </a:rPr>
                        <a:t>2024</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algn="ctr" fontAlgn="ctr">
                        <a:buNone/>
                      </a:pPr>
                      <a:r>
                        <a:rPr lang="pl-PL" sz="2000" b="1" u="none" strike="noStrike" dirty="0">
                          <a:solidFill>
                            <a:schemeClr val="bg1"/>
                          </a:solidFill>
                          <a:effectLst/>
                          <a:latin typeface="+mj-lt"/>
                          <a:ea typeface="+mn-ea"/>
                          <a:cs typeface="+mn-cs"/>
                        </a:rPr>
                        <a:t>1 kw. </a:t>
                      </a:r>
                    </a:p>
                    <a:p>
                      <a:pPr marL="0" algn="ctr" fontAlgn="ctr">
                        <a:buNone/>
                      </a:pPr>
                      <a:r>
                        <a:rPr lang="pl-PL" sz="2000" b="1" u="none" strike="noStrike" dirty="0">
                          <a:solidFill>
                            <a:schemeClr val="bg1"/>
                          </a:solidFill>
                          <a:effectLst/>
                          <a:latin typeface="+mj-lt"/>
                          <a:ea typeface="+mn-ea"/>
                          <a:cs typeface="+mn-cs"/>
                        </a:rPr>
                        <a:t>2025</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algn="ctr" fontAlgn="ctr">
                        <a:buNone/>
                      </a:pPr>
                      <a:r>
                        <a:rPr lang="pl-PL" sz="2000" b="1" u="none" strike="noStrike" dirty="0">
                          <a:solidFill>
                            <a:schemeClr val="bg1"/>
                          </a:solidFill>
                          <a:effectLst/>
                          <a:latin typeface="+mj-lt"/>
                          <a:ea typeface="+mn-ea"/>
                          <a:cs typeface="+mn-cs"/>
                        </a:rPr>
                        <a:t>2 kw. </a:t>
                      </a:r>
                    </a:p>
                    <a:p>
                      <a:pPr marL="0" algn="ctr" fontAlgn="ctr">
                        <a:buNone/>
                      </a:pPr>
                      <a:r>
                        <a:rPr lang="pl-PL" sz="2000" b="1" u="none" strike="noStrike" dirty="0">
                          <a:solidFill>
                            <a:schemeClr val="bg1"/>
                          </a:solidFill>
                          <a:effectLst/>
                          <a:latin typeface="+mj-lt"/>
                          <a:ea typeface="+mn-ea"/>
                          <a:cs typeface="+mn-cs"/>
                        </a:rPr>
                        <a:t>2025</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algn="ctr" fontAlgn="ctr">
                        <a:buNone/>
                      </a:pPr>
                      <a:r>
                        <a:rPr lang="pl-PL" sz="2000" b="1" u="none" strike="noStrike" dirty="0">
                          <a:solidFill>
                            <a:schemeClr val="bg1"/>
                          </a:solidFill>
                          <a:effectLst/>
                          <a:latin typeface="+mj-lt"/>
                          <a:ea typeface="+mn-ea"/>
                          <a:cs typeface="+mn-cs"/>
                        </a:rPr>
                        <a:t>3 kw. </a:t>
                      </a:r>
                    </a:p>
                    <a:p>
                      <a:pPr marL="0" algn="ctr" fontAlgn="ctr">
                        <a:buNone/>
                      </a:pPr>
                      <a:r>
                        <a:rPr lang="pl-PL" sz="2000" b="1" u="none" strike="noStrike" dirty="0">
                          <a:solidFill>
                            <a:schemeClr val="bg1"/>
                          </a:solidFill>
                          <a:effectLst/>
                          <a:latin typeface="+mj-lt"/>
                          <a:ea typeface="+mn-ea"/>
                          <a:cs typeface="+mn-cs"/>
                        </a:rPr>
                        <a:t>2025</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fontAlgn="ctr">
                        <a:buNone/>
                      </a:pPr>
                      <a:r>
                        <a:rPr lang="pl-PL" sz="2000" b="1" u="none" strike="noStrike" dirty="0">
                          <a:solidFill>
                            <a:schemeClr val="bg1"/>
                          </a:solidFill>
                          <a:effectLst/>
                          <a:latin typeface="+mj-lt"/>
                          <a:ea typeface="+mn-ea"/>
                          <a:cs typeface="+mn-cs"/>
                        </a:rPr>
                        <a:t>4 kw. </a:t>
                      </a:r>
                    </a:p>
                    <a:p>
                      <a:pPr algn="ctr" fontAlgn="ctr">
                        <a:buNone/>
                      </a:pPr>
                      <a:r>
                        <a:rPr lang="pl-PL" sz="2000" b="1" u="none" strike="noStrike" dirty="0">
                          <a:solidFill>
                            <a:schemeClr val="bg1"/>
                          </a:solidFill>
                          <a:effectLst/>
                          <a:latin typeface="+mj-lt"/>
                          <a:ea typeface="+mn-ea"/>
                          <a:cs typeface="+mn-cs"/>
                        </a:rPr>
                        <a:t>2025</a:t>
                      </a:r>
                    </a:p>
                  </a:txBody>
                  <a:tcPr marL="6350" marR="6350" marT="6350" marB="0" anchor="ctr">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872774999"/>
                  </a:ext>
                </a:extLst>
              </a:tr>
              <a:tr h="468000">
                <a:tc>
                  <a:txBody>
                    <a:bodyPr/>
                    <a:lstStyle/>
                    <a:p>
                      <a:pPr algn="r" rtl="0" fontAlgn="ctr"/>
                      <a:r>
                        <a:rPr lang="pl-PL" sz="2000" b="0" i="0" u="none" strike="noStrike">
                          <a:solidFill>
                            <a:srgbClr val="3F3F3F"/>
                          </a:solidFill>
                          <a:effectLst/>
                          <a:latin typeface="+mn-lt"/>
                        </a:rPr>
                        <a:t>23</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3F3F3F"/>
                          </a:solidFill>
                          <a:effectLst/>
                          <a:latin typeface="+mn-lt"/>
                        </a:rPr>
                        <a:t>69</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dirty="0">
                          <a:solidFill>
                            <a:srgbClr val="3F3F3F"/>
                          </a:solidFill>
                          <a:effectLst/>
                          <a:latin typeface="+mn-lt"/>
                          <a:ea typeface="+mn-ea"/>
                          <a:cs typeface="+mn-cs"/>
                        </a:rPr>
                        <a:t>77</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3F3F3F"/>
                          </a:solidFill>
                          <a:effectLst/>
                          <a:latin typeface="+mn-lt"/>
                          <a:ea typeface="+mn-ea"/>
                          <a:cs typeface="+mn-cs"/>
                        </a:rPr>
                        <a:t>95</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3F3F3F"/>
                          </a:solidFill>
                          <a:effectLst/>
                          <a:latin typeface="+mn-lt"/>
                          <a:ea typeface="+mn-ea"/>
                          <a:cs typeface="+mn-cs"/>
                        </a:rPr>
                        <a:t>75</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r>
                        <a:rPr lang="pl-PL" sz="2000" b="0" i="0" u="none" strike="noStrike" dirty="0">
                          <a:solidFill>
                            <a:srgbClr val="3F3F3F"/>
                          </a:solidFill>
                          <a:effectLst/>
                          <a:latin typeface="+mn-lt"/>
                          <a:ea typeface="+mn-ea"/>
                          <a:cs typeface="+mn-cs"/>
                        </a:rPr>
                        <a:t>57</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131</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310</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2677201485"/>
                  </a:ext>
                </a:extLst>
              </a:tr>
              <a:tr h="468000">
                <a:tc>
                  <a:txBody>
                    <a:bodyPr/>
                    <a:lstStyle/>
                    <a:p>
                      <a:pPr algn="r" rtl="0" fontAlgn="ctr"/>
                      <a:r>
                        <a:rPr lang="pl-PL" sz="2000" b="0" i="0" u="none" strike="noStrike" dirty="0">
                          <a:solidFill>
                            <a:srgbClr val="3F3F3F"/>
                          </a:solidFill>
                          <a:effectLst/>
                          <a:latin typeface="+mn-lt"/>
                        </a:rPr>
                        <a:t>160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dirty="0">
                          <a:solidFill>
                            <a:srgbClr val="3F3F3F"/>
                          </a:solidFill>
                          <a:effectLst/>
                          <a:latin typeface="+mn-lt"/>
                        </a:rPr>
                        <a:t>178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3F3F3F"/>
                          </a:solidFill>
                          <a:effectLst/>
                          <a:latin typeface="+mn-lt"/>
                          <a:ea typeface="+mn-ea"/>
                          <a:cs typeface="+mn-cs"/>
                        </a:rPr>
                        <a:t>168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dirty="0">
                          <a:solidFill>
                            <a:srgbClr val="3F3F3F"/>
                          </a:solidFill>
                          <a:effectLst/>
                          <a:latin typeface="+mn-lt"/>
                          <a:ea typeface="+mn-ea"/>
                          <a:cs typeface="+mn-cs"/>
                        </a:rPr>
                        <a:t>179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3F3F3F"/>
                          </a:solidFill>
                          <a:effectLst/>
                          <a:latin typeface="+mn-lt"/>
                          <a:ea typeface="+mn-ea"/>
                          <a:cs typeface="+mn-cs"/>
                        </a:rPr>
                        <a:t>167</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r>
                        <a:rPr lang="pl-PL" sz="2000" b="0" i="0" u="none" strike="noStrike">
                          <a:solidFill>
                            <a:srgbClr val="3F3F3F"/>
                          </a:solidFill>
                          <a:effectLst/>
                          <a:latin typeface="+mn-lt"/>
                          <a:ea typeface="+mn-ea"/>
                          <a:cs typeface="+mn-cs"/>
                        </a:rPr>
                        <a:t>178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3F3F3F"/>
                          </a:solidFill>
                          <a:effectLst/>
                          <a:latin typeface="+mn-lt"/>
                          <a:ea typeface="+mn-ea"/>
                          <a:cs typeface="+mn-cs"/>
                        </a:rPr>
                        <a:t>180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3F3F3F"/>
                          </a:solidFill>
                          <a:effectLst/>
                          <a:latin typeface="+mn-lt"/>
                          <a:ea typeface="+mn-ea"/>
                          <a:cs typeface="+mn-cs"/>
                        </a:rPr>
                        <a:t>184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7015528"/>
                  </a:ext>
                </a:extLst>
              </a:tr>
              <a:tr h="468000">
                <a:tc>
                  <a:txBody>
                    <a:bodyPr/>
                    <a:lstStyle/>
                    <a:p>
                      <a:pPr algn="r" rtl="0" fontAlgn="ctr"/>
                      <a:r>
                        <a:rPr lang="pl-PL" sz="2000" b="0" i="0" u="none" strike="noStrike">
                          <a:solidFill>
                            <a:srgbClr val="3F3F3F"/>
                          </a:solidFill>
                          <a:effectLst/>
                          <a:latin typeface="+mn-lt"/>
                        </a:rPr>
                        <a:t>1 438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3F3F3F"/>
                          </a:solidFill>
                          <a:effectLst/>
                          <a:latin typeface="+mn-lt"/>
                        </a:rPr>
                        <a:t>1 486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3F3F3F"/>
                          </a:solidFill>
                          <a:effectLst/>
                          <a:latin typeface="+mn-lt"/>
                          <a:ea typeface="+mn-ea"/>
                          <a:cs typeface="+mn-cs"/>
                        </a:rPr>
                        <a:t>1 570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3F3F3F"/>
                          </a:solidFill>
                          <a:effectLst/>
                          <a:latin typeface="+mn-lt"/>
                          <a:ea typeface="+mn-ea"/>
                          <a:cs typeface="+mn-cs"/>
                        </a:rPr>
                        <a:t>1 620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3F3F3F"/>
                          </a:solidFill>
                          <a:effectLst/>
                          <a:latin typeface="+mn-lt"/>
                          <a:ea typeface="+mn-ea"/>
                          <a:cs typeface="+mn-cs"/>
                        </a:rPr>
                        <a:t>1 652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r>
                        <a:rPr lang="pl-PL" sz="2000" b="0" i="0" u="none" strike="noStrike">
                          <a:solidFill>
                            <a:srgbClr val="3F3F3F"/>
                          </a:solidFill>
                          <a:effectLst/>
                          <a:latin typeface="+mn-lt"/>
                          <a:ea typeface="+mn-ea"/>
                          <a:cs typeface="+mn-cs"/>
                        </a:rPr>
                        <a:t>1 685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1 796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2 033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442419976"/>
                  </a:ext>
                </a:extLst>
              </a:tr>
              <a:tr h="468000">
                <a:tc>
                  <a:txBody>
                    <a:bodyPr/>
                    <a:lstStyle/>
                    <a:p>
                      <a:pPr algn="r" rtl="0" fontAlgn="ctr"/>
                      <a:r>
                        <a:rPr lang="pl-PL" sz="2000" b="0" i="0" u="none" strike="noStrike">
                          <a:solidFill>
                            <a:srgbClr val="3F3F3F"/>
                          </a:solidFill>
                          <a:effectLst/>
                          <a:latin typeface="+mn-lt"/>
                        </a:rPr>
                        <a:t>148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3F3F3F"/>
                          </a:solidFill>
                          <a:effectLst/>
                          <a:latin typeface="+mn-lt"/>
                        </a:rPr>
                        <a:t>153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3F3F3F"/>
                          </a:solidFill>
                          <a:effectLst/>
                          <a:latin typeface="+mn-lt"/>
                          <a:ea typeface="+mn-ea"/>
                          <a:cs typeface="+mn-cs"/>
                        </a:rPr>
                        <a:t>187</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dirty="0">
                          <a:solidFill>
                            <a:srgbClr val="3F3F3F"/>
                          </a:solidFill>
                          <a:effectLst/>
                          <a:latin typeface="+mn-lt"/>
                          <a:ea typeface="+mn-ea"/>
                          <a:cs typeface="+mn-cs"/>
                        </a:rPr>
                        <a:t>140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3F3F3F"/>
                          </a:solidFill>
                          <a:effectLst/>
                          <a:latin typeface="+mn-lt"/>
                          <a:ea typeface="+mn-ea"/>
                          <a:cs typeface="+mn-cs"/>
                        </a:rPr>
                        <a:t>160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r>
                        <a:rPr lang="pl-PL" sz="2000" b="0" i="0" u="none" strike="noStrike" dirty="0">
                          <a:solidFill>
                            <a:srgbClr val="3F3F3F"/>
                          </a:solidFill>
                          <a:effectLst/>
                          <a:latin typeface="+mn-lt"/>
                          <a:ea typeface="+mn-ea"/>
                          <a:cs typeface="+mn-cs"/>
                        </a:rPr>
                        <a:t>135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dirty="0">
                          <a:solidFill>
                            <a:srgbClr val="3F3F3F"/>
                          </a:solidFill>
                          <a:effectLst/>
                          <a:latin typeface="+mn-lt"/>
                          <a:ea typeface="+mn-ea"/>
                          <a:cs typeface="+mn-cs"/>
                        </a:rPr>
                        <a:t>153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3F3F3F"/>
                          </a:solidFill>
                          <a:effectLst/>
                          <a:latin typeface="+mn-lt"/>
                          <a:ea typeface="+mn-ea"/>
                          <a:cs typeface="+mn-cs"/>
                        </a:rPr>
                        <a:t>131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2342972"/>
                  </a:ext>
                </a:extLst>
              </a:tr>
              <a:tr h="468000">
                <a:tc>
                  <a:txBody>
                    <a:bodyPr/>
                    <a:lstStyle/>
                    <a:p>
                      <a:pPr algn="r" rtl="0" fontAlgn="ctr"/>
                      <a:r>
                        <a:rPr lang="pl-PL" sz="2000" b="0" i="0" u="none" strike="noStrike">
                          <a:solidFill>
                            <a:srgbClr val="3F3F3F"/>
                          </a:solidFill>
                          <a:effectLst/>
                          <a:latin typeface="+mn-lt"/>
                        </a:rPr>
                        <a:t>146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3F3F3F"/>
                          </a:solidFill>
                          <a:effectLst/>
                          <a:latin typeface="+mn-lt"/>
                        </a:rPr>
                        <a:t>152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3F3F3F"/>
                          </a:solidFill>
                          <a:effectLst/>
                          <a:latin typeface="+mn-lt"/>
                          <a:ea typeface="+mn-ea"/>
                          <a:cs typeface="+mn-cs"/>
                        </a:rPr>
                        <a:t>186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3F3F3F"/>
                          </a:solidFill>
                          <a:effectLst/>
                          <a:latin typeface="+mn-lt"/>
                          <a:ea typeface="+mn-ea"/>
                          <a:cs typeface="+mn-cs"/>
                        </a:rPr>
                        <a:t>136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3F3F3F"/>
                          </a:solidFill>
                          <a:effectLst/>
                          <a:latin typeface="+mn-lt"/>
                          <a:ea typeface="+mn-ea"/>
                          <a:cs typeface="+mn-cs"/>
                        </a:rPr>
                        <a:t>156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r>
                        <a:rPr lang="pl-PL" sz="2000" b="0" i="0" u="none" strike="noStrike">
                          <a:solidFill>
                            <a:srgbClr val="3F3F3F"/>
                          </a:solidFill>
                          <a:effectLst/>
                          <a:latin typeface="+mn-lt"/>
                          <a:ea typeface="+mn-ea"/>
                          <a:cs typeface="+mn-cs"/>
                        </a:rPr>
                        <a:t>132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149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128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500867947"/>
                  </a:ext>
                </a:extLst>
              </a:tr>
              <a:tr h="756000">
                <a:tc>
                  <a:txBody>
                    <a:bodyPr/>
                    <a:lstStyle/>
                    <a:p>
                      <a:pPr algn="r" rtl="0" fontAlgn="ctr"/>
                      <a:r>
                        <a:rPr lang="pl-PL" sz="2000" b="0" i="0" u="none" strike="noStrike">
                          <a:solidFill>
                            <a:srgbClr val="3F3F3F"/>
                          </a:solidFill>
                          <a:effectLst/>
                          <a:latin typeface="+mn-lt"/>
                        </a:rPr>
                        <a:t>48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3F3F3F"/>
                          </a:solidFill>
                          <a:effectLst/>
                          <a:latin typeface="+mn-lt"/>
                        </a:rPr>
                        <a:t>45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3F3F3F"/>
                          </a:solidFill>
                          <a:effectLst/>
                          <a:latin typeface="+mn-lt"/>
                          <a:ea typeface="+mn-ea"/>
                          <a:cs typeface="+mn-cs"/>
                        </a:rPr>
                        <a:t>75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3F3F3F"/>
                          </a:solidFill>
                          <a:effectLst/>
                          <a:latin typeface="+mn-lt"/>
                          <a:ea typeface="+mn-ea"/>
                          <a:cs typeface="+mn-cs"/>
                        </a:rPr>
                        <a:t>35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3F3F3F"/>
                          </a:solidFill>
                          <a:effectLst/>
                          <a:latin typeface="+mn-lt"/>
                          <a:ea typeface="+mn-ea"/>
                          <a:cs typeface="+mn-cs"/>
                        </a:rPr>
                        <a:t>54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r>
                        <a:rPr lang="pl-PL" sz="2000" b="0" i="0" u="none" strike="noStrike">
                          <a:solidFill>
                            <a:srgbClr val="3F3F3F"/>
                          </a:solidFill>
                          <a:effectLst/>
                          <a:latin typeface="+mn-lt"/>
                          <a:ea typeface="+mn-ea"/>
                          <a:cs typeface="+mn-cs"/>
                        </a:rPr>
                        <a:t>52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3F3F3F"/>
                          </a:solidFill>
                          <a:effectLst/>
                          <a:latin typeface="+mn-lt"/>
                          <a:ea typeface="+mn-ea"/>
                          <a:cs typeface="+mn-cs"/>
                        </a:rPr>
                        <a:t>39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3F3F3F"/>
                          </a:solidFill>
                          <a:effectLst/>
                          <a:latin typeface="+mn-lt"/>
                          <a:ea typeface="+mn-ea"/>
                          <a:cs typeface="+mn-cs"/>
                        </a:rPr>
                        <a:t>28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3114976"/>
                  </a:ext>
                </a:extLst>
              </a:tr>
              <a:tr h="468000">
                <a:tc>
                  <a:txBody>
                    <a:bodyPr/>
                    <a:lstStyle/>
                    <a:p>
                      <a:pPr algn="r" rtl="0" fontAlgn="ctr"/>
                      <a:r>
                        <a:rPr lang="pl-PL" sz="2000" b="0" i="0" u="none" strike="noStrike">
                          <a:solidFill>
                            <a:srgbClr val="3F3F3F"/>
                          </a:solidFill>
                          <a:effectLst/>
                          <a:latin typeface="+mn-lt"/>
                        </a:rPr>
                        <a:t>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3F3F3F"/>
                          </a:solidFill>
                          <a:effectLst/>
                          <a:latin typeface="+mn-lt"/>
                        </a:rPr>
                        <a:t>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dirty="0">
                          <a:solidFill>
                            <a:srgbClr val="3F3F3F"/>
                          </a:solidFill>
                          <a:effectLst/>
                          <a:latin typeface="+mn-lt"/>
                          <a:ea typeface="+mn-ea"/>
                          <a:cs typeface="+mn-cs"/>
                        </a:rPr>
                        <a:t>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3F3F3F"/>
                          </a:solidFill>
                          <a:effectLst/>
                          <a:latin typeface="+mn-lt"/>
                          <a:ea typeface="+mn-ea"/>
                          <a:cs typeface="+mn-cs"/>
                        </a:rPr>
                        <a:t>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3F3F3F"/>
                          </a:solidFill>
                          <a:effectLst/>
                          <a:latin typeface="+mn-lt"/>
                          <a:ea typeface="+mn-ea"/>
                          <a:cs typeface="+mn-cs"/>
                        </a:rPr>
                        <a:t>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r>
                        <a:rPr lang="pl-PL" sz="2000" b="0" i="0" u="none" strike="noStrike">
                          <a:solidFill>
                            <a:srgbClr val="3F3F3F"/>
                          </a:solidFill>
                          <a:effectLst/>
                          <a:latin typeface="+mn-lt"/>
                          <a:ea typeface="+mn-ea"/>
                          <a:cs typeface="+mn-cs"/>
                        </a:rPr>
                        <a:t>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dirty="0">
                          <a:solidFill>
                            <a:srgbClr val="3F3F3F"/>
                          </a:solidFill>
                          <a:effectLst/>
                          <a:latin typeface="+mn-lt"/>
                          <a:ea typeface="+mn-ea"/>
                          <a:cs typeface="+mn-cs"/>
                        </a:rPr>
                        <a:t>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3461956585"/>
                  </a:ext>
                </a:extLst>
              </a:tr>
              <a:tr h="468000">
                <a:tc>
                  <a:txBody>
                    <a:bodyPr/>
                    <a:lstStyle/>
                    <a:p>
                      <a:pPr algn="r" rtl="0" fontAlgn="ctr"/>
                      <a:r>
                        <a:rPr lang="pl-PL" sz="2000" b="0" i="0" u="none" strike="noStrike">
                          <a:solidFill>
                            <a:srgbClr val="3F3F3F"/>
                          </a:solidFill>
                          <a:effectLst/>
                          <a:latin typeface="+mn-lt"/>
                        </a:rPr>
                        <a:t>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3F3F3F"/>
                          </a:solidFill>
                          <a:effectLst/>
                          <a:latin typeface="+mn-lt"/>
                        </a:rPr>
                        <a:t>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3F3F3F"/>
                          </a:solidFill>
                          <a:effectLst/>
                          <a:latin typeface="+mn-lt"/>
                          <a:ea typeface="+mn-ea"/>
                          <a:cs typeface="+mn-cs"/>
                        </a:rPr>
                        <a:t>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3F3F3F"/>
                          </a:solidFill>
                          <a:effectLst/>
                          <a:latin typeface="+mn-lt"/>
                          <a:ea typeface="+mn-ea"/>
                          <a:cs typeface="+mn-cs"/>
                        </a:rPr>
                        <a:t>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3F3F3F"/>
                          </a:solidFill>
                          <a:effectLst/>
                          <a:latin typeface="+mn-lt"/>
                          <a:ea typeface="+mn-ea"/>
                          <a:cs typeface="+mn-cs"/>
                        </a:rPr>
                        <a:t>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r>
                        <a:rPr lang="pl-PL" sz="2000" b="0" i="0" u="none" strike="noStrike">
                          <a:solidFill>
                            <a:srgbClr val="3F3F3F"/>
                          </a:solidFill>
                          <a:effectLst/>
                          <a:latin typeface="+mn-lt"/>
                          <a:ea typeface="+mn-ea"/>
                          <a:cs typeface="+mn-cs"/>
                        </a:rPr>
                        <a:t>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3F3F3F"/>
                          </a:solidFill>
                          <a:effectLst/>
                          <a:latin typeface="+mn-lt"/>
                          <a:ea typeface="+mn-ea"/>
                          <a:cs typeface="+mn-cs"/>
                        </a:rPr>
                        <a:t>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3F3F3F"/>
                          </a:solidFill>
                          <a:effectLst/>
                          <a:latin typeface="+mn-lt"/>
                          <a:ea typeface="+mn-ea"/>
                          <a:cs typeface="+mn-cs"/>
                        </a:rPr>
                        <a:t>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6516275"/>
                  </a:ext>
                </a:extLst>
              </a:tr>
              <a:tr h="468000">
                <a:tc>
                  <a:txBody>
                    <a:bodyPr/>
                    <a:lstStyle/>
                    <a:p>
                      <a:pPr algn="r" rtl="0" fontAlgn="ctr"/>
                      <a:r>
                        <a:rPr lang="pl-PL" sz="2000" b="0" i="0" u="none" strike="noStrike">
                          <a:solidFill>
                            <a:srgbClr val="3F3F3F"/>
                          </a:solidFill>
                          <a:effectLst/>
                          <a:latin typeface="+mn-lt"/>
                        </a:rPr>
                        <a:t>117</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3F3F3F"/>
                          </a:solidFill>
                          <a:effectLst/>
                          <a:latin typeface="+mn-lt"/>
                        </a:rPr>
                        <a:t>119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3F3F3F"/>
                          </a:solidFill>
                          <a:effectLst/>
                          <a:latin typeface="+mn-lt"/>
                          <a:ea typeface="+mn-ea"/>
                          <a:cs typeface="+mn-cs"/>
                        </a:rPr>
                        <a:t>158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3F3F3F"/>
                          </a:solidFill>
                          <a:effectLst/>
                          <a:latin typeface="+mn-lt"/>
                          <a:ea typeface="+mn-ea"/>
                          <a:cs typeface="+mn-cs"/>
                        </a:rPr>
                        <a:t>110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3F3F3F"/>
                          </a:solidFill>
                          <a:effectLst/>
                          <a:latin typeface="+mn-lt"/>
                          <a:ea typeface="+mn-ea"/>
                          <a:cs typeface="+mn-cs"/>
                        </a:rPr>
                        <a:t>133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r>
                        <a:rPr lang="pl-PL" sz="2000" b="0" i="0" u="none" strike="noStrike" dirty="0">
                          <a:solidFill>
                            <a:srgbClr val="3F3F3F"/>
                          </a:solidFill>
                          <a:effectLst/>
                          <a:latin typeface="+mn-lt"/>
                          <a:ea typeface="+mn-ea"/>
                          <a:cs typeface="+mn-cs"/>
                        </a:rPr>
                        <a:t>109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dirty="0">
                          <a:solidFill>
                            <a:srgbClr val="3F3F3F"/>
                          </a:solidFill>
                          <a:effectLst/>
                          <a:latin typeface="+mn-lt"/>
                          <a:ea typeface="+mn-ea"/>
                          <a:cs typeface="+mn-cs"/>
                        </a:rPr>
                        <a:t>125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99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32968786"/>
                  </a:ext>
                </a:extLst>
              </a:tr>
              <a:tr h="468000">
                <a:tc>
                  <a:txBody>
                    <a:bodyPr/>
                    <a:lstStyle/>
                    <a:p>
                      <a:pPr algn="r" rtl="0" fontAlgn="ctr"/>
                      <a:r>
                        <a:rPr lang="pl-PL" sz="2000" b="0" i="0" u="none" strike="noStrike">
                          <a:solidFill>
                            <a:srgbClr val="3F3F3F"/>
                          </a:solidFill>
                          <a:effectLst/>
                          <a:latin typeface="+mn-lt"/>
                        </a:rPr>
                        <a:t>109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3F3F3F"/>
                          </a:solidFill>
                          <a:effectLst/>
                          <a:latin typeface="+mn-lt"/>
                        </a:rPr>
                        <a:t>111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3F3F3F"/>
                          </a:solidFill>
                          <a:effectLst/>
                          <a:latin typeface="+mn-lt"/>
                          <a:ea typeface="+mn-ea"/>
                          <a:cs typeface="+mn-cs"/>
                        </a:rPr>
                        <a:t>150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3F3F3F"/>
                          </a:solidFill>
                          <a:effectLst/>
                          <a:latin typeface="+mn-lt"/>
                          <a:ea typeface="+mn-ea"/>
                          <a:cs typeface="+mn-cs"/>
                        </a:rPr>
                        <a:t>100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3F3F3F"/>
                          </a:solidFill>
                          <a:effectLst/>
                          <a:latin typeface="+mn-lt"/>
                          <a:ea typeface="+mn-ea"/>
                          <a:cs typeface="+mn-cs"/>
                        </a:rPr>
                        <a:t>125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r>
                        <a:rPr lang="pl-PL" sz="2000" b="0" i="0" u="none" strike="noStrike">
                          <a:solidFill>
                            <a:srgbClr val="3F3F3F"/>
                          </a:solidFill>
                          <a:effectLst/>
                          <a:latin typeface="+mn-lt"/>
                          <a:ea typeface="+mn-ea"/>
                          <a:cs typeface="+mn-cs"/>
                        </a:rPr>
                        <a:t>100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3F3F3F"/>
                          </a:solidFill>
                          <a:effectLst/>
                          <a:latin typeface="+mn-lt"/>
                          <a:ea typeface="+mn-ea"/>
                          <a:cs typeface="+mn-cs"/>
                        </a:rPr>
                        <a:t>114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3F3F3F"/>
                          </a:solidFill>
                          <a:effectLst/>
                          <a:latin typeface="+mn-lt"/>
                          <a:ea typeface="+mn-ea"/>
                          <a:cs typeface="+mn-cs"/>
                        </a:rPr>
                        <a:t>90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567562"/>
                  </a:ext>
                </a:extLst>
              </a:tr>
              <a:tr h="468000">
                <a:tc>
                  <a:txBody>
                    <a:bodyPr/>
                    <a:lstStyle/>
                    <a:p>
                      <a:pPr algn="r" rtl="0" fontAlgn="ctr"/>
                      <a:r>
                        <a:rPr lang="pl-PL" sz="2000" b="0" i="0" u="none" strike="noStrike">
                          <a:solidFill>
                            <a:srgbClr val="3F3F3F"/>
                          </a:solidFill>
                          <a:effectLst/>
                          <a:latin typeface="+mn-lt"/>
                        </a:rPr>
                        <a:t>123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3F3F3F"/>
                          </a:solidFill>
                          <a:effectLst/>
                          <a:latin typeface="+mn-lt"/>
                        </a:rPr>
                        <a:t>137</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3F3F3F"/>
                          </a:solidFill>
                          <a:effectLst/>
                          <a:latin typeface="+mn-lt"/>
                          <a:ea typeface="+mn-ea"/>
                          <a:cs typeface="+mn-cs"/>
                        </a:rPr>
                        <a:t>132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3F3F3F"/>
                          </a:solidFill>
                          <a:effectLst/>
                          <a:latin typeface="+mn-lt"/>
                          <a:ea typeface="+mn-ea"/>
                          <a:cs typeface="+mn-cs"/>
                        </a:rPr>
                        <a:t>142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3F3F3F"/>
                          </a:solidFill>
                          <a:effectLst/>
                          <a:latin typeface="+mn-lt"/>
                          <a:ea typeface="+mn-ea"/>
                          <a:cs typeface="+mn-cs"/>
                        </a:rPr>
                        <a:t>136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r>
                        <a:rPr lang="pl-PL" sz="2000" b="0" i="0" u="none" strike="noStrike">
                          <a:solidFill>
                            <a:srgbClr val="3F3F3F"/>
                          </a:solidFill>
                          <a:effectLst/>
                          <a:latin typeface="+mn-lt"/>
                          <a:ea typeface="+mn-ea"/>
                          <a:cs typeface="+mn-cs"/>
                        </a:rPr>
                        <a:t>146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145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dirty="0">
                          <a:solidFill>
                            <a:srgbClr val="3F3F3F"/>
                          </a:solidFill>
                          <a:effectLst/>
                          <a:latin typeface="+mn-lt"/>
                          <a:ea typeface="+mn-ea"/>
                          <a:cs typeface="+mn-cs"/>
                        </a:rPr>
                        <a:t>145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3524020102"/>
                  </a:ext>
                </a:extLst>
              </a:tr>
              <a:tr h="468000">
                <a:tc>
                  <a:txBody>
                    <a:bodyPr/>
                    <a:lstStyle/>
                    <a:p>
                      <a:pPr algn="r" rtl="0" fontAlgn="ctr"/>
                      <a:r>
                        <a:rPr lang="pl-PL" sz="2000" b="0" i="0" u="none" strike="noStrike">
                          <a:solidFill>
                            <a:srgbClr val="3F3F3F"/>
                          </a:solidFill>
                          <a:effectLst/>
                          <a:latin typeface="+mn-lt"/>
                        </a:rPr>
                        <a:t>44%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3F3F3F"/>
                          </a:solidFill>
                          <a:effectLst/>
                          <a:latin typeface="+mn-lt"/>
                        </a:rPr>
                        <a:t>43%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3F3F3F"/>
                          </a:solidFill>
                          <a:effectLst/>
                          <a:latin typeface="+mn-lt"/>
                          <a:ea typeface="+mn-ea"/>
                          <a:cs typeface="+mn-cs"/>
                        </a:rPr>
                        <a:t>43%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3F3F3F"/>
                          </a:solidFill>
                          <a:effectLst/>
                          <a:latin typeface="+mn-lt"/>
                          <a:ea typeface="+mn-ea"/>
                          <a:cs typeface="+mn-cs"/>
                        </a:rPr>
                        <a:t>41%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dirty="0">
                          <a:solidFill>
                            <a:srgbClr val="3F3F3F"/>
                          </a:solidFill>
                          <a:effectLst/>
                          <a:latin typeface="+mn-lt"/>
                          <a:ea typeface="+mn-ea"/>
                          <a:cs typeface="+mn-cs"/>
                        </a:rPr>
                        <a:t>41%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r>
                        <a:rPr lang="pl-PL" sz="2000" b="0" i="0" u="none" strike="noStrike" dirty="0">
                          <a:solidFill>
                            <a:srgbClr val="3F3F3F"/>
                          </a:solidFill>
                          <a:effectLst/>
                          <a:latin typeface="+mn-lt"/>
                          <a:ea typeface="+mn-ea"/>
                          <a:cs typeface="+mn-cs"/>
                        </a:rPr>
                        <a:t>38%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dirty="0">
                          <a:solidFill>
                            <a:srgbClr val="3F3F3F"/>
                          </a:solidFill>
                          <a:effectLst/>
                          <a:latin typeface="+mn-lt"/>
                          <a:ea typeface="+mn-ea"/>
                          <a:cs typeface="+mn-cs"/>
                        </a:rPr>
                        <a:t>34%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dirty="0">
                          <a:solidFill>
                            <a:srgbClr val="3F3F3F"/>
                          </a:solidFill>
                          <a:effectLst/>
                          <a:latin typeface="+mn-lt"/>
                          <a:ea typeface="+mn-ea"/>
                          <a:cs typeface="+mn-cs"/>
                        </a:rPr>
                        <a:t>31%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0065448"/>
                  </a:ext>
                </a:extLst>
              </a:tr>
            </a:tbl>
          </a:graphicData>
        </a:graphic>
      </p:graphicFrame>
      <p:sp>
        <p:nvSpPr>
          <p:cNvPr id="15" name="pole tekstowe 14">
            <a:extLst>
              <a:ext uri="{FF2B5EF4-FFF2-40B4-BE49-F238E27FC236}">
                <a16:creationId xmlns:a16="http://schemas.microsoft.com/office/drawing/2014/main" id="{7A701532-DAA8-5146-85F1-DF6150B157E1}"/>
              </a:ext>
            </a:extLst>
          </p:cNvPr>
          <p:cNvSpPr txBox="1"/>
          <p:nvPr/>
        </p:nvSpPr>
        <p:spPr>
          <a:xfrm>
            <a:off x="454696" y="9738320"/>
            <a:ext cx="22898544" cy="3128549"/>
          </a:xfrm>
          <a:prstGeom prst="rect">
            <a:avLst/>
          </a:prstGeom>
          <a:noFill/>
        </p:spPr>
        <p:txBody>
          <a:bodyPr wrap="square">
            <a:spAutoFit/>
          </a:bodyPr>
          <a:lstStyle/>
          <a:p>
            <a:pPr marL="895289" marR="0" lvl="1" indent="-342900" algn="just" defTabSz="1104778" rtl="0" eaLnBrk="1" fontAlgn="auto" latinLnBrk="0" hangingPunct="1">
              <a:lnSpc>
                <a:spcPts val="2950"/>
              </a:lnSpc>
              <a:spcBef>
                <a:spcPts val="0"/>
              </a:spcBef>
              <a:spcAft>
                <a:spcPts val="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srgbClr val="000000"/>
                </a:solidFill>
                <a:effectLst/>
                <a:uLnTx/>
                <a:uFillTx/>
                <a:latin typeface="Lato"/>
                <a:ea typeface="+mn-ea"/>
                <a:cs typeface="+mn-cs"/>
              </a:rPr>
              <a:t>Nakłady na zakup portfeli na rynku rumuńskim wyniosły 573 mln zł (+117% r/r). Wartość nominalna zakupionych w tym okresie wierzytelności wyniosła 1,4 mld zł. Inwestycje w Rumunii stanowiły </a:t>
            </a:r>
            <a:r>
              <a:rPr lang="pl-PL" sz="2000" dirty="0">
                <a:solidFill>
                  <a:srgbClr val="000000"/>
                </a:solidFill>
                <a:latin typeface="Lato"/>
              </a:rPr>
              <a:t>26</a:t>
            </a:r>
            <a:r>
              <a:rPr kumimoji="0" lang="pl-PL" sz="2000" b="0" i="0" u="none" strike="noStrike" kern="1200" cap="none" spc="0" normalizeH="0" baseline="0" noProof="0" dirty="0">
                <a:ln>
                  <a:noFill/>
                </a:ln>
                <a:solidFill>
                  <a:srgbClr val="000000"/>
                </a:solidFill>
                <a:effectLst/>
                <a:uLnTx/>
                <a:uFillTx/>
                <a:latin typeface="Lato"/>
                <a:ea typeface="+mn-ea"/>
                <a:cs typeface="+mn-cs"/>
              </a:rPr>
              <a:t>% środków zainwestowanych przez Grupę w omawianym okresie.</a:t>
            </a:r>
          </a:p>
          <a:p>
            <a:pPr marL="895289" lvl="1" indent="-342900" algn="just">
              <a:lnSpc>
                <a:spcPts val="2950"/>
              </a:lnSpc>
              <a:buFont typeface="Arial" panose="020B0604020202020204" pitchFamily="34" charset="0"/>
              <a:buChar char="•"/>
              <a:defRPr/>
            </a:pPr>
            <a:r>
              <a:rPr kumimoji="0" lang="pl-PL" sz="2000" b="0" i="0" u="none" strike="noStrike" kern="1200" cap="none" spc="0" normalizeH="0" baseline="0" noProof="0" dirty="0">
                <a:ln>
                  <a:noFill/>
                </a:ln>
                <a:solidFill>
                  <a:srgbClr val="000000"/>
                </a:solidFill>
                <a:effectLst/>
                <a:uLnTx/>
                <a:uFillTx/>
                <a:latin typeface="Lato"/>
                <a:ea typeface="+mn-ea"/>
                <a:cs typeface="+mn-cs"/>
              </a:rPr>
              <a:t>Wpłaty na portfelach rumuńskich wyniosły 709 mln zł (+4% r/r). Wpłaty w Rumunii stanowiły 18% wszystkich wpłat w Grupie.</a:t>
            </a:r>
          </a:p>
          <a:p>
            <a:pPr marL="895289" marR="0" lvl="1" indent="-342900" algn="just" defTabSz="1104778" rtl="0" eaLnBrk="1" fontAlgn="auto" latinLnBrk="0" hangingPunct="1">
              <a:lnSpc>
                <a:spcPts val="2950"/>
              </a:lnSpc>
              <a:spcBef>
                <a:spcPts val="0"/>
              </a:spcBef>
              <a:spcAft>
                <a:spcPts val="0"/>
              </a:spcAft>
              <a:buClrTx/>
              <a:buSzTx/>
              <a:buFont typeface="Arial" panose="020B0604020202020204" pitchFamily="34" charset="0"/>
              <a:buChar char="•"/>
              <a:tabLst/>
              <a:defRPr/>
            </a:pPr>
            <a:r>
              <a:rPr kumimoji="0" lang="pl-PL" sz="2000" b="0" i="0" u="none" strike="noStrike" kern="1200" cap="none" spc="0" normalizeH="0" baseline="0" noProof="0" dirty="0">
                <a:ln>
                  <a:noFill/>
                </a:ln>
                <a:solidFill>
                  <a:srgbClr val="000000"/>
                </a:solidFill>
                <a:effectLst/>
                <a:uLnTx/>
                <a:uFillTx/>
                <a:latin typeface="Lato"/>
                <a:ea typeface="+mn-ea"/>
                <a:cs typeface="+mn-cs"/>
              </a:rPr>
              <a:t>Wartość bilansowa nabytych pakietów wierzytelności na koniec omawianego okresu wyniosła </a:t>
            </a:r>
            <a:r>
              <a:rPr lang="pl-PL" sz="2000" dirty="0">
                <a:solidFill>
                  <a:srgbClr val="000000"/>
                </a:solidFill>
                <a:latin typeface="Lato"/>
              </a:rPr>
              <a:t>2</a:t>
            </a:r>
            <a:r>
              <a:rPr kumimoji="0" lang="pl-PL" sz="2000" b="0" i="0" u="none" strike="noStrike" kern="1200" cap="none" spc="0" normalizeH="0" baseline="0" noProof="0" dirty="0">
                <a:ln>
                  <a:noFill/>
                </a:ln>
                <a:solidFill>
                  <a:srgbClr val="000000"/>
                </a:solidFill>
                <a:effectLst/>
                <a:uLnTx/>
                <a:uFillTx/>
                <a:latin typeface="Lato"/>
                <a:ea typeface="+mn-ea"/>
                <a:cs typeface="+mn-cs"/>
              </a:rPr>
              <a:t> mld zł (+25% r/r). Pakiety rumuńskie stanowią 17% wartości bilansowej pakietów wierzytelności należących do Grupy KRUK. </a:t>
            </a:r>
          </a:p>
          <a:p>
            <a:pPr marL="895289" lvl="1" indent="-342900" algn="just">
              <a:lnSpc>
                <a:spcPts val="2950"/>
              </a:lnSpc>
              <a:buFont typeface="Arial" panose="020B0604020202020204" pitchFamily="34" charset="0"/>
              <a:buChar char="•"/>
              <a:defRPr/>
            </a:pPr>
            <a:r>
              <a:rPr kumimoji="0" lang="pl-PL" sz="2000" b="0" i="0" u="none" strike="noStrike" kern="1200" cap="none" spc="0" normalizeH="0" baseline="0" noProof="0" dirty="0">
                <a:ln>
                  <a:noFill/>
                </a:ln>
                <a:solidFill>
                  <a:srgbClr val="000000"/>
                </a:solidFill>
                <a:effectLst/>
                <a:uLnTx/>
                <a:uFillTx/>
                <a:latin typeface="Lato"/>
                <a:ea typeface="+mn-ea"/>
                <a:cs typeface="+mn-cs"/>
              </a:rPr>
              <a:t>Przychody na poziomie 579 mln zł (-8% r/r) spadły głównie ze względu </a:t>
            </a:r>
            <a:r>
              <a:rPr lang="pl-PL" sz="2000" dirty="0">
                <a:solidFill>
                  <a:srgbClr val="000000"/>
                </a:solidFill>
                <a:latin typeface="Lato"/>
              </a:rPr>
              <a:t>na różnice kursowe w 2 kwartale (zmiana kursu EUR/RON) oraz niższą aktualizację prognozy wpływów. KRUK w Rumunii odnotował dodatnie odchylenie wpłat rzeczywistych od planowanych.</a:t>
            </a:r>
          </a:p>
          <a:p>
            <a:pPr marL="895289" lvl="1" indent="-342900" algn="just">
              <a:lnSpc>
                <a:spcPts val="2950"/>
              </a:lnSpc>
              <a:buFont typeface="Arial" panose="020B0604020202020204" pitchFamily="34" charset="0"/>
              <a:buChar char="•"/>
              <a:defRPr/>
            </a:pPr>
            <a:r>
              <a:rPr kumimoji="0" lang="pl-PL" sz="2000" b="0" i="0" u="none" strike="noStrike" kern="1200" cap="none" spc="0" normalizeH="0" baseline="0" noProof="0" dirty="0">
                <a:ln>
                  <a:noFill/>
                </a:ln>
                <a:solidFill>
                  <a:srgbClr val="000000"/>
                </a:solidFill>
                <a:effectLst/>
                <a:uLnTx/>
                <a:uFillTx/>
                <a:latin typeface="Lato"/>
                <a:ea typeface="+mn-ea"/>
                <a:cs typeface="+mn-cs"/>
              </a:rPr>
              <a:t>Marża pośrednia oraz EBITDA spadły odpowiednio o -8% oraz -9% r/r, głównie ze względu na spadek przychodów.</a:t>
            </a:r>
            <a:r>
              <a:rPr lang="pl-PL" sz="2000" dirty="0">
                <a:solidFill>
                  <a:srgbClr val="000000"/>
                </a:solidFill>
                <a:latin typeface="Lato"/>
              </a:rPr>
              <a:t> </a:t>
            </a:r>
          </a:p>
        </p:txBody>
      </p:sp>
      <p:sp>
        <p:nvSpPr>
          <p:cNvPr id="16" name="pole tekstowe 15">
            <a:extLst>
              <a:ext uri="{FF2B5EF4-FFF2-40B4-BE49-F238E27FC236}">
                <a16:creationId xmlns:a16="http://schemas.microsoft.com/office/drawing/2014/main" id="{42F6725B-B08E-CAD6-3B4E-3211A3AC9EAC}"/>
              </a:ext>
            </a:extLst>
          </p:cNvPr>
          <p:cNvSpPr txBox="1"/>
          <p:nvPr/>
        </p:nvSpPr>
        <p:spPr>
          <a:xfrm>
            <a:off x="1020468" y="13246967"/>
            <a:ext cx="22332772" cy="307777"/>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white">
                    <a:lumMod val="50000"/>
                  </a:prstClr>
                </a:solidFill>
                <a:effectLst/>
                <a:uLnTx/>
                <a:uFillTx/>
                <a:latin typeface="Lato"/>
                <a:ea typeface="+mn-ea"/>
                <a:cs typeface="+mn-cs"/>
              </a:rPr>
              <a:t>* Rentowność portfela LTM obliczona jako suma przychodów z ostatnich 12 miesięcy z portfeli nabytych podzielona przez średnią arytmetyczną wartości portfela wierzytelności z początku i końca okresu ostatnich 12 miesięcy</a:t>
            </a:r>
          </a:p>
        </p:txBody>
      </p:sp>
      <p:sp>
        <p:nvSpPr>
          <p:cNvPr id="4" name="Symbol zastępczy numeru slajdu 2">
            <a:extLst>
              <a:ext uri="{FF2B5EF4-FFF2-40B4-BE49-F238E27FC236}">
                <a16:creationId xmlns:a16="http://schemas.microsoft.com/office/drawing/2014/main" id="{FB009ECE-5EF9-D9A7-FD95-145E1DB3EA7F}"/>
              </a:ext>
            </a:extLst>
          </p:cNvPr>
          <p:cNvSpPr txBox="1">
            <a:spLocks/>
          </p:cNvSpPr>
          <p:nvPr/>
        </p:nvSpPr>
        <p:spPr>
          <a:xfrm>
            <a:off x="23397988" y="13214602"/>
            <a:ext cx="904038" cy="384721"/>
          </a:xfrm>
          <a:prstGeom prst="rect">
            <a:avLst/>
          </a:prstGeom>
        </p:spPr>
        <p:txBody>
          <a:bodyPr/>
          <a:lstStyle>
            <a:defPPr>
              <a:defRPr lang="pl-PL"/>
            </a:defPPr>
            <a:lvl1pPr marL="0" algn="l" defTabSz="1104778" rtl="0" eaLnBrk="1" latinLnBrk="0" hangingPunct="1">
              <a:defRPr sz="2175" kern="1200">
                <a:solidFill>
                  <a:schemeClr val="tx1"/>
                </a:solidFill>
                <a:latin typeface="+mn-lt"/>
                <a:ea typeface="+mn-ea"/>
                <a:cs typeface="+mn-cs"/>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algn="r">
              <a:defRPr/>
            </a:pPr>
            <a:fld id="{05D33902-A113-4A7A-BEEF-EE9D90F362D7}" type="slidenum">
              <a:rPr lang="pl-PL" sz="2500" smtClean="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rPr>
              <a:pPr algn="r">
                <a:defRPr/>
              </a:pPr>
              <a:t>13</a:t>
            </a:fld>
            <a:endParaRPr lang="pl-PL" sz="2500" dirty="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1373532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62B3390B-25D1-72A7-D8F0-F66FC6318353}"/>
              </a:ext>
            </a:extLst>
          </p:cNvPr>
          <p:cNvSpPr/>
          <p:nvPr/>
        </p:nvSpPr>
        <p:spPr>
          <a:xfrm>
            <a:off x="12057886" y="7868050"/>
            <a:ext cx="11231581" cy="5358093"/>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sp>
        <p:nvSpPr>
          <p:cNvPr id="32" name="Prostokąt 31">
            <a:extLst>
              <a:ext uri="{FF2B5EF4-FFF2-40B4-BE49-F238E27FC236}">
                <a16:creationId xmlns:a16="http://schemas.microsoft.com/office/drawing/2014/main" id="{D1C56EC8-914A-85B6-63D7-D5B1E52DF792}"/>
              </a:ext>
            </a:extLst>
          </p:cNvPr>
          <p:cNvSpPr/>
          <p:nvPr/>
        </p:nvSpPr>
        <p:spPr>
          <a:xfrm>
            <a:off x="528371" y="7866112"/>
            <a:ext cx="11231581" cy="5358093"/>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sp>
        <p:nvSpPr>
          <p:cNvPr id="39" name="Prostokąt 38">
            <a:extLst>
              <a:ext uri="{FF2B5EF4-FFF2-40B4-BE49-F238E27FC236}">
                <a16:creationId xmlns:a16="http://schemas.microsoft.com/office/drawing/2014/main" id="{492ABCD7-CECE-D610-36BB-3F03E17F2039}"/>
              </a:ext>
            </a:extLst>
          </p:cNvPr>
          <p:cNvSpPr/>
          <p:nvPr/>
        </p:nvSpPr>
        <p:spPr>
          <a:xfrm>
            <a:off x="528371" y="2474668"/>
            <a:ext cx="11231581" cy="5279095"/>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pic>
        <p:nvPicPr>
          <p:cNvPr id="6" name="Obraz 5" descr="Drapacze chmur pokazywane z widoku w górę">
            <a:extLst>
              <a:ext uri="{FF2B5EF4-FFF2-40B4-BE49-F238E27FC236}">
                <a16:creationId xmlns:a16="http://schemas.microsoft.com/office/drawing/2014/main" id="{1999A814-6628-A8C6-DC42-36D9EF2F87AF}"/>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7" name="Prostokąt 6">
            <a:extLst>
              <a:ext uri="{FF2B5EF4-FFF2-40B4-BE49-F238E27FC236}">
                <a16:creationId xmlns:a16="http://schemas.microsoft.com/office/drawing/2014/main" id="{87B78CC0-BDAC-9BFE-0D89-262CC0D3DB86}"/>
              </a:ext>
            </a:extLst>
          </p:cNvPr>
          <p:cNvSpPr/>
          <p:nvPr/>
        </p:nvSpPr>
        <p:spPr>
          <a:xfrm>
            <a:off x="0" y="-1"/>
            <a:ext cx="24384000" cy="2083981"/>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3282"/>
              </a:solidFill>
              <a:effectLst/>
              <a:uLnTx/>
              <a:uFillTx/>
              <a:latin typeface="Lato Light"/>
              <a:ea typeface="+mn-ea"/>
              <a:cs typeface="+mn-cs"/>
            </a:endParaRPr>
          </a:p>
        </p:txBody>
      </p:sp>
      <p:sp>
        <p:nvSpPr>
          <p:cNvPr id="8" name="pole tekstowe 7">
            <a:extLst>
              <a:ext uri="{FF2B5EF4-FFF2-40B4-BE49-F238E27FC236}">
                <a16:creationId xmlns:a16="http://schemas.microsoft.com/office/drawing/2014/main" id="{D92D60D4-524B-6C94-5353-5F6CE34EEE0F}"/>
              </a:ext>
            </a:extLst>
          </p:cNvPr>
          <p:cNvSpPr txBox="1"/>
          <p:nvPr/>
        </p:nvSpPr>
        <p:spPr>
          <a:xfrm>
            <a:off x="533993" y="914994"/>
            <a:ext cx="17139684" cy="1323439"/>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dirty="0">
                <a:ln>
                  <a:noFill/>
                </a:ln>
                <a:solidFill>
                  <a:srgbClr val="007DFA">
                    <a:lumMod val="20000"/>
                    <a:lumOff val="80000"/>
                  </a:srgbClr>
                </a:solidFill>
                <a:effectLst/>
                <a:uLnTx/>
                <a:uFillTx/>
                <a:latin typeface="Lato"/>
                <a:ea typeface="+mn-ea"/>
                <a:cs typeface="+mn-cs"/>
              </a:rPr>
              <a:t>Rynek sprzedaży wierzytelności w 2025 roku we Włoszech</a:t>
            </a:r>
          </a:p>
          <a:p>
            <a:pPr marL="0" marR="0" lvl="0" indent="0" algn="l" defTabSz="1104778" rtl="0" eaLnBrk="1" fontAlgn="auto" latinLnBrk="0" hangingPunct="1">
              <a:lnSpc>
                <a:spcPct val="100000"/>
              </a:lnSpc>
              <a:spcBef>
                <a:spcPts val="0"/>
              </a:spcBef>
              <a:spcAft>
                <a:spcPts val="0"/>
              </a:spcAft>
              <a:buClrTx/>
              <a:buSzTx/>
              <a:buFontTx/>
              <a:buNone/>
              <a:tabLst/>
              <a:defRPr/>
            </a:pPr>
            <a:endParaRPr kumimoji="0" lang="pl-PL" sz="4000" b="0" i="0" u="none" strike="noStrike" kern="1200" cap="none" spc="0" normalizeH="0" baseline="0" noProof="0" dirty="0">
              <a:ln>
                <a:noFill/>
              </a:ln>
              <a:solidFill>
                <a:srgbClr val="007DFA">
                  <a:lumMod val="20000"/>
                  <a:lumOff val="80000"/>
                </a:srgbClr>
              </a:solidFill>
              <a:effectLst/>
              <a:uLnTx/>
              <a:uFillTx/>
              <a:latin typeface="Lato"/>
              <a:ea typeface="+mn-ea"/>
              <a:cs typeface="+mn-cs"/>
            </a:endParaRPr>
          </a:p>
        </p:txBody>
      </p:sp>
      <p:pic>
        <p:nvPicPr>
          <p:cNvPr id="9" name="Grafika 8">
            <a:extLst>
              <a:ext uri="{FF2B5EF4-FFF2-40B4-BE49-F238E27FC236}">
                <a16:creationId xmlns:a16="http://schemas.microsoft.com/office/drawing/2014/main" id="{1C7EBF68-161F-0EDF-D711-5B6A87B1B4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85086" y="491795"/>
            <a:ext cx="1364921" cy="1075833"/>
          </a:xfrm>
          <a:prstGeom prst="rect">
            <a:avLst/>
          </a:prstGeom>
        </p:spPr>
      </p:pic>
      <p:sp>
        <p:nvSpPr>
          <p:cNvPr id="15" name="Prostokąt 14">
            <a:extLst>
              <a:ext uri="{FF2B5EF4-FFF2-40B4-BE49-F238E27FC236}">
                <a16:creationId xmlns:a16="http://schemas.microsoft.com/office/drawing/2014/main" id="{E3049F3D-88EA-A97F-35C9-BACCA6872434}"/>
              </a:ext>
            </a:extLst>
          </p:cNvPr>
          <p:cNvSpPr/>
          <p:nvPr/>
        </p:nvSpPr>
        <p:spPr>
          <a:xfrm>
            <a:off x="12038216" y="2306357"/>
            <a:ext cx="11231582" cy="5391444"/>
          </a:xfrm>
          <a:prstGeom prst="rect">
            <a:avLst/>
          </a:prstGeom>
          <a:noFill/>
          <a:ln>
            <a:no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rtlCol="0" anchor="ctr"/>
          <a:lstStyle/>
          <a:p>
            <a:pPr marL="895289" marR="0" lvl="1" indent="-342900" algn="just" defTabSz="11047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400" b="0" i="0" u="none" strike="noStrike" kern="1200" cap="none" spc="0" normalizeH="0" baseline="0" noProof="0" dirty="0">
                <a:ln>
                  <a:noFill/>
                </a:ln>
                <a:solidFill>
                  <a:srgbClr val="000000"/>
                </a:solidFill>
                <a:effectLst/>
                <a:uLnTx/>
                <a:uFillTx/>
                <a:latin typeface="Lato"/>
                <a:ea typeface="+mn-ea"/>
                <a:cs typeface="+mn-cs"/>
              </a:rPr>
              <a:t>Poziom wierzytelności nieregularnych we włoskich bankach okresie </a:t>
            </a:r>
            <a:br>
              <a:rPr kumimoji="0" lang="pl-PL" sz="2400" b="0" i="0" u="none" strike="noStrike" kern="1200" cap="none" spc="0" normalizeH="0" baseline="0" noProof="0" dirty="0">
                <a:ln>
                  <a:noFill/>
                </a:ln>
                <a:solidFill>
                  <a:srgbClr val="000000"/>
                </a:solidFill>
                <a:effectLst/>
                <a:uLnTx/>
                <a:uFillTx/>
                <a:latin typeface="Lato"/>
                <a:ea typeface="+mn-ea"/>
                <a:cs typeface="+mn-cs"/>
              </a:rPr>
            </a:br>
            <a:r>
              <a:rPr kumimoji="0" lang="pl-PL" sz="2400" b="0" i="0" u="none" strike="noStrike" kern="1200" cap="none" spc="0" normalizeH="0" baseline="0" noProof="0" dirty="0">
                <a:ln>
                  <a:noFill/>
                </a:ln>
                <a:solidFill>
                  <a:srgbClr val="000000"/>
                </a:solidFill>
                <a:effectLst/>
                <a:uLnTx/>
                <a:uFillTx/>
                <a:latin typeface="Lato"/>
                <a:ea typeface="+mn-ea"/>
                <a:cs typeface="+mn-cs"/>
              </a:rPr>
              <a:t>2021 - 2023 istotnie spadł, po czym ustabilizował się i utrzymuje się na wysokim poziomie</a:t>
            </a:r>
          </a:p>
          <a:p>
            <a:pPr marL="895289" marR="0" lvl="1" indent="-342900" algn="just" defTabSz="11047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400" b="0" i="0" u="none" strike="noStrike" kern="1200" cap="none" spc="0" normalizeH="0" baseline="0" noProof="0" dirty="0">
                <a:ln>
                  <a:noFill/>
                </a:ln>
                <a:solidFill>
                  <a:srgbClr val="000000"/>
                </a:solidFill>
                <a:effectLst/>
                <a:uLnTx/>
                <a:uFillTx/>
                <a:latin typeface="Lato"/>
                <a:ea typeface="+mn-ea"/>
                <a:cs typeface="+mn-cs"/>
              </a:rPr>
              <a:t>Według szacunków Grupy KRUK podaż detalicznych portfeli wierzytelności detalicznych niezabezpieczonych, SME oraz korporacyjnych w 2025 roku, wyniosła wg wartości nominalnej ponad 28,2 mld zł, natomiast samych portfeli detalicznych niezabezpieczonych 17,4 mld zł. </a:t>
            </a:r>
          </a:p>
          <a:p>
            <a:pPr marL="895289" marR="0" lvl="1" indent="-342900" algn="just" defTabSz="11047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400" b="0" i="0" u="none" strike="noStrike" kern="1200" cap="none" spc="0" normalizeH="0" baseline="0" noProof="0" dirty="0">
                <a:ln>
                  <a:noFill/>
                </a:ln>
                <a:solidFill>
                  <a:srgbClr val="000000"/>
                </a:solidFill>
                <a:effectLst/>
                <a:uLnTx/>
                <a:uFillTx/>
                <a:latin typeface="Lato"/>
                <a:ea typeface="+mn-ea"/>
                <a:cs typeface="+mn-cs"/>
              </a:rPr>
              <a:t>6,5 mld zł wierzytelności detalicznych niezabezpieczonych zostało sprzedanych na rynku wtórnym.</a:t>
            </a:r>
          </a:p>
          <a:p>
            <a:pPr marL="895289" marR="0" lvl="1" indent="-342900" algn="just" defTabSz="11047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400" b="0" i="0" u="none" strike="noStrike" kern="1200" cap="none" spc="0" normalizeH="0" baseline="0" noProof="0" dirty="0">
                <a:ln>
                  <a:noFill/>
                </a:ln>
                <a:solidFill>
                  <a:srgbClr val="000000"/>
                </a:solidFill>
                <a:effectLst/>
                <a:uLnTx/>
                <a:uFillTx/>
                <a:latin typeface="Lato"/>
                <a:ea typeface="+mn-ea"/>
                <a:cs typeface="+mn-cs"/>
              </a:rPr>
              <a:t>Udział KRUKa we Włoszech na rynku ogółem szacujemy na 18%. </a:t>
            </a:r>
          </a:p>
          <a:p>
            <a:pPr marL="895289" marR="0" lvl="1" indent="-342900" algn="just" defTabSz="11047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400" b="0" i="0" u="none" strike="noStrike" kern="1200" cap="none" spc="0" normalizeH="0" baseline="0" noProof="0" dirty="0">
                <a:ln>
                  <a:noFill/>
                </a:ln>
                <a:solidFill>
                  <a:srgbClr val="000000"/>
                </a:solidFill>
                <a:effectLst/>
                <a:uLnTx/>
                <a:uFillTx/>
                <a:latin typeface="Lato"/>
                <a:ea typeface="+mn-ea"/>
                <a:cs typeface="+mn-cs"/>
              </a:rPr>
              <a:t>Udział rynkowy KRUKa w nakładach na wierzytelności detaliczne niezabezpieczone na rynku pierwotnym szacujemy na 31%. </a:t>
            </a:r>
          </a:p>
        </p:txBody>
      </p:sp>
      <p:sp>
        <p:nvSpPr>
          <p:cNvPr id="36" name="Prostokąt zaokrąglony 47">
            <a:extLst>
              <a:ext uri="{FF2B5EF4-FFF2-40B4-BE49-F238E27FC236}">
                <a16:creationId xmlns:a16="http://schemas.microsoft.com/office/drawing/2014/main" id="{2A2C5165-AC55-FD60-06B1-1D432C6B21F5}"/>
              </a:ext>
            </a:extLst>
          </p:cNvPr>
          <p:cNvSpPr/>
          <p:nvPr/>
        </p:nvSpPr>
        <p:spPr>
          <a:xfrm>
            <a:off x="2471784" y="8106955"/>
            <a:ext cx="8064032" cy="504000"/>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104778" rtl="0" eaLnBrk="1" fontAlgn="auto" latinLnBrk="0" hangingPunct="1">
              <a:lnSpc>
                <a:spcPct val="100000"/>
              </a:lnSpc>
              <a:spcBef>
                <a:spcPts val="0"/>
              </a:spcBef>
              <a:spcAft>
                <a:spcPts val="0"/>
              </a:spcAft>
              <a:buClrTx/>
              <a:buSzTx/>
              <a:buFontTx/>
              <a:buNone/>
              <a:tabLst/>
              <a:defRPr lang="pl-PL" sz="2000" b="1" i="0" u="none" strike="noStrike" kern="1200" baseline="0" dirty="0">
                <a:solidFill>
                  <a:srgbClr val="000000"/>
                </a:solidFill>
                <a:latin typeface="+mj-lt"/>
                <a:ea typeface="+mn-ea"/>
                <a:cs typeface="+mn-cs"/>
              </a:defRPr>
            </a:pPr>
            <a:r>
              <a:rPr kumimoji="0" lang="pl-PL" sz="2400" b="1" i="0" u="none" strike="noStrike" kern="1200" cap="none" spc="0" normalizeH="0" baseline="0" noProof="0" dirty="0">
                <a:ln>
                  <a:noFill/>
                </a:ln>
                <a:solidFill>
                  <a:srgbClr val="003282">
                    <a:lumMod val="75000"/>
                  </a:srgbClr>
                </a:solidFill>
                <a:effectLst/>
                <a:uLnTx/>
                <a:uFillTx/>
                <a:latin typeface="Lato"/>
                <a:ea typeface="+mn-ea"/>
                <a:cs typeface="+mn-cs"/>
              </a:rPr>
              <a:t>Podaż portfeli detalicznych niezabezpieczonych (mld zł)</a:t>
            </a:r>
          </a:p>
        </p:txBody>
      </p:sp>
      <p:graphicFrame>
        <p:nvGraphicFramePr>
          <p:cNvPr id="12" name="Symbol zastępczy zawartości 22">
            <a:extLst>
              <a:ext uri="{FF2B5EF4-FFF2-40B4-BE49-F238E27FC236}">
                <a16:creationId xmlns:a16="http://schemas.microsoft.com/office/drawing/2014/main" id="{21E645D7-79F0-E71D-342C-E5BE2001FC5E}"/>
              </a:ext>
            </a:extLst>
          </p:cNvPr>
          <p:cNvGraphicFramePr>
            <a:graphicFrameLocks/>
          </p:cNvGraphicFramePr>
          <p:nvPr/>
        </p:nvGraphicFramePr>
        <p:xfrm>
          <a:off x="729415" y="9018680"/>
          <a:ext cx="10440000" cy="396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Prostokąt zaokrąglony 47">
            <a:extLst>
              <a:ext uri="{FF2B5EF4-FFF2-40B4-BE49-F238E27FC236}">
                <a16:creationId xmlns:a16="http://schemas.microsoft.com/office/drawing/2014/main" id="{F1F0B117-104F-0BCD-B4F5-21DCC9D544E5}"/>
              </a:ext>
            </a:extLst>
          </p:cNvPr>
          <p:cNvSpPr/>
          <p:nvPr/>
        </p:nvSpPr>
        <p:spPr>
          <a:xfrm>
            <a:off x="906947" y="8106955"/>
            <a:ext cx="1332000" cy="504000"/>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104778" rtl="0" eaLnBrk="1" fontAlgn="auto" latinLnBrk="0" hangingPunct="1">
              <a:lnSpc>
                <a:spcPct val="100000"/>
              </a:lnSpc>
              <a:spcBef>
                <a:spcPts val="0"/>
              </a:spcBef>
              <a:spcAft>
                <a:spcPts val="0"/>
              </a:spcAft>
              <a:buClrTx/>
              <a:buSzTx/>
              <a:buFontTx/>
              <a:buNone/>
              <a:tabLst/>
              <a:defRPr lang="pl-PL" sz="2000" b="1" i="0" u="none" strike="noStrike" kern="1200" baseline="0" dirty="0">
                <a:solidFill>
                  <a:srgbClr val="000000"/>
                </a:solidFill>
                <a:latin typeface="+mj-lt"/>
                <a:ea typeface="+mn-ea"/>
                <a:cs typeface="+mn-cs"/>
              </a:defRPr>
            </a:pPr>
            <a:r>
              <a:rPr kumimoji="0" lang="pl-PL" sz="2400" b="1" i="0" u="none" strike="noStrike" kern="1200" cap="none" spc="0" normalizeH="0" baseline="0" noProof="0" dirty="0">
                <a:ln>
                  <a:noFill/>
                </a:ln>
                <a:solidFill>
                  <a:prstClr val="white"/>
                </a:solidFill>
                <a:effectLst/>
                <a:uLnTx/>
                <a:uFillTx/>
                <a:latin typeface="Lato"/>
                <a:ea typeface="+mn-ea"/>
                <a:cs typeface="+mn-cs"/>
              </a:rPr>
              <a:t>Włochy</a:t>
            </a:r>
          </a:p>
        </p:txBody>
      </p:sp>
      <p:graphicFrame>
        <p:nvGraphicFramePr>
          <p:cNvPr id="3" name="Symbol zastępczy zawartości 5">
            <a:extLst>
              <a:ext uri="{FF2B5EF4-FFF2-40B4-BE49-F238E27FC236}">
                <a16:creationId xmlns:a16="http://schemas.microsoft.com/office/drawing/2014/main" id="{404E1D38-B3FD-1099-755D-387A9F3CB75C}"/>
              </a:ext>
            </a:extLst>
          </p:cNvPr>
          <p:cNvGraphicFramePr>
            <a:graphicFrameLocks/>
          </p:cNvGraphicFramePr>
          <p:nvPr/>
        </p:nvGraphicFramePr>
        <p:xfrm>
          <a:off x="729415" y="3391001"/>
          <a:ext cx="10440000" cy="3960000"/>
        </p:xfrm>
        <a:graphic>
          <a:graphicData uri="http://schemas.openxmlformats.org/drawingml/2006/chart">
            <c:chart xmlns:c="http://schemas.openxmlformats.org/drawingml/2006/chart" xmlns:r="http://schemas.openxmlformats.org/officeDocument/2006/relationships" r:id="rId6"/>
          </a:graphicData>
        </a:graphic>
      </p:graphicFrame>
      <p:sp>
        <p:nvSpPr>
          <p:cNvPr id="2" name="Prostokąt zaokrąglony 47">
            <a:extLst>
              <a:ext uri="{FF2B5EF4-FFF2-40B4-BE49-F238E27FC236}">
                <a16:creationId xmlns:a16="http://schemas.microsoft.com/office/drawing/2014/main" id="{F0141604-1C39-37E6-628D-0F4BE2D75830}"/>
              </a:ext>
            </a:extLst>
          </p:cNvPr>
          <p:cNvSpPr/>
          <p:nvPr/>
        </p:nvSpPr>
        <p:spPr>
          <a:xfrm>
            <a:off x="2471784" y="2641476"/>
            <a:ext cx="8064032" cy="504000"/>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104778" rtl="0" eaLnBrk="1" fontAlgn="auto" latinLnBrk="0" hangingPunct="1">
              <a:lnSpc>
                <a:spcPct val="100000"/>
              </a:lnSpc>
              <a:spcBef>
                <a:spcPts val="0"/>
              </a:spcBef>
              <a:spcAft>
                <a:spcPts val="0"/>
              </a:spcAft>
              <a:buClrTx/>
              <a:buSzTx/>
              <a:buFontTx/>
              <a:buNone/>
              <a:tabLst/>
              <a:defRPr lang="pl-PL" sz="2000" b="1" i="0" u="none" strike="noStrike" kern="1200" baseline="0" dirty="0">
                <a:solidFill>
                  <a:srgbClr val="000000"/>
                </a:solidFill>
                <a:latin typeface="+mj-lt"/>
                <a:ea typeface="+mn-ea"/>
                <a:cs typeface="+mn-cs"/>
              </a:defRPr>
            </a:pPr>
            <a:r>
              <a:rPr kumimoji="0" lang="pl-PL" sz="2400" b="1" i="0" u="none" strike="noStrike" kern="1200" cap="none" spc="0" normalizeH="0" baseline="0" noProof="0" dirty="0">
                <a:ln>
                  <a:noFill/>
                </a:ln>
                <a:solidFill>
                  <a:srgbClr val="003282">
                    <a:lumMod val="75000"/>
                  </a:srgbClr>
                </a:solidFill>
                <a:effectLst/>
                <a:uLnTx/>
                <a:uFillTx/>
                <a:latin typeface="Lato"/>
                <a:ea typeface="+mn-ea"/>
                <a:cs typeface="+mn-cs"/>
              </a:rPr>
              <a:t>Bankowe wierzytelności z utratą wartości (w mld zł)</a:t>
            </a:r>
          </a:p>
        </p:txBody>
      </p:sp>
      <p:sp>
        <p:nvSpPr>
          <p:cNvPr id="14" name="Prostokąt zaokrąglony 47">
            <a:extLst>
              <a:ext uri="{FF2B5EF4-FFF2-40B4-BE49-F238E27FC236}">
                <a16:creationId xmlns:a16="http://schemas.microsoft.com/office/drawing/2014/main" id="{FAEE8D3A-BF31-E381-2752-271BA0B97D44}"/>
              </a:ext>
            </a:extLst>
          </p:cNvPr>
          <p:cNvSpPr/>
          <p:nvPr/>
        </p:nvSpPr>
        <p:spPr>
          <a:xfrm>
            <a:off x="906947" y="2641476"/>
            <a:ext cx="1332000" cy="504000"/>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104778" rtl="0" eaLnBrk="1" fontAlgn="auto" latinLnBrk="0" hangingPunct="1">
              <a:lnSpc>
                <a:spcPct val="100000"/>
              </a:lnSpc>
              <a:spcBef>
                <a:spcPts val="0"/>
              </a:spcBef>
              <a:spcAft>
                <a:spcPts val="0"/>
              </a:spcAft>
              <a:buClrTx/>
              <a:buSzTx/>
              <a:buFontTx/>
              <a:buNone/>
              <a:tabLst/>
              <a:defRPr lang="pl-PL" sz="2000" b="1" i="0" u="none" strike="noStrike" kern="1200" baseline="0" dirty="0">
                <a:solidFill>
                  <a:srgbClr val="000000"/>
                </a:solidFill>
                <a:latin typeface="+mj-lt"/>
                <a:ea typeface="+mn-ea"/>
                <a:cs typeface="+mn-cs"/>
              </a:defRPr>
            </a:pPr>
            <a:r>
              <a:rPr kumimoji="0" lang="pl-PL" sz="2400" b="1" i="0" u="none" strike="noStrike" kern="1200" cap="none" spc="0" normalizeH="0" baseline="0" noProof="0" dirty="0">
                <a:ln>
                  <a:noFill/>
                </a:ln>
                <a:solidFill>
                  <a:prstClr val="white"/>
                </a:solidFill>
                <a:effectLst/>
                <a:uLnTx/>
                <a:uFillTx/>
                <a:latin typeface="Lato"/>
                <a:ea typeface="+mn-ea"/>
                <a:cs typeface="+mn-cs"/>
              </a:rPr>
              <a:t>Włochy</a:t>
            </a:r>
          </a:p>
        </p:txBody>
      </p:sp>
      <p:sp>
        <p:nvSpPr>
          <p:cNvPr id="11" name="Prostokąt zaokrąglony 47">
            <a:extLst>
              <a:ext uri="{FF2B5EF4-FFF2-40B4-BE49-F238E27FC236}">
                <a16:creationId xmlns:a16="http://schemas.microsoft.com/office/drawing/2014/main" id="{D473DB60-A5CA-C369-CF02-7D7D6B875F62}"/>
              </a:ext>
            </a:extLst>
          </p:cNvPr>
          <p:cNvSpPr/>
          <p:nvPr/>
        </p:nvSpPr>
        <p:spPr>
          <a:xfrm>
            <a:off x="13733927" y="8102349"/>
            <a:ext cx="8064032" cy="792088"/>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104778" rtl="0" eaLnBrk="1" fontAlgn="auto" latinLnBrk="0" hangingPunct="1">
              <a:lnSpc>
                <a:spcPct val="100000"/>
              </a:lnSpc>
              <a:spcBef>
                <a:spcPts val="0"/>
              </a:spcBef>
              <a:spcAft>
                <a:spcPts val="0"/>
              </a:spcAft>
              <a:buClrTx/>
              <a:buSzTx/>
              <a:buFontTx/>
              <a:buNone/>
              <a:tabLst/>
              <a:defRPr lang="pl-PL" sz="2000" b="1" i="0" u="none" strike="noStrike" kern="1200" baseline="0" dirty="0">
                <a:solidFill>
                  <a:srgbClr val="000000"/>
                </a:solidFill>
                <a:latin typeface="+mj-lt"/>
                <a:ea typeface="+mn-ea"/>
                <a:cs typeface="+mn-cs"/>
              </a:defRPr>
            </a:pPr>
            <a:r>
              <a:rPr kumimoji="0" lang="pl-PL" sz="2400" b="1" i="0" u="none" strike="noStrike" kern="1200" cap="none" spc="0" normalizeH="0" baseline="0" noProof="0" dirty="0">
                <a:ln>
                  <a:noFill/>
                </a:ln>
                <a:solidFill>
                  <a:srgbClr val="003282">
                    <a:lumMod val="75000"/>
                  </a:srgbClr>
                </a:solidFill>
                <a:effectLst/>
                <a:uLnTx/>
                <a:uFillTx/>
                <a:latin typeface="Lato"/>
                <a:ea typeface="+mn-ea"/>
                <a:cs typeface="+mn-cs"/>
              </a:rPr>
              <a:t>Udział KRUKa na rynku portfeli detalicznych niezabezpieczonych na rynku pierwotnym</a:t>
            </a:r>
          </a:p>
        </p:txBody>
      </p:sp>
      <p:sp>
        <p:nvSpPr>
          <p:cNvPr id="13" name="Prostokąt zaokrąglony 47">
            <a:extLst>
              <a:ext uri="{FF2B5EF4-FFF2-40B4-BE49-F238E27FC236}">
                <a16:creationId xmlns:a16="http://schemas.microsoft.com/office/drawing/2014/main" id="{DD1BFB03-18B2-20BA-30B0-1CE748E458FE}"/>
              </a:ext>
            </a:extLst>
          </p:cNvPr>
          <p:cNvSpPr/>
          <p:nvPr/>
        </p:nvSpPr>
        <p:spPr>
          <a:xfrm>
            <a:off x="12218250" y="8102349"/>
            <a:ext cx="1332000" cy="504000"/>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104778" rtl="0" eaLnBrk="1" fontAlgn="auto" latinLnBrk="0" hangingPunct="1">
              <a:lnSpc>
                <a:spcPct val="100000"/>
              </a:lnSpc>
              <a:spcBef>
                <a:spcPts val="0"/>
              </a:spcBef>
              <a:spcAft>
                <a:spcPts val="0"/>
              </a:spcAft>
              <a:buClrTx/>
              <a:buSzTx/>
              <a:buFontTx/>
              <a:buNone/>
              <a:tabLst/>
              <a:defRPr lang="pl-PL" sz="2000" b="1" i="0" u="none" strike="noStrike" kern="1200" baseline="0" dirty="0">
                <a:solidFill>
                  <a:srgbClr val="000000"/>
                </a:solidFill>
                <a:latin typeface="+mj-lt"/>
                <a:ea typeface="+mn-ea"/>
                <a:cs typeface="+mn-cs"/>
              </a:defRPr>
            </a:pPr>
            <a:r>
              <a:rPr kumimoji="0" lang="pl-PL" sz="2400" b="1" i="0" u="none" strike="noStrike" kern="1200" cap="none" spc="0" normalizeH="0" baseline="0" noProof="0" dirty="0">
                <a:ln>
                  <a:noFill/>
                </a:ln>
                <a:solidFill>
                  <a:prstClr val="white"/>
                </a:solidFill>
                <a:effectLst/>
                <a:uLnTx/>
                <a:uFillTx/>
                <a:latin typeface="Lato"/>
                <a:ea typeface="+mn-ea"/>
                <a:cs typeface="+mn-cs"/>
              </a:rPr>
              <a:t>Włochy</a:t>
            </a:r>
          </a:p>
        </p:txBody>
      </p:sp>
      <p:graphicFrame>
        <p:nvGraphicFramePr>
          <p:cNvPr id="16" name="Wykres 15">
            <a:extLst>
              <a:ext uri="{FF2B5EF4-FFF2-40B4-BE49-F238E27FC236}">
                <a16:creationId xmlns:a16="http://schemas.microsoft.com/office/drawing/2014/main" id="{08F6902D-A243-1F72-52D1-BA4CAADD8BB2}"/>
              </a:ext>
            </a:extLst>
          </p:cNvPr>
          <p:cNvGraphicFramePr>
            <a:graphicFrameLocks/>
          </p:cNvGraphicFramePr>
          <p:nvPr>
            <p:extLst>
              <p:ext uri="{D42A27DB-BD31-4B8C-83A1-F6EECF244321}">
                <p14:modId xmlns:p14="http://schemas.microsoft.com/office/powerpoint/2010/main" val="828938094"/>
              </p:ext>
            </p:extLst>
          </p:nvPr>
        </p:nvGraphicFramePr>
        <p:xfrm>
          <a:off x="12453676" y="8658680"/>
          <a:ext cx="10440000" cy="4320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520866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CE260-B70A-23CA-ADDD-FEB1AD5E7621}"/>
            </a:ext>
          </a:extLst>
        </p:cNvPr>
        <p:cNvGrpSpPr/>
        <p:nvPr/>
      </p:nvGrpSpPr>
      <p:grpSpPr>
        <a:xfrm>
          <a:off x="0" y="0"/>
          <a:ext cx="0" cy="0"/>
          <a:chOff x="0" y="0"/>
          <a:chExt cx="0" cy="0"/>
        </a:xfrm>
      </p:grpSpPr>
      <p:sp>
        <p:nvSpPr>
          <p:cNvPr id="11" name="Prostokąt 10">
            <a:extLst>
              <a:ext uri="{FF2B5EF4-FFF2-40B4-BE49-F238E27FC236}">
                <a16:creationId xmlns:a16="http://schemas.microsoft.com/office/drawing/2014/main" id="{F023C4FA-6D80-7F4C-31D4-632771209560}"/>
              </a:ext>
            </a:extLst>
          </p:cNvPr>
          <p:cNvSpPr/>
          <p:nvPr/>
        </p:nvSpPr>
        <p:spPr>
          <a:xfrm>
            <a:off x="0" y="2083980"/>
            <a:ext cx="24383999" cy="6993971"/>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pic>
        <p:nvPicPr>
          <p:cNvPr id="5" name="Obraz 4" descr="Drapacze chmur pokazywane z widoku w górę">
            <a:extLst>
              <a:ext uri="{FF2B5EF4-FFF2-40B4-BE49-F238E27FC236}">
                <a16:creationId xmlns:a16="http://schemas.microsoft.com/office/drawing/2014/main" id="{D897C1C5-B4B4-D8B1-2017-119326C89B10}"/>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6" name="Prostokąt 5">
            <a:extLst>
              <a:ext uri="{FF2B5EF4-FFF2-40B4-BE49-F238E27FC236}">
                <a16:creationId xmlns:a16="http://schemas.microsoft.com/office/drawing/2014/main" id="{55D99506-D083-0042-E7D3-C7DA841F153E}"/>
              </a:ext>
            </a:extLst>
          </p:cNvPr>
          <p:cNvSpPr/>
          <p:nvPr/>
        </p:nvSpPr>
        <p:spPr>
          <a:xfrm>
            <a:off x="0" y="-1"/>
            <a:ext cx="24384000" cy="2083981"/>
          </a:xfrm>
          <a:prstGeom prst="rect">
            <a:avLst/>
          </a:prstGeom>
          <a:solidFill>
            <a:schemeClr val="accent6">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3282"/>
              </a:solidFill>
              <a:effectLst/>
              <a:uLnTx/>
              <a:uFillTx/>
              <a:latin typeface="Lato Light"/>
              <a:ea typeface="+mn-ea"/>
              <a:cs typeface="+mn-cs"/>
            </a:endParaRPr>
          </a:p>
        </p:txBody>
      </p:sp>
      <p:sp>
        <p:nvSpPr>
          <p:cNvPr id="8" name="pole tekstowe 7">
            <a:extLst>
              <a:ext uri="{FF2B5EF4-FFF2-40B4-BE49-F238E27FC236}">
                <a16:creationId xmlns:a16="http://schemas.microsoft.com/office/drawing/2014/main" id="{1091D3DB-5489-AB30-A377-19A20F4B80E5}"/>
              </a:ext>
            </a:extLst>
          </p:cNvPr>
          <p:cNvSpPr txBox="1"/>
          <p:nvPr/>
        </p:nvSpPr>
        <p:spPr>
          <a:xfrm>
            <a:off x="533993" y="914994"/>
            <a:ext cx="17139684" cy="707886"/>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a:ln>
                  <a:noFill/>
                </a:ln>
                <a:solidFill>
                  <a:srgbClr val="007DFA">
                    <a:lumMod val="20000"/>
                    <a:lumOff val="80000"/>
                  </a:srgbClr>
                </a:solidFill>
                <a:effectLst/>
                <a:uLnTx/>
                <a:uFillTx/>
                <a:latin typeface="Lato"/>
                <a:ea typeface="+mn-ea"/>
                <a:cs typeface="+mn-cs"/>
              </a:rPr>
              <a:t>Działalność Grupy KRUK we Włoszech</a:t>
            </a:r>
          </a:p>
        </p:txBody>
      </p:sp>
      <p:pic>
        <p:nvPicPr>
          <p:cNvPr id="9" name="Grafika 8">
            <a:extLst>
              <a:ext uri="{FF2B5EF4-FFF2-40B4-BE49-F238E27FC236}">
                <a16:creationId xmlns:a16="http://schemas.microsoft.com/office/drawing/2014/main" id="{BFF0B503-0009-3A01-B5BF-49F5E1324A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85086" y="491795"/>
            <a:ext cx="1364921" cy="1075833"/>
          </a:xfrm>
          <a:prstGeom prst="rect">
            <a:avLst/>
          </a:prstGeom>
        </p:spPr>
      </p:pic>
      <p:sp>
        <p:nvSpPr>
          <p:cNvPr id="15" name="pole tekstowe 14">
            <a:extLst>
              <a:ext uri="{FF2B5EF4-FFF2-40B4-BE49-F238E27FC236}">
                <a16:creationId xmlns:a16="http://schemas.microsoft.com/office/drawing/2014/main" id="{09AF7417-669A-026C-D0C6-EB5BE4102878}"/>
              </a:ext>
            </a:extLst>
          </p:cNvPr>
          <p:cNvSpPr txBox="1"/>
          <p:nvPr/>
        </p:nvSpPr>
        <p:spPr>
          <a:xfrm>
            <a:off x="454696" y="9594304"/>
            <a:ext cx="22898544" cy="1974387"/>
          </a:xfrm>
          <a:prstGeom prst="rect">
            <a:avLst/>
          </a:prstGeom>
          <a:noFill/>
        </p:spPr>
        <p:txBody>
          <a:bodyPr wrap="square">
            <a:spAutoFit/>
          </a:bodyPr>
          <a:lstStyle>
            <a:defPPr>
              <a:defRPr lang="pl-PL"/>
            </a:defPPr>
            <a:lvl2pPr marL="895289" marR="0" lvl="1" indent="-342900" algn="just" fontAlgn="auto">
              <a:lnSpc>
                <a:spcPts val="2950"/>
              </a:lnSpc>
              <a:spcBef>
                <a:spcPts val="0"/>
              </a:spcBef>
              <a:spcAft>
                <a:spcPts val="0"/>
              </a:spcAft>
              <a:buClrTx/>
              <a:buSzTx/>
              <a:buFont typeface="Arial" panose="020B0604020202020204" pitchFamily="34" charset="0"/>
              <a:buChar char="•"/>
              <a:tabLst/>
              <a:defRPr kumimoji="0" sz="2000" b="0" i="0" u="none" strike="noStrike" cap="none" spc="0" normalizeH="0" baseline="0">
                <a:ln>
                  <a:noFill/>
                </a:ln>
                <a:solidFill>
                  <a:srgbClr val="000000"/>
                </a:solidFill>
                <a:effectLst/>
                <a:uLnTx/>
                <a:uFillTx/>
                <a:latin typeface="Lato"/>
              </a:defRPr>
            </a:lvl2pPr>
          </a:lstStyle>
          <a:p>
            <a:pPr lvl="1"/>
            <a:r>
              <a:rPr lang="pl-PL" dirty="0"/>
              <a:t>KRUK zainwestował na rynku włoskim 770 mln zł (-9% r/r, 35% wszystkich nakładów) przy wartości nominalnej na poziomie 4,1 mld zł. </a:t>
            </a:r>
          </a:p>
          <a:p>
            <a:pPr lvl="1"/>
            <a:r>
              <a:rPr lang="pl-PL" dirty="0"/>
              <a:t>Wpłaty na rynku włoskim wyniosły 969 mln zł (+26% r/r) i stanowiły 25% wszystkich wpłat w Grupie. </a:t>
            </a:r>
            <a:endParaRPr lang="pl-PL" dirty="0">
              <a:highlight>
                <a:srgbClr val="FFFF00"/>
              </a:highlight>
            </a:endParaRPr>
          </a:p>
          <a:p>
            <a:pPr lvl="1"/>
            <a:r>
              <a:rPr lang="pl-PL" dirty="0"/>
              <a:t>Wartość bilansowa nabytych pakietów wierzytelności na koniec okresu wyniosła 3,2 mld zł, stanowiąc 27% wartości bilansowej pakietów wierzytelności należących do Grupy KRUK. </a:t>
            </a:r>
          </a:p>
          <a:p>
            <a:pPr lvl="1"/>
            <a:r>
              <a:rPr lang="pl-PL" dirty="0"/>
              <a:t>Przychody na poziomie 676 mln zł wzrosły o 20% głównie ze względu na wzrost przychodów odsetkowych. KRUK we Włoszech odnotował nadwyżkę wpłat rzeczywistych wobec planowanych.</a:t>
            </a:r>
          </a:p>
          <a:p>
            <a:pPr lvl="1"/>
            <a:r>
              <a:rPr lang="pl-PL" dirty="0"/>
              <a:t>Marża pośrednia (+14% r/r) oraz EBITDA (+14% r/r) wzrosły głównie ze względu na wzrost przychodów. </a:t>
            </a:r>
          </a:p>
        </p:txBody>
      </p:sp>
      <p:sp>
        <p:nvSpPr>
          <p:cNvPr id="16" name="pole tekstowe 15">
            <a:extLst>
              <a:ext uri="{FF2B5EF4-FFF2-40B4-BE49-F238E27FC236}">
                <a16:creationId xmlns:a16="http://schemas.microsoft.com/office/drawing/2014/main" id="{C7148A9C-C46E-0F2A-BDA9-43A7143476BF}"/>
              </a:ext>
            </a:extLst>
          </p:cNvPr>
          <p:cNvSpPr txBox="1"/>
          <p:nvPr/>
        </p:nvSpPr>
        <p:spPr>
          <a:xfrm>
            <a:off x="1020468" y="13246967"/>
            <a:ext cx="22332772" cy="307777"/>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a:ln>
                  <a:noFill/>
                </a:ln>
                <a:solidFill>
                  <a:prstClr val="white">
                    <a:lumMod val="50000"/>
                  </a:prstClr>
                </a:solidFill>
                <a:effectLst/>
                <a:uLnTx/>
                <a:uFillTx/>
                <a:latin typeface="Lato"/>
                <a:ea typeface="+mn-ea"/>
                <a:cs typeface="+mn-cs"/>
              </a:rPr>
              <a:t>* Rentowność portfela LTM obliczona jako suma przychodów z ostatnich 12 miesięcy z portfeli nabytych podzielona przez średnią arytmetyczną wartości portfela wierzytelności z początku i końca okresu ostatnich 12 miesięcy</a:t>
            </a:r>
          </a:p>
        </p:txBody>
      </p:sp>
      <p:graphicFrame>
        <p:nvGraphicFramePr>
          <p:cNvPr id="3" name="Tabela 3">
            <a:extLst>
              <a:ext uri="{FF2B5EF4-FFF2-40B4-BE49-F238E27FC236}">
                <a16:creationId xmlns:a16="http://schemas.microsoft.com/office/drawing/2014/main" id="{A8BC8C21-17AF-99F4-3DBD-D4E994FC7740}"/>
              </a:ext>
            </a:extLst>
          </p:cNvPr>
          <p:cNvGraphicFramePr>
            <a:graphicFrameLocks noGrp="1"/>
          </p:cNvGraphicFramePr>
          <p:nvPr>
            <p:extLst>
              <p:ext uri="{D42A27DB-BD31-4B8C-83A1-F6EECF244321}">
                <p14:modId xmlns:p14="http://schemas.microsoft.com/office/powerpoint/2010/main" val="998049079"/>
              </p:ext>
            </p:extLst>
          </p:nvPr>
        </p:nvGraphicFramePr>
        <p:xfrm>
          <a:off x="900000" y="2340000"/>
          <a:ext cx="10800000" cy="6156000"/>
        </p:xfrm>
        <a:graphic>
          <a:graphicData uri="http://schemas.openxmlformats.org/drawingml/2006/table">
            <a:tbl>
              <a:tblPr firstRow="1" bandRow="1">
                <a:effectLst/>
                <a:tableStyleId>{08FB837D-C827-4EFA-A057-4D05807E0F7C}</a:tableStyleId>
              </a:tblPr>
              <a:tblGrid>
                <a:gridCol w="4860000">
                  <a:extLst>
                    <a:ext uri="{9D8B030D-6E8A-4147-A177-3AD203B41FA5}">
                      <a16:colId xmlns:a16="http://schemas.microsoft.com/office/drawing/2014/main" val="682601342"/>
                    </a:ext>
                  </a:extLst>
                </a:gridCol>
                <a:gridCol w="1980000">
                  <a:extLst>
                    <a:ext uri="{9D8B030D-6E8A-4147-A177-3AD203B41FA5}">
                      <a16:colId xmlns:a16="http://schemas.microsoft.com/office/drawing/2014/main" val="2138257543"/>
                    </a:ext>
                  </a:extLst>
                </a:gridCol>
                <a:gridCol w="1980000">
                  <a:extLst>
                    <a:ext uri="{9D8B030D-6E8A-4147-A177-3AD203B41FA5}">
                      <a16:colId xmlns:a16="http://schemas.microsoft.com/office/drawing/2014/main" val="1192091456"/>
                    </a:ext>
                  </a:extLst>
                </a:gridCol>
                <a:gridCol w="1980000">
                  <a:extLst>
                    <a:ext uri="{9D8B030D-6E8A-4147-A177-3AD203B41FA5}">
                      <a16:colId xmlns:a16="http://schemas.microsoft.com/office/drawing/2014/main" val="2128441835"/>
                    </a:ext>
                  </a:extLst>
                </a:gridCol>
              </a:tblGrid>
              <a:tr h="720000">
                <a:tc>
                  <a:txBody>
                    <a:bodyPr/>
                    <a:lstStyle/>
                    <a:p>
                      <a:pPr marL="0" algn="l" fontAlgn="ctr"/>
                      <a:r>
                        <a:rPr lang="pl-PL" sz="2000" b="1" i="0" u="none" strike="noStrike" dirty="0">
                          <a:solidFill>
                            <a:schemeClr val="bg1"/>
                          </a:solidFill>
                          <a:effectLst/>
                          <a:latin typeface="Lato" panose="020F0502020204030203" pitchFamily="34" charset="0"/>
                        </a:rPr>
                        <a:t>(w mln zł)</a:t>
                      </a:r>
                      <a:endParaRPr lang="pl-PL" sz="2000" b="1" i="0" u="none" strike="noStrike" dirty="0">
                        <a:solidFill>
                          <a:schemeClr val="bg1"/>
                        </a:solidFill>
                        <a:effectLst/>
                        <a:latin typeface="Lato" panose="020F0502020204030203" pitchFamily="34" charset="0"/>
                        <a:ea typeface="+mn-ea"/>
                        <a:cs typeface="+mn-cs"/>
                      </a:endParaRPr>
                    </a:p>
                  </a:txBody>
                  <a:tcPr marL="360000" marR="360000" marT="6350" marB="0" anchor="ctr">
                    <a:lnL w="9525" cap="flat" cmpd="sng" algn="ctr">
                      <a:noFill/>
                      <a:prstDash val="solid"/>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fontAlgn="ctr">
                        <a:buNone/>
                      </a:pPr>
                      <a:r>
                        <a:rPr lang="pl-PL" sz="2000" b="1" u="none" strike="noStrike" dirty="0">
                          <a:solidFill>
                            <a:schemeClr val="bg1"/>
                          </a:solidFill>
                          <a:effectLst/>
                          <a:latin typeface="+mj-lt"/>
                          <a:ea typeface="+mn-ea"/>
                          <a:cs typeface="+mn-cs"/>
                        </a:rPr>
                        <a:t>2025</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fontAlgn="ctr">
                        <a:buNone/>
                      </a:pPr>
                      <a:r>
                        <a:rPr lang="pl-PL" sz="2000" b="1" u="none" strike="noStrike" dirty="0">
                          <a:solidFill>
                            <a:schemeClr val="bg1"/>
                          </a:solidFill>
                          <a:effectLst/>
                          <a:latin typeface="+mj-lt"/>
                          <a:ea typeface="+mn-ea"/>
                          <a:cs typeface="+mn-cs"/>
                        </a:rPr>
                        <a:t>2024</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fontAlgn="ctr">
                        <a:buNone/>
                      </a:pPr>
                      <a:r>
                        <a:rPr lang="pl-PL" sz="2000" b="1" u="none" strike="noStrike" dirty="0">
                          <a:solidFill>
                            <a:schemeClr val="bg1"/>
                          </a:solidFill>
                          <a:effectLst/>
                          <a:latin typeface="+mj-lt"/>
                          <a:ea typeface="+mn-ea"/>
                          <a:cs typeface="+mn-cs"/>
                        </a:rPr>
                        <a:t>r/r</a:t>
                      </a:r>
                    </a:p>
                  </a:txBody>
                  <a:tcPr marL="6350" marR="6350" marT="6350" marB="0" anchor="ctr">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872774999"/>
                  </a:ext>
                </a:extLst>
              </a:tr>
              <a:tr h="468000">
                <a:tc>
                  <a:txBody>
                    <a:bodyPr/>
                    <a:lstStyle/>
                    <a:p>
                      <a:pPr algn="l" rtl="0" fontAlgn="ctr"/>
                      <a:r>
                        <a:rPr lang="pl-PL" sz="2000" b="1" i="0" u="none" strike="noStrike">
                          <a:solidFill>
                            <a:schemeClr val="accent6">
                              <a:lumMod val="75000"/>
                            </a:schemeClr>
                          </a:solidFill>
                          <a:effectLst/>
                          <a:latin typeface="Lato" panose="020F0502020204030203" pitchFamily="34" charset="0"/>
                        </a:rPr>
                        <a:t>Nakłady na portfele</a:t>
                      </a:r>
                    </a:p>
                  </a:txBody>
                  <a:tcPr marL="360000" marR="36000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dirty="0">
                          <a:solidFill>
                            <a:srgbClr val="3F3F3F"/>
                          </a:solidFill>
                          <a:effectLst/>
                          <a:latin typeface="+mn-lt"/>
                          <a:ea typeface="+mn-ea"/>
                          <a:cs typeface="+mn-cs"/>
                        </a:rPr>
                        <a:t>770</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847</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-9%</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2677201485"/>
                  </a:ext>
                </a:extLst>
              </a:tr>
              <a:tr h="468000">
                <a:tc>
                  <a:txBody>
                    <a:bodyPr/>
                    <a:lstStyle/>
                    <a:p>
                      <a:pPr algn="l" rtl="0" fontAlgn="ctr"/>
                      <a:r>
                        <a:rPr lang="pl-PL" sz="2000" b="1" i="0" u="none" strike="noStrike">
                          <a:solidFill>
                            <a:schemeClr val="accent6">
                              <a:lumMod val="75000"/>
                            </a:schemeClr>
                          </a:solidFill>
                          <a:effectLst/>
                          <a:latin typeface="Lato" panose="020F0502020204030203" pitchFamily="34" charset="0"/>
                        </a:rPr>
                        <a:t>Spłaty z portfeli</a:t>
                      </a:r>
                    </a:p>
                  </a:txBody>
                  <a:tcPr marL="360000" marR="36000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3F3F3F"/>
                          </a:solidFill>
                          <a:effectLst/>
                          <a:latin typeface="+mn-lt"/>
                          <a:ea typeface="+mn-ea"/>
                          <a:cs typeface="+mn-cs"/>
                        </a:rPr>
                        <a:t>969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3F3F3F"/>
                          </a:solidFill>
                          <a:effectLst/>
                          <a:latin typeface="+mn-lt"/>
                          <a:ea typeface="+mn-ea"/>
                          <a:cs typeface="+mn-cs"/>
                        </a:rPr>
                        <a:t>769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3F3F3F"/>
                          </a:solidFill>
                          <a:effectLst/>
                          <a:latin typeface="+mn-lt"/>
                          <a:ea typeface="+mn-ea"/>
                          <a:cs typeface="+mn-cs"/>
                        </a:rPr>
                        <a:t>26%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7015528"/>
                  </a:ext>
                </a:extLst>
              </a:tr>
              <a:tr h="468000">
                <a:tc>
                  <a:txBody>
                    <a:bodyPr/>
                    <a:lstStyle/>
                    <a:p>
                      <a:pPr algn="l" rtl="0" fontAlgn="ctr"/>
                      <a:r>
                        <a:rPr lang="pl-PL" sz="2000" b="1" i="0" u="none" strike="noStrike">
                          <a:solidFill>
                            <a:schemeClr val="accent6">
                              <a:lumMod val="75000"/>
                            </a:schemeClr>
                          </a:solidFill>
                          <a:effectLst/>
                          <a:latin typeface="Lato" panose="020F0502020204030203" pitchFamily="34" charset="0"/>
                        </a:rPr>
                        <a:t>Wartość bilansowa portfela</a:t>
                      </a:r>
                    </a:p>
                  </a:txBody>
                  <a:tcPr marL="360000" marR="36000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3 160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2 729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16%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442419976"/>
                  </a:ext>
                </a:extLst>
              </a:tr>
              <a:tr h="468000">
                <a:tc>
                  <a:txBody>
                    <a:bodyPr/>
                    <a:lstStyle/>
                    <a:p>
                      <a:pPr algn="l" rtl="0" fontAlgn="ctr"/>
                      <a:r>
                        <a:rPr lang="pl-PL" sz="2000" b="1" i="0" u="none" strike="noStrike">
                          <a:solidFill>
                            <a:schemeClr val="accent6">
                              <a:lumMod val="75000"/>
                            </a:schemeClr>
                          </a:solidFill>
                          <a:effectLst/>
                          <a:latin typeface="Lato" panose="020F0502020204030203" pitchFamily="34" charset="0"/>
                        </a:rPr>
                        <a:t>Przychody</a:t>
                      </a:r>
                    </a:p>
                  </a:txBody>
                  <a:tcPr marL="360000" marR="36000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3F3F3F"/>
                          </a:solidFill>
                          <a:effectLst/>
                          <a:latin typeface="+mn-lt"/>
                          <a:ea typeface="+mn-ea"/>
                          <a:cs typeface="+mn-cs"/>
                        </a:rPr>
                        <a:t>676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dirty="0">
                          <a:solidFill>
                            <a:srgbClr val="3F3F3F"/>
                          </a:solidFill>
                          <a:effectLst/>
                          <a:latin typeface="+mn-lt"/>
                          <a:ea typeface="+mn-ea"/>
                          <a:cs typeface="+mn-cs"/>
                        </a:rPr>
                        <a:t>562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3F3F3F"/>
                          </a:solidFill>
                          <a:effectLst/>
                          <a:latin typeface="+mn-lt"/>
                          <a:ea typeface="+mn-ea"/>
                          <a:cs typeface="+mn-cs"/>
                        </a:rPr>
                        <a:t>20%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2342972"/>
                  </a:ext>
                </a:extLst>
              </a:tr>
              <a:tr h="468000">
                <a:tc>
                  <a:txBody>
                    <a:bodyPr/>
                    <a:lstStyle/>
                    <a:p>
                      <a:pPr lvl="1" algn="l" rtl="0" fontAlgn="ctr"/>
                      <a:r>
                        <a:rPr lang="pl-PL" sz="2000" b="1" i="0" u="none" strike="noStrike">
                          <a:solidFill>
                            <a:schemeClr val="accent6">
                              <a:lumMod val="75000"/>
                            </a:schemeClr>
                          </a:solidFill>
                          <a:effectLst/>
                          <a:latin typeface="Lato" panose="020F0502020204030203" pitchFamily="34" charset="0"/>
                        </a:rPr>
                        <a:t> Portfele nabyte</a:t>
                      </a:r>
                    </a:p>
                  </a:txBody>
                  <a:tcPr marL="360000" marR="36000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663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549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21%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500867947"/>
                  </a:ext>
                </a:extLst>
              </a:tr>
              <a:tr h="756000">
                <a:tc>
                  <a:txBody>
                    <a:bodyPr/>
                    <a:lstStyle/>
                    <a:p>
                      <a:pPr lvl="2" algn="l" rtl="0" fontAlgn="ctr"/>
                      <a:r>
                        <a:rPr lang="pl-PL" sz="2000" b="1" i="0" u="none" strike="noStrike">
                          <a:solidFill>
                            <a:schemeClr val="accent6">
                              <a:lumMod val="75000"/>
                            </a:schemeClr>
                          </a:solidFill>
                          <a:effectLst/>
                          <a:latin typeface="Lato" panose="020F0502020204030203" pitchFamily="34" charset="0"/>
                        </a:rPr>
                        <a:t> Aktualizacja prognozy wpływów</a:t>
                      </a:r>
                    </a:p>
                  </a:txBody>
                  <a:tcPr marL="360000" marR="36000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r" rtl="0" fontAlgn="ctr">
                        <a:buNone/>
                      </a:pPr>
                      <a:r>
                        <a:rPr lang="pl-PL" sz="2000" b="0" i="0" u="none" strike="noStrike">
                          <a:solidFill>
                            <a:srgbClr val="3F3F3F"/>
                          </a:solidFill>
                          <a:effectLst/>
                          <a:latin typeface="+mn-lt"/>
                          <a:ea typeface="+mn-ea"/>
                          <a:cs typeface="+mn-cs"/>
                        </a:rPr>
                        <a:t>49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r" rtl="0" fontAlgn="ctr">
                        <a:buNone/>
                      </a:pPr>
                      <a:r>
                        <a:rPr lang="pl-PL" sz="2000" b="0" i="0" u="none" strike="noStrike">
                          <a:solidFill>
                            <a:srgbClr val="3F3F3F"/>
                          </a:solidFill>
                          <a:effectLst/>
                          <a:latin typeface="+mn-lt"/>
                          <a:ea typeface="+mn-ea"/>
                          <a:cs typeface="+mn-cs"/>
                        </a:rPr>
                        <a:t>60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r" rtl="0" fontAlgn="ctr">
                        <a:buNone/>
                      </a:pPr>
                      <a:r>
                        <a:rPr lang="pl-PL" sz="2000" b="0" i="0" u="none" strike="noStrike">
                          <a:solidFill>
                            <a:srgbClr val="3F3F3F"/>
                          </a:solidFill>
                          <a:effectLst/>
                          <a:latin typeface="+mn-lt"/>
                          <a:ea typeface="+mn-ea"/>
                          <a:cs typeface="+mn-cs"/>
                        </a:rPr>
                        <a:t>-18%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813114976"/>
                  </a:ext>
                </a:extLst>
              </a:tr>
              <a:tr h="468000">
                <a:tc>
                  <a:txBody>
                    <a:bodyPr/>
                    <a:lstStyle/>
                    <a:p>
                      <a:pPr lvl="1" algn="l" rtl="0" fontAlgn="ctr"/>
                      <a:r>
                        <a:rPr lang="pl-PL" sz="2000" b="1" i="0" u="none" strike="noStrike">
                          <a:solidFill>
                            <a:schemeClr val="accent6">
                              <a:lumMod val="75000"/>
                            </a:schemeClr>
                          </a:solidFill>
                          <a:effectLst/>
                          <a:latin typeface="Lato" panose="020F0502020204030203" pitchFamily="34" charset="0"/>
                        </a:rPr>
                        <a:t>Usługi windykacyjne</a:t>
                      </a:r>
                    </a:p>
                  </a:txBody>
                  <a:tcPr marL="360000" marR="36000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13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13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3461956585"/>
                  </a:ext>
                </a:extLst>
              </a:tr>
              <a:tr h="468000">
                <a:tc>
                  <a:txBody>
                    <a:bodyPr/>
                    <a:lstStyle/>
                    <a:p>
                      <a:pPr algn="l" rtl="0" fontAlgn="ctr"/>
                      <a:r>
                        <a:rPr lang="pl-PL" sz="2000" b="1" i="0" u="none" strike="noStrike">
                          <a:solidFill>
                            <a:schemeClr val="accent6">
                              <a:lumMod val="75000"/>
                            </a:schemeClr>
                          </a:solidFill>
                          <a:effectLst/>
                          <a:latin typeface="Lato" panose="020F0502020204030203" pitchFamily="34" charset="0"/>
                        </a:rPr>
                        <a:t>Marża pośrednia</a:t>
                      </a:r>
                    </a:p>
                  </a:txBody>
                  <a:tcPr marL="360000" marR="36000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3F3F3F"/>
                          </a:solidFill>
                          <a:effectLst/>
                          <a:latin typeface="+mn-lt"/>
                          <a:ea typeface="+mn-ea"/>
                          <a:cs typeface="+mn-cs"/>
                        </a:rPr>
                        <a:t>351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3F3F3F"/>
                          </a:solidFill>
                          <a:effectLst/>
                          <a:latin typeface="+mn-lt"/>
                          <a:ea typeface="+mn-ea"/>
                          <a:cs typeface="+mn-cs"/>
                        </a:rPr>
                        <a:t>309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3F3F3F"/>
                          </a:solidFill>
                          <a:effectLst/>
                          <a:latin typeface="+mn-lt"/>
                          <a:ea typeface="+mn-ea"/>
                          <a:cs typeface="+mn-cs"/>
                        </a:rPr>
                        <a:t>14%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1394219"/>
                  </a:ext>
                </a:extLst>
              </a:tr>
              <a:tr h="468000">
                <a:tc>
                  <a:txBody>
                    <a:bodyPr/>
                    <a:lstStyle/>
                    <a:p>
                      <a:pPr algn="l" rtl="0" fontAlgn="ctr"/>
                      <a:r>
                        <a:rPr lang="pl-PL" sz="2000" b="1" i="0" u="none" strike="noStrike">
                          <a:solidFill>
                            <a:schemeClr val="accent6">
                              <a:lumMod val="75000"/>
                            </a:schemeClr>
                          </a:solidFill>
                          <a:effectLst/>
                          <a:latin typeface="Lato" panose="020F0502020204030203" pitchFamily="34" charset="0"/>
                        </a:rPr>
                        <a:t>EBITDA</a:t>
                      </a:r>
                    </a:p>
                  </a:txBody>
                  <a:tcPr marL="360000" marR="36000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297</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262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dirty="0">
                          <a:solidFill>
                            <a:srgbClr val="3F3F3F"/>
                          </a:solidFill>
                          <a:effectLst/>
                          <a:latin typeface="+mn-lt"/>
                          <a:ea typeface="+mn-ea"/>
                          <a:cs typeface="+mn-cs"/>
                        </a:rPr>
                        <a:t>14%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466516275"/>
                  </a:ext>
                </a:extLst>
              </a:tr>
              <a:tr h="468000">
                <a:tc>
                  <a:txBody>
                    <a:bodyPr/>
                    <a:lstStyle/>
                    <a:p>
                      <a:pPr algn="l" rtl="0" fontAlgn="ctr"/>
                      <a:r>
                        <a:rPr lang="pl-PL" sz="2000" b="1" i="0" u="none" strike="noStrike">
                          <a:solidFill>
                            <a:schemeClr val="accent6">
                              <a:lumMod val="75000"/>
                            </a:schemeClr>
                          </a:solidFill>
                          <a:effectLst/>
                          <a:latin typeface="Lato" panose="020F0502020204030203" pitchFamily="34" charset="0"/>
                        </a:rPr>
                        <a:t>EBITDA gotówkowa</a:t>
                      </a:r>
                    </a:p>
                  </a:txBody>
                  <a:tcPr marL="360000" marR="36000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3F3F3F"/>
                          </a:solidFill>
                          <a:effectLst/>
                          <a:latin typeface="+mn-lt"/>
                          <a:ea typeface="+mn-ea"/>
                          <a:cs typeface="+mn-cs"/>
                        </a:rPr>
                        <a:t>603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3F3F3F"/>
                          </a:solidFill>
                          <a:effectLst/>
                          <a:latin typeface="+mn-lt"/>
                          <a:ea typeface="+mn-ea"/>
                          <a:cs typeface="+mn-cs"/>
                        </a:rPr>
                        <a:t>482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3F3F3F"/>
                          </a:solidFill>
                          <a:effectLst/>
                          <a:latin typeface="+mn-lt"/>
                          <a:ea typeface="+mn-ea"/>
                          <a:cs typeface="+mn-cs"/>
                        </a:rPr>
                        <a:t>25%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567562"/>
                  </a:ext>
                </a:extLst>
              </a:tr>
              <a:tr h="468000">
                <a:tc>
                  <a:txBody>
                    <a:bodyPr/>
                    <a:lstStyle/>
                    <a:p>
                      <a:pPr algn="l" rtl="0" fontAlgn="ctr"/>
                      <a:r>
                        <a:rPr lang="pl-PL" sz="2000" b="1" i="0" u="none" strike="noStrike">
                          <a:solidFill>
                            <a:schemeClr val="accent6">
                              <a:lumMod val="75000"/>
                            </a:schemeClr>
                          </a:solidFill>
                          <a:effectLst/>
                          <a:latin typeface="Lato" panose="020F0502020204030203" pitchFamily="34" charset="0"/>
                        </a:rPr>
                        <a:t>Rentowność portfela (LTM)*</a:t>
                      </a:r>
                    </a:p>
                  </a:txBody>
                  <a:tcPr marL="360000" marR="36000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23%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21%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dirty="0">
                          <a:solidFill>
                            <a:srgbClr val="3F3F3F"/>
                          </a:solidFill>
                          <a:effectLst/>
                          <a:latin typeface="+mn-lt"/>
                          <a:ea typeface="+mn-ea"/>
                          <a:cs typeface="+mn-cs"/>
                        </a:rPr>
                        <a:t>7%</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3524020102"/>
                  </a:ext>
                </a:extLst>
              </a:tr>
            </a:tbl>
          </a:graphicData>
        </a:graphic>
      </p:graphicFrame>
      <p:graphicFrame>
        <p:nvGraphicFramePr>
          <p:cNvPr id="4" name="Tabela 3">
            <a:extLst>
              <a:ext uri="{FF2B5EF4-FFF2-40B4-BE49-F238E27FC236}">
                <a16:creationId xmlns:a16="http://schemas.microsoft.com/office/drawing/2014/main" id="{D7E17189-40BA-D911-F53F-8CAF80E6DCD7}"/>
              </a:ext>
            </a:extLst>
          </p:cNvPr>
          <p:cNvGraphicFramePr>
            <a:graphicFrameLocks noGrp="1"/>
          </p:cNvGraphicFramePr>
          <p:nvPr>
            <p:extLst>
              <p:ext uri="{D42A27DB-BD31-4B8C-83A1-F6EECF244321}">
                <p14:modId xmlns:p14="http://schemas.microsoft.com/office/powerpoint/2010/main" val="3439136481"/>
              </p:ext>
            </p:extLst>
          </p:nvPr>
        </p:nvGraphicFramePr>
        <p:xfrm>
          <a:off x="12240000" y="2340000"/>
          <a:ext cx="11520000" cy="6156000"/>
        </p:xfrm>
        <a:graphic>
          <a:graphicData uri="http://schemas.openxmlformats.org/drawingml/2006/table">
            <a:tbl>
              <a:tblPr firstRow="1" bandRow="1">
                <a:effectLst/>
                <a:tableStyleId>{08FB837D-C827-4EFA-A057-4D05807E0F7C}</a:tableStyleId>
              </a:tblPr>
              <a:tblGrid>
                <a:gridCol w="1440000">
                  <a:extLst>
                    <a:ext uri="{9D8B030D-6E8A-4147-A177-3AD203B41FA5}">
                      <a16:colId xmlns:a16="http://schemas.microsoft.com/office/drawing/2014/main" val="557766264"/>
                    </a:ext>
                  </a:extLst>
                </a:gridCol>
                <a:gridCol w="1440000">
                  <a:extLst>
                    <a:ext uri="{9D8B030D-6E8A-4147-A177-3AD203B41FA5}">
                      <a16:colId xmlns:a16="http://schemas.microsoft.com/office/drawing/2014/main" val="2422513624"/>
                    </a:ext>
                  </a:extLst>
                </a:gridCol>
                <a:gridCol w="1440000">
                  <a:extLst>
                    <a:ext uri="{9D8B030D-6E8A-4147-A177-3AD203B41FA5}">
                      <a16:colId xmlns:a16="http://schemas.microsoft.com/office/drawing/2014/main" val="477547632"/>
                    </a:ext>
                  </a:extLst>
                </a:gridCol>
                <a:gridCol w="1440000">
                  <a:extLst>
                    <a:ext uri="{9D8B030D-6E8A-4147-A177-3AD203B41FA5}">
                      <a16:colId xmlns:a16="http://schemas.microsoft.com/office/drawing/2014/main" val="3886493823"/>
                    </a:ext>
                  </a:extLst>
                </a:gridCol>
                <a:gridCol w="1440000">
                  <a:extLst>
                    <a:ext uri="{9D8B030D-6E8A-4147-A177-3AD203B41FA5}">
                      <a16:colId xmlns:a16="http://schemas.microsoft.com/office/drawing/2014/main" val="3545294612"/>
                    </a:ext>
                  </a:extLst>
                </a:gridCol>
                <a:gridCol w="1440000">
                  <a:extLst>
                    <a:ext uri="{9D8B030D-6E8A-4147-A177-3AD203B41FA5}">
                      <a16:colId xmlns:a16="http://schemas.microsoft.com/office/drawing/2014/main" val="3022768471"/>
                    </a:ext>
                  </a:extLst>
                </a:gridCol>
                <a:gridCol w="1440000">
                  <a:extLst>
                    <a:ext uri="{9D8B030D-6E8A-4147-A177-3AD203B41FA5}">
                      <a16:colId xmlns:a16="http://schemas.microsoft.com/office/drawing/2014/main" val="1854159249"/>
                    </a:ext>
                  </a:extLst>
                </a:gridCol>
                <a:gridCol w="1440000">
                  <a:extLst>
                    <a:ext uri="{9D8B030D-6E8A-4147-A177-3AD203B41FA5}">
                      <a16:colId xmlns:a16="http://schemas.microsoft.com/office/drawing/2014/main" val="2299426084"/>
                    </a:ext>
                  </a:extLst>
                </a:gridCol>
              </a:tblGrid>
              <a:tr h="720000">
                <a:tc>
                  <a:txBody>
                    <a:bodyPr/>
                    <a:lstStyle/>
                    <a:p>
                      <a:pPr marL="0" algn="ctr" fontAlgn="ctr">
                        <a:buNone/>
                      </a:pPr>
                      <a:r>
                        <a:rPr lang="pl-PL" sz="2000" b="1" u="none" strike="noStrike" dirty="0">
                          <a:solidFill>
                            <a:schemeClr val="bg1"/>
                          </a:solidFill>
                          <a:effectLst/>
                          <a:latin typeface="+mj-lt"/>
                          <a:ea typeface="+mn-ea"/>
                          <a:cs typeface="+mn-cs"/>
                        </a:rPr>
                        <a:t>1 kw. </a:t>
                      </a:r>
                    </a:p>
                    <a:p>
                      <a:pPr marL="0" algn="ctr" fontAlgn="ctr">
                        <a:buNone/>
                      </a:pPr>
                      <a:r>
                        <a:rPr lang="pl-PL" sz="2000" b="1" u="none" strike="noStrike" dirty="0">
                          <a:solidFill>
                            <a:schemeClr val="bg1"/>
                          </a:solidFill>
                          <a:effectLst/>
                          <a:latin typeface="+mj-lt"/>
                          <a:ea typeface="+mn-ea"/>
                          <a:cs typeface="+mn-cs"/>
                        </a:rPr>
                        <a:t>2024</a:t>
                      </a:r>
                    </a:p>
                  </a:txBody>
                  <a:tcPr marL="6350" marR="6350" marT="6350" marB="0" anchor="ctr">
                    <a:lnL w="9525" cap="flat" cmpd="sng" algn="ctr">
                      <a:noFill/>
                      <a:prstDash val="solid"/>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algn="ctr" fontAlgn="ctr">
                        <a:buNone/>
                      </a:pPr>
                      <a:r>
                        <a:rPr lang="pl-PL" sz="2000" b="1" u="none" strike="noStrike">
                          <a:solidFill>
                            <a:schemeClr val="bg1"/>
                          </a:solidFill>
                          <a:effectLst/>
                          <a:latin typeface="+mj-lt"/>
                          <a:ea typeface="+mn-ea"/>
                          <a:cs typeface="+mn-cs"/>
                        </a:rPr>
                        <a:t>2 kw. </a:t>
                      </a:r>
                    </a:p>
                    <a:p>
                      <a:pPr marL="0" algn="ctr" fontAlgn="ctr">
                        <a:buNone/>
                      </a:pPr>
                      <a:r>
                        <a:rPr lang="pl-PL" sz="2000" b="1" u="none" strike="noStrike">
                          <a:solidFill>
                            <a:schemeClr val="bg1"/>
                          </a:solidFill>
                          <a:effectLst/>
                          <a:latin typeface="+mj-lt"/>
                          <a:ea typeface="+mn-ea"/>
                          <a:cs typeface="+mn-cs"/>
                        </a:rPr>
                        <a:t>2024</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algn="ctr" fontAlgn="ctr">
                        <a:buNone/>
                      </a:pPr>
                      <a:r>
                        <a:rPr lang="pl-PL" sz="2000" b="1" u="none" strike="noStrike">
                          <a:solidFill>
                            <a:schemeClr val="bg1"/>
                          </a:solidFill>
                          <a:effectLst/>
                          <a:latin typeface="+mj-lt"/>
                          <a:ea typeface="+mn-ea"/>
                          <a:cs typeface="+mn-cs"/>
                        </a:rPr>
                        <a:t>3 kw. </a:t>
                      </a:r>
                    </a:p>
                    <a:p>
                      <a:pPr marL="0" algn="ctr" fontAlgn="ctr">
                        <a:buNone/>
                      </a:pPr>
                      <a:r>
                        <a:rPr lang="pl-PL" sz="2000" b="1" u="none" strike="noStrike">
                          <a:solidFill>
                            <a:schemeClr val="bg1"/>
                          </a:solidFill>
                          <a:effectLst/>
                          <a:latin typeface="+mj-lt"/>
                          <a:ea typeface="+mn-ea"/>
                          <a:cs typeface="+mn-cs"/>
                        </a:rPr>
                        <a:t>2024</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algn="ctr" fontAlgn="ctr">
                        <a:buNone/>
                      </a:pPr>
                      <a:r>
                        <a:rPr lang="pl-PL" sz="2000" b="1" u="none" strike="noStrike">
                          <a:solidFill>
                            <a:schemeClr val="bg1"/>
                          </a:solidFill>
                          <a:effectLst/>
                          <a:latin typeface="+mj-lt"/>
                          <a:ea typeface="+mn-ea"/>
                          <a:cs typeface="+mn-cs"/>
                        </a:rPr>
                        <a:t>4 kw. </a:t>
                      </a:r>
                    </a:p>
                    <a:p>
                      <a:pPr marL="0" algn="ctr" fontAlgn="ctr">
                        <a:buNone/>
                      </a:pPr>
                      <a:r>
                        <a:rPr lang="pl-PL" sz="2000" b="1" u="none" strike="noStrike">
                          <a:solidFill>
                            <a:schemeClr val="bg1"/>
                          </a:solidFill>
                          <a:effectLst/>
                          <a:latin typeface="+mj-lt"/>
                          <a:ea typeface="+mn-ea"/>
                          <a:cs typeface="+mn-cs"/>
                        </a:rPr>
                        <a:t>2024</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algn="ctr" fontAlgn="ctr">
                        <a:buNone/>
                      </a:pPr>
                      <a:r>
                        <a:rPr lang="pl-PL" sz="2000" b="1" u="none" strike="noStrike" dirty="0">
                          <a:solidFill>
                            <a:schemeClr val="bg1"/>
                          </a:solidFill>
                          <a:effectLst/>
                          <a:latin typeface="+mj-lt"/>
                          <a:ea typeface="+mn-ea"/>
                          <a:cs typeface="+mn-cs"/>
                        </a:rPr>
                        <a:t>1 kw. </a:t>
                      </a:r>
                    </a:p>
                    <a:p>
                      <a:pPr marL="0" algn="ctr" fontAlgn="ctr">
                        <a:buNone/>
                      </a:pPr>
                      <a:r>
                        <a:rPr lang="pl-PL" sz="2000" b="1" u="none" strike="noStrike" dirty="0">
                          <a:solidFill>
                            <a:schemeClr val="bg1"/>
                          </a:solidFill>
                          <a:effectLst/>
                          <a:latin typeface="+mj-lt"/>
                          <a:ea typeface="+mn-ea"/>
                          <a:cs typeface="+mn-cs"/>
                        </a:rPr>
                        <a:t>2025</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algn="ctr" fontAlgn="ctr">
                        <a:buNone/>
                      </a:pPr>
                      <a:r>
                        <a:rPr lang="pl-PL" sz="2000" b="1" u="none" strike="noStrike" dirty="0">
                          <a:solidFill>
                            <a:schemeClr val="bg1"/>
                          </a:solidFill>
                          <a:effectLst/>
                          <a:latin typeface="+mj-lt"/>
                          <a:ea typeface="+mn-ea"/>
                          <a:cs typeface="+mn-cs"/>
                        </a:rPr>
                        <a:t>2 kw. </a:t>
                      </a:r>
                    </a:p>
                    <a:p>
                      <a:pPr marL="0" algn="ctr" fontAlgn="ctr">
                        <a:buNone/>
                      </a:pPr>
                      <a:r>
                        <a:rPr lang="pl-PL" sz="2000" b="1" u="none" strike="noStrike" dirty="0">
                          <a:solidFill>
                            <a:schemeClr val="bg1"/>
                          </a:solidFill>
                          <a:effectLst/>
                          <a:latin typeface="+mj-lt"/>
                          <a:ea typeface="+mn-ea"/>
                          <a:cs typeface="+mn-cs"/>
                        </a:rPr>
                        <a:t>2025</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algn="ctr" fontAlgn="ctr">
                        <a:buNone/>
                      </a:pPr>
                      <a:r>
                        <a:rPr lang="pl-PL" sz="2000" b="1" u="none" strike="noStrike" dirty="0">
                          <a:solidFill>
                            <a:schemeClr val="bg1"/>
                          </a:solidFill>
                          <a:effectLst/>
                          <a:latin typeface="+mj-lt"/>
                          <a:ea typeface="+mn-ea"/>
                          <a:cs typeface="+mn-cs"/>
                        </a:rPr>
                        <a:t>3 kw. </a:t>
                      </a:r>
                    </a:p>
                    <a:p>
                      <a:pPr marL="0" algn="ctr" fontAlgn="ctr">
                        <a:buNone/>
                      </a:pPr>
                      <a:r>
                        <a:rPr lang="pl-PL" sz="2000" b="1" u="none" strike="noStrike" dirty="0">
                          <a:solidFill>
                            <a:schemeClr val="bg1"/>
                          </a:solidFill>
                          <a:effectLst/>
                          <a:latin typeface="+mj-lt"/>
                          <a:ea typeface="+mn-ea"/>
                          <a:cs typeface="+mn-cs"/>
                        </a:rPr>
                        <a:t>2025</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fontAlgn="ctr">
                        <a:buNone/>
                      </a:pPr>
                      <a:r>
                        <a:rPr lang="pl-PL" sz="2000" b="1" u="none" strike="noStrike" dirty="0">
                          <a:solidFill>
                            <a:schemeClr val="bg1"/>
                          </a:solidFill>
                          <a:effectLst/>
                          <a:latin typeface="+mj-lt"/>
                          <a:ea typeface="+mn-ea"/>
                          <a:cs typeface="+mn-cs"/>
                        </a:rPr>
                        <a:t>4 kw. </a:t>
                      </a:r>
                    </a:p>
                    <a:p>
                      <a:pPr algn="ctr" fontAlgn="ctr">
                        <a:buNone/>
                      </a:pPr>
                      <a:r>
                        <a:rPr lang="pl-PL" sz="2000" b="1" u="none" strike="noStrike" dirty="0">
                          <a:solidFill>
                            <a:schemeClr val="bg1"/>
                          </a:solidFill>
                          <a:effectLst/>
                          <a:latin typeface="+mj-lt"/>
                          <a:ea typeface="+mn-ea"/>
                          <a:cs typeface="+mn-cs"/>
                        </a:rPr>
                        <a:t>2025</a:t>
                      </a:r>
                    </a:p>
                  </a:txBody>
                  <a:tcPr marL="6350" marR="6350" marT="6350" marB="0" anchor="ctr">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872774999"/>
                  </a:ext>
                </a:extLst>
              </a:tr>
              <a:tr h="468000">
                <a:tc>
                  <a:txBody>
                    <a:bodyPr/>
                    <a:lstStyle/>
                    <a:p>
                      <a:pPr marL="0" algn="r" rtl="0" fontAlgn="ctr">
                        <a:buNone/>
                      </a:pPr>
                      <a:r>
                        <a:rPr lang="pl-PL" sz="2000" b="0" i="0" u="none" strike="noStrike" dirty="0">
                          <a:solidFill>
                            <a:srgbClr val="3F3F3F"/>
                          </a:solidFill>
                          <a:effectLst/>
                          <a:latin typeface="+mn-lt"/>
                          <a:ea typeface="+mn-ea"/>
                          <a:cs typeface="+mn-cs"/>
                        </a:rPr>
                        <a:t>134</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111</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dirty="0">
                          <a:solidFill>
                            <a:srgbClr val="3F3F3F"/>
                          </a:solidFill>
                          <a:effectLst/>
                          <a:latin typeface="+mn-lt"/>
                          <a:ea typeface="+mn-ea"/>
                          <a:cs typeface="+mn-cs"/>
                        </a:rPr>
                        <a:t>136</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dirty="0">
                          <a:solidFill>
                            <a:srgbClr val="3F3F3F"/>
                          </a:solidFill>
                          <a:effectLst/>
                          <a:latin typeface="+mn-lt"/>
                          <a:ea typeface="+mn-ea"/>
                          <a:cs typeface="+mn-cs"/>
                        </a:rPr>
                        <a:t>467</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dirty="0">
                          <a:solidFill>
                            <a:srgbClr val="3F3F3F"/>
                          </a:solidFill>
                          <a:effectLst/>
                          <a:latin typeface="+mn-lt"/>
                          <a:ea typeface="+mn-ea"/>
                          <a:cs typeface="+mn-cs"/>
                        </a:rPr>
                        <a:t>74</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120</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410</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166</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2677201485"/>
                  </a:ext>
                </a:extLst>
              </a:tr>
              <a:tr h="468000">
                <a:tc>
                  <a:txBody>
                    <a:bodyPr/>
                    <a:lstStyle/>
                    <a:p>
                      <a:pPr marL="0" algn="r" rtl="0" fontAlgn="ctr">
                        <a:buNone/>
                      </a:pPr>
                      <a:r>
                        <a:rPr lang="pl-PL" sz="2000" b="0" i="0" u="none" strike="noStrike">
                          <a:solidFill>
                            <a:srgbClr val="3F3F3F"/>
                          </a:solidFill>
                          <a:effectLst/>
                          <a:latin typeface="+mn-lt"/>
                          <a:ea typeface="+mn-ea"/>
                          <a:cs typeface="+mn-cs"/>
                        </a:rPr>
                        <a:t>196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dirty="0">
                          <a:solidFill>
                            <a:srgbClr val="3F3F3F"/>
                          </a:solidFill>
                          <a:effectLst/>
                          <a:latin typeface="+mn-lt"/>
                          <a:ea typeface="+mn-ea"/>
                          <a:cs typeface="+mn-cs"/>
                        </a:rPr>
                        <a:t>177</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dirty="0">
                          <a:solidFill>
                            <a:srgbClr val="3F3F3F"/>
                          </a:solidFill>
                          <a:effectLst/>
                          <a:latin typeface="+mn-lt"/>
                          <a:ea typeface="+mn-ea"/>
                          <a:cs typeface="+mn-cs"/>
                        </a:rPr>
                        <a:t>177</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218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227</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dirty="0">
                          <a:solidFill>
                            <a:srgbClr val="3F3F3F"/>
                          </a:solidFill>
                          <a:effectLst/>
                          <a:latin typeface="+mn-lt"/>
                          <a:ea typeface="+mn-ea"/>
                          <a:cs typeface="+mn-cs"/>
                        </a:rPr>
                        <a:t>219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275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248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7015528"/>
                  </a:ext>
                </a:extLst>
              </a:tr>
              <a:tr h="468000">
                <a:tc>
                  <a:txBody>
                    <a:bodyPr/>
                    <a:lstStyle/>
                    <a:p>
                      <a:pPr marL="0" algn="r" rtl="0" fontAlgn="ctr">
                        <a:buNone/>
                      </a:pPr>
                      <a:r>
                        <a:rPr lang="pl-PL" sz="2000" b="0" i="0" u="none" strike="noStrike">
                          <a:solidFill>
                            <a:srgbClr val="3F3F3F"/>
                          </a:solidFill>
                          <a:effectLst/>
                          <a:latin typeface="+mn-lt"/>
                          <a:ea typeface="+mn-ea"/>
                          <a:cs typeface="+mn-cs"/>
                        </a:rPr>
                        <a:t>2 193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dirty="0">
                          <a:solidFill>
                            <a:srgbClr val="3F3F3F"/>
                          </a:solidFill>
                          <a:effectLst/>
                          <a:latin typeface="+mn-lt"/>
                          <a:ea typeface="+mn-ea"/>
                          <a:cs typeface="+mn-cs"/>
                        </a:rPr>
                        <a:t>2 272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2 354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dirty="0">
                          <a:solidFill>
                            <a:srgbClr val="3F3F3F"/>
                          </a:solidFill>
                          <a:effectLst/>
                          <a:latin typeface="+mn-lt"/>
                          <a:ea typeface="+mn-ea"/>
                          <a:cs typeface="+mn-cs"/>
                        </a:rPr>
                        <a:t>2 729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2 675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2 795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3 110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3 160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442419976"/>
                  </a:ext>
                </a:extLst>
              </a:tr>
              <a:tr h="468000">
                <a:tc>
                  <a:txBody>
                    <a:bodyPr/>
                    <a:lstStyle/>
                    <a:p>
                      <a:pPr marL="0" algn="r" rtl="0" fontAlgn="ctr">
                        <a:buNone/>
                      </a:pPr>
                      <a:r>
                        <a:rPr lang="pl-PL" sz="2000" b="0" i="0" u="none" strike="noStrike">
                          <a:solidFill>
                            <a:srgbClr val="3F3F3F"/>
                          </a:solidFill>
                          <a:effectLst/>
                          <a:latin typeface="+mn-lt"/>
                          <a:ea typeface="+mn-ea"/>
                          <a:cs typeface="+mn-cs"/>
                        </a:rPr>
                        <a:t>137</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143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dirty="0">
                          <a:solidFill>
                            <a:srgbClr val="3F3F3F"/>
                          </a:solidFill>
                          <a:effectLst/>
                          <a:latin typeface="+mn-lt"/>
                          <a:ea typeface="+mn-ea"/>
                          <a:cs typeface="+mn-cs"/>
                        </a:rPr>
                        <a:t>144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138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160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dirty="0">
                          <a:solidFill>
                            <a:srgbClr val="3F3F3F"/>
                          </a:solidFill>
                          <a:effectLst/>
                          <a:latin typeface="+mn-lt"/>
                          <a:ea typeface="+mn-ea"/>
                          <a:cs typeface="+mn-cs"/>
                        </a:rPr>
                        <a:t>185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dirty="0">
                          <a:solidFill>
                            <a:srgbClr val="3F3F3F"/>
                          </a:solidFill>
                          <a:effectLst/>
                          <a:latin typeface="+mn-lt"/>
                          <a:ea typeface="+mn-ea"/>
                          <a:cs typeface="+mn-cs"/>
                        </a:rPr>
                        <a:t>166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165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2342972"/>
                  </a:ext>
                </a:extLst>
              </a:tr>
              <a:tr h="468000">
                <a:tc>
                  <a:txBody>
                    <a:bodyPr/>
                    <a:lstStyle/>
                    <a:p>
                      <a:pPr marL="0" algn="r" rtl="0" fontAlgn="ctr">
                        <a:buNone/>
                      </a:pPr>
                      <a:r>
                        <a:rPr lang="pl-PL" sz="2000" b="0" i="0" u="none" strike="noStrike">
                          <a:solidFill>
                            <a:srgbClr val="3F3F3F"/>
                          </a:solidFill>
                          <a:effectLst/>
                          <a:latin typeface="+mn-lt"/>
                          <a:ea typeface="+mn-ea"/>
                          <a:cs typeface="+mn-cs"/>
                        </a:rPr>
                        <a:t>134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139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141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135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157</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dirty="0">
                          <a:solidFill>
                            <a:srgbClr val="3F3F3F"/>
                          </a:solidFill>
                          <a:effectLst/>
                          <a:latin typeface="+mn-lt"/>
                          <a:ea typeface="+mn-ea"/>
                          <a:cs typeface="+mn-cs"/>
                        </a:rPr>
                        <a:t>181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163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163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500867947"/>
                  </a:ext>
                </a:extLst>
              </a:tr>
              <a:tr h="756000">
                <a:tc>
                  <a:txBody>
                    <a:bodyPr/>
                    <a:lstStyle/>
                    <a:p>
                      <a:pPr marL="0" algn="r" rtl="0" fontAlgn="ctr">
                        <a:buNone/>
                      </a:pPr>
                      <a:r>
                        <a:rPr lang="pl-PL" sz="2000" b="0" i="0" u="none" strike="noStrike">
                          <a:solidFill>
                            <a:srgbClr val="3F3F3F"/>
                          </a:solidFill>
                          <a:effectLst/>
                          <a:latin typeface="+mn-lt"/>
                          <a:ea typeface="+mn-ea"/>
                          <a:cs typeface="+mn-cs"/>
                        </a:rPr>
                        <a:t>17</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dirty="0">
                          <a:solidFill>
                            <a:srgbClr val="3F3F3F"/>
                          </a:solidFill>
                          <a:effectLst/>
                          <a:latin typeface="+mn-lt"/>
                          <a:ea typeface="+mn-ea"/>
                          <a:cs typeface="+mn-cs"/>
                        </a:rPr>
                        <a:t>24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18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dirty="0">
                          <a:solidFill>
                            <a:srgbClr val="3F3F3F"/>
                          </a:solidFill>
                          <a:effectLst/>
                          <a:latin typeface="+mn-lt"/>
                          <a:ea typeface="+mn-ea"/>
                          <a:cs typeface="+mn-cs"/>
                        </a:rPr>
                        <a:t>17</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31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dirty="0">
                          <a:solidFill>
                            <a:srgbClr val="3F3F3F"/>
                          </a:solidFill>
                          <a:effectLst/>
                          <a:latin typeface="+mn-lt"/>
                          <a:ea typeface="+mn-ea"/>
                          <a:cs typeface="+mn-cs"/>
                        </a:rPr>
                        <a:t>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3114976"/>
                  </a:ext>
                </a:extLst>
              </a:tr>
              <a:tr h="468000">
                <a:tc>
                  <a:txBody>
                    <a:bodyPr/>
                    <a:lstStyle/>
                    <a:p>
                      <a:pPr marL="0" algn="r" rtl="0" fontAlgn="ctr">
                        <a:buNone/>
                      </a:pPr>
                      <a:r>
                        <a:rPr lang="pl-PL" sz="2000" b="0" i="0" u="none" strike="noStrike">
                          <a:solidFill>
                            <a:srgbClr val="3F3F3F"/>
                          </a:solidFill>
                          <a:effectLst/>
                          <a:latin typeface="+mn-lt"/>
                          <a:ea typeface="+mn-ea"/>
                          <a:cs typeface="+mn-cs"/>
                        </a:rPr>
                        <a:t>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3461956585"/>
                  </a:ext>
                </a:extLst>
              </a:tr>
              <a:tr h="468000">
                <a:tc>
                  <a:txBody>
                    <a:bodyPr/>
                    <a:lstStyle/>
                    <a:p>
                      <a:pPr marL="0" algn="r" rtl="0" fontAlgn="ctr">
                        <a:buNone/>
                      </a:pPr>
                      <a:r>
                        <a:rPr lang="pl-PL" sz="2000" b="0" i="0" u="none" strike="noStrike">
                          <a:solidFill>
                            <a:srgbClr val="3F3F3F"/>
                          </a:solidFill>
                          <a:effectLst/>
                          <a:latin typeface="+mn-lt"/>
                          <a:ea typeface="+mn-ea"/>
                          <a:cs typeface="+mn-cs"/>
                        </a:rPr>
                        <a:t>78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82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81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68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80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dirty="0">
                          <a:solidFill>
                            <a:srgbClr val="3F3F3F"/>
                          </a:solidFill>
                          <a:effectLst/>
                          <a:latin typeface="+mn-lt"/>
                          <a:ea typeface="+mn-ea"/>
                          <a:cs typeface="+mn-cs"/>
                        </a:rPr>
                        <a:t>102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dirty="0">
                          <a:solidFill>
                            <a:srgbClr val="3F3F3F"/>
                          </a:solidFill>
                          <a:effectLst/>
                          <a:latin typeface="+mn-lt"/>
                          <a:ea typeface="+mn-ea"/>
                          <a:cs typeface="+mn-cs"/>
                        </a:rPr>
                        <a:t>83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86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3759519"/>
                  </a:ext>
                </a:extLst>
              </a:tr>
              <a:tr h="468000">
                <a:tc>
                  <a:txBody>
                    <a:bodyPr/>
                    <a:lstStyle/>
                    <a:p>
                      <a:pPr marL="0" algn="r" rtl="0" fontAlgn="ctr">
                        <a:buNone/>
                      </a:pPr>
                      <a:r>
                        <a:rPr lang="pl-PL" sz="2000" b="0" i="0" u="none" strike="noStrike">
                          <a:solidFill>
                            <a:srgbClr val="3F3F3F"/>
                          </a:solidFill>
                          <a:effectLst/>
                          <a:latin typeface="+mn-lt"/>
                          <a:ea typeface="+mn-ea"/>
                          <a:cs typeface="+mn-cs"/>
                        </a:rPr>
                        <a:t>68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71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68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55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69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91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67</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dirty="0">
                          <a:solidFill>
                            <a:srgbClr val="3F3F3F"/>
                          </a:solidFill>
                          <a:effectLst/>
                          <a:latin typeface="+mn-lt"/>
                          <a:ea typeface="+mn-ea"/>
                          <a:cs typeface="+mn-cs"/>
                        </a:rPr>
                        <a:t>70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466516275"/>
                  </a:ext>
                </a:extLst>
              </a:tr>
              <a:tr h="468000">
                <a:tc>
                  <a:txBody>
                    <a:bodyPr/>
                    <a:lstStyle/>
                    <a:p>
                      <a:pPr marL="0" algn="r" rtl="0" fontAlgn="ctr">
                        <a:buNone/>
                      </a:pPr>
                      <a:r>
                        <a:rPr lang="pl-PL" sz="2000" b="0" i="0" u="none" strike="noStrike">
                          <a:solidFill>
                            <a:srgbClr val="3F3F3F"/>
                          </a:solidFill>
                          <a:effectLst/>
                          <a:latin typeface="+mn-lt"/>
                          <a:ea typeface="+mn-ea"/>
                          <a:cs typeface="+mn-cs"/>
                        </a:rPr>
                        <a:t>130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109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105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138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139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128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dirty="0">
                          <a:solidFill>
                            <a:srgbClr val="3F3F3F"/>
                          </a:solidFill>
                          <a:effectLst/>
                          <a:latin typeface="+mn-lt"/>
                          <a:ea typeface="+mn-ea"/>
                          <a:cs typeface="+mn-cs"/>
                        </a:rPr>
                        <a:t>180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dirty="0">
                          <a:solidFill>
                            <a:srgbClr val="3F3F3F"/>
                          </a:solidFill>
                          <a:effectLst/>
                          <a:latin typeface="+mn-lt"/>
                          <a:ea typeface="+mn-ea"/>
                          <a:cs typeface="+mn-cs"/>
                        </a:rPr>
                        <a:t>156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567562"/>
                  </a:ext>
                </a:extLst>
              </a:tr>
              <a:tr h="468000">
                <a:tc>
                  <a:txBody>
                    <a:bodyPr/>
                    <a:lstStyle/>
                    <a:p>
                      <a:pPr marL="0" algn="r" rtl="0" fontAlgn="ctr">
                        <a:buNone/>
                      </a:pPr>
                      <a:r>
                        <a:rPr lang="pl-PL" sz="2000" b="0" i="0" u="none" strike="noStrike">
                          <a:solidFill>
                            <a:srgbClr val="3F3F3F"/>
                          </a:solidFill>
                          <a:effectLst/>
                          <a:latin typeface="+mn-lt"/>
                          <a:ea typeface="+mn-ea"/>
                          <a:cs typeface="+mn-cs"/>
                        </a:rPr>
                        <a:t>22%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23%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24%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21%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dirty="0">
                          <a:solidFill>
                            <a:srgbClr val="3F3F3F"/>
                          </a:solidFill>
                          <a:effectLst/>
                          <a:latin typeface="+mn-lt"/>
                          <a:ea typeface="+mn-ea"/>
                          <a:cs typeface="+mn-cs"/>
                        </a:rPr>
                        <a:t>23%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dirty="0">
                          <a:solidFill>
                            <a:srgbClr val="3F3F3F"/>
                          </a:solidFill>
                          <a:effectLst/>
                          <a:latin typeface="+mn-lt"/>
                          <a:ea typeface="+mn-ea"/>
                          <a:cs typeface="+mn-cs"/>
                        </a:rPr>
                        <a:t>24%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dirty="0">
                          <a:solidFill>
                            <a:srgbClr val="3F3F3F"/>
                          </a:solidFill>
                          <a:effectLst/>
                          <a:latin typeface="+mn-lt"/>
                          <a:ea typeface="+mn-ea"/>
                          <a:cs typeface="+mn-cs"/>
                        </a:rPr>
                        <a:t>23%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dirty="0">
                          <a:solidFill>
                            <a:srgbClr val="3F3F3F"/>
                          </a:solidFill>
                          <a:effectLst/>
                          <a:latin typeface="+mn-lt"/>
                          <a:ea typeface="+mn-ea"/>
                          <a:cs typeface="+mn-cs"/>
                        </a:rPr>
                        <a:t>23%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3524020102"/>
                  </a:ext>
                </a:extLst>
              </a:tr>
            </a:tbl>
          </a:graphicData>
        </a:graphic>
      </p:graphicFrame>
      <p:sp>
        <p:nvSpPr>
          <p:cNvPr id="7" name="Symbol zastępczy numeru slajdu 2">
            <a:extLst>
              <a:ext uri="{FF2B5EF4-FFF2-40B4-BE49-F238E27FC236}">
                <a16:creationId xmlns:a16="http://schemas.microsoft.com/office/drawing/2014/main" id="{D5C04441-11B6-1D5B-6F7F-7E6DE28C7630}"/>
              </a:ext>
            </a:extLst>
          </p:cNvPr>
          <p:cNvSpPr txBox="1">
            <a:spLocks/>
          </p:cNvSpPr>
          <p:nvPr/>
        </p:nvSpPr>
        <p:spPr>
          <a:xfrm>
            <a:off x="23397988" y="13214602"/>
            <a:ext cx="904038" cy="384721"/>
          </a:xfrm>
          <a:prstGeom prst="rect">
            <a:avLst/>
          </a:prstGeom>
        </p:spPr>
        <p:txBody>
          <a:bodyPr/>
          <a:lstStyle>
            <a:defPPr>
              <a:defRPr lang="pl-PL"/>
            </a:defPPr>
            <a:lvl1pPr marL="0" algn="l" defTabSz="1104778" rtl="0" eaLnBrk="1" latinLnBrk="0" hangingPunct="1">
              <a:defRPr sz="2175" kern="1200">
                <a:solidFill>
                  <a:schemeClr val="tx1"/>
                </a:solidFill>
                <a:latin typeface="+mn-lt"/>
                <a:ea typeface="+mn-ea"/>
                <a:cs typeface="+mn-cs"/>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algn="r">
              <a:defRPr/>
            </a:pPr>
            <a:fld id="{05D33902-A113-4A7A-BEEF-EE9D90F362D7}" type="slidenum">
              <a:rPr lang="pl-PL" sz="2500" smtClean="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rPr>
              <a:pPr algn="r">
                <a:defRPr/>
              </a:pPr>
              <a:t>15</a:t>
            </a:fld>
            <a:endParaRPr lang="pl-PL" sz="2500" dirty="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1910913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a:extLst>
              <a:ext uri="{FF2B5EF4-FFF2-40B4-BE49-F238E27FC236}">
                <a16:creationId xmlns:a16="http://schemas.microsoft.com/office/drawing/2014/main" id="{1CFE09ED-B802-62CB-C26E-38E3DC7E743B}"/>
              </a:ext>
            </a:extLst>
          </p:cNvPr>
          <p:cNvSpPr/>
          <p:nvPr/>
        </p:nvSpPr>
        <p:spPr>
          <a:xfrm>
            <a:off x="12057886" y="7868050"/>
            <a:ext cx="11231581" cy="5358093"/>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sp>
        <p:nvSpPr>
          <p:cNvPr id="32" name="Prostokąt 31">
            <a:extLst>
              <a:ext uri="{FF2B5EF4-FFF2-40B4-BE49-F238E27FC236}">
                <a16:creationId xmlns:a16="http://schemas.microsoft.com/office/drawing/2014/main" id="{D1C56EC8-914A-85B6-63D7-D5B1E52DF792}"/>
              </a:ext>
            </a:extLst>
          </p:cNvPr>
          <p:cNvSpPr/>
          <p:nvPr/>
        </p:nvSpPr>
        <p:spPr>
          <a:xfrm>
            <a:off x="528371" y="7866112"/>
            <a:ext cx="11231581" cy="5358093"/>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sp>
        <p:nvSpPr>
          <p:cNvPr id="39" name="Prostokąt 38">
            <a:extLst>
              <a:ext uri="{FF2B5EF4-FFF2-40B4-BE49-F238E27FC236}">
                <a16:creationId xmlns:a16="http://schemas.microsoft.com/office/drawing/2014/main" id="{492ABCD7-CECE-D610-36BB-3F03E17F2039}"/>
              </a:ext>
            </a:extLst>
          </p:cNvPr>
          <p:cNvSpPr/>
          <p:nvPr/>
        </p:nvSpPr>
        <p:spPr>
          <a:xfrm>
            <a:off x="528371" y="2474668"/>
            <a:ext cx="11231581" cy="5279095"/>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pic>
        <p:nvPicPr>
          <p:cNvPr id="6" name="Obraz 5" descr="Drapacze chmur pokazywane z widoku w górę">
            <a:extLst>
              <a:ext uri="{FF2B5EF4-FFF2-40B4-BE49-F238E27FC236}">
                <a16:creationId xmlns:a16="http://schemas.microsoft.com/office/drawing/2014/main" id="{1999A814-6628-A8C6-DC42-36D9EF2F87AF}"/>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7" name="Prostokąt 6">
            <a:extLst>
              <a:ext uri="{FF2B5EF4-FFF2-40B4-BE49-F238E27FC236}">
                <a16:creationId xmlns:a16="http://schemas.microsoft.com/office/drawing/2014/main" id="{87B78CC0-BDAC-9BFE-0D89-262CC0D3DB86}"/>
              </a:ext>
            </a:extLst>
          </p:cNvPr>
          <p:cNvSpPr/>
          <p:nvPr/>
        </p:nvSpPr>
        <p:spPr>
          <a:xfrm>
            <a:off x="0" y="-1"/>
            <a:ext cx="24384000" cy="2083981"/>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3282"/>
              </a:solidFill>
              <a:effectLst/>
              <a:uLnTx/>
              <a:uFillTx/>
              <a:latin typeface="Lato Light"/>
              <a:ea typeface="+mn-ea"/>
              <a:cs typeface="+mn-cs"/>
            </a:endParaRPr>
          </a:p>
        </p:txBody>
      </p:sp>
      <p:sp>
        <p:nvSpPr>
          <p:cNvPr id="8" name="pole tekstowe 7">
            <a:extLst>
              <a:ext uri="{FF2B5EF4-FFF2-40B4-BE49-F238E27FC236}">
                <a16:creationId xmlns:a16="http://schemas.microsoft.com/office/drawing/2014/main" id="{D92D60D4-524B-6C94-5353-5F6CE34EEE0F}"/>
              </a:ext>
            </a:extLst>
          </p:cNvPr>
          <p:cNvSpPr txBox="1"/>
          <p:nvPr/>
        </p:nvSpPr>
        <p:spPr>
          <a:xfrm>
            <a:off x="533993" y="914994"/>
            <a:ext cx="17139684" cy="1323439"/>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dirty="0">
                <a:ln>
                  <a:noFill/>
                </a:ln>
                <a:solidFill>
                  <a:srgbClr val="007DFA">
                    <a:lumMod val="20000"/>
                    <a:lumOff val="80000"/>
                  </a:srgbClr>
                </a:solidFill>
                <a:effectLst/>
                <a:uLnTx/>
                <a:uFillTx/>
                <a:latin typeface="Lato"/>
                <a:ea typeface="+mn-ea"/>
                <a:cs typeface="+mn-cs"/>
              </a:rPr>
              <a:t>Rynek sprzedaży wierzytelności w 2025 roku w Hiszpanii</a:t>
            </a:r>
          </a:p>
          <a:p>
            <a:pPr marL="0" marR="0" lvl="0" indent="0" algn="l" defTabSz="1104778" rtl="0" eaLnBrk="1" fontAlgn="auto" latinLnBrk="0" hangingPunct="1">
              <a:lnSpc>
                <a:spcPct val="100000"/>
              </a:lnSpc>
              <a:spcBef>
                <a:spcPts val="0"/>
              </a:spcBef>
              <a:spcAft>
                <a:spcPts val="0"/>
              </a:spcAft>
              <a:buClrTx/>
              <a:buSzTx/>
              <a:buFontTx/>
              <a:buNone/>
              <a:tabLst/>
              <a:defRPr/>
            </a:pPr>
            <a:endParaRPr kumimoji="0" lang="pl-PL" sz="4000" b="0" i="0" u="none" strike="noStrike" kern="1200" cap="none" spc="0" normalizeH="0" baseline="0" noProof="0" dirty="0">
              <a:ln>
                <a:noFill/>
              </a:ln>
              <a:solidFill>
                <a:srgbClr val="007DFA">
                  <a:lumMod val="20000"/>
                  <a:lumOff val="80000"/>
                </a:srgbClr>
              </a:solidFill>
              <a:effectLst/>
              <a:uLnTx/>
              <a:uFillTx/>
              <a:latin typeface="Lato"/>
              <a:ea typeface="+mn-ea"/>
              <a:cs typeface="+mn-cs"/>
            </a:endParaRPr>
          </a:p>
        </p:txBody>
      </p:sp>
      <p:pic>
        <p:nvPicPr>
          <p:cNvPr id="9" name="Grafika 8">
            <a:extLst>
              <a:ext uri="{FF2B5EF4-FFF2-40B4-BE49-F238E27FC236}">
                <a16:creationId xmlns:a16="http://schemas.microsoft.com/office/drawing/2014/main" id="{1C7EBF68-161F-0EDF-D711-5B6A87B1B4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85086" y="491795"/>
            <a:ext cx="1364921" cy="1075833"/>
          </a:xfrm>
          <a:prstGeom prst="rect">
            <a:avLst/>
          </a:prstGeom>
        </p:spPr>
      </p:pic>
      <p:sp>
        <p:nvSpPr>
          <p:cNvPr id="15" name="Prostokąt 14">
            <a:extLst>
              <a:ext uri="{FF2B5EF4-FFF2-40B4-BE49-F238E27FC236}">
                <a16:creationId xmlns:a16="http://schemas.microsoft.com/office/drawing/2014/main" id="{E3049F3D-88EA-A97F-35C9-BACCA6872434}"/>
              </a:ext>
            </a:extLst>
          </p:cNvPr>
          <p:cNvSpPr/>
          <p:nvPr/>
        </p:nvSpPr>
        <p:spPr>
          <a:xfrm>
            <a:off x="11759952" y="2123423"/>
            <a:ext cx="11894633" cy="5742690"/>
          </a:xfrm>
          <a:prstGeom prst="rect">
            <a:avLst/>
          </a:prstGeom>
          <a:noFill/>
          <a:ln>
            <a:no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rtlCol="0" anchor="ctr"/>
          <a:lstStyle/>
          <a:p>
            <a:pPr marL="895289" lvl="1" indent="-342900" algn="just">
              <a:buFont typeface="Arial" panose="020B0604020202020204" pitchFamily="34" charset="0"/>
              <a:buChar char="•"/>
            </a:pPr>
            <a:r>
              <a:rPr lang="pl-PL" sz="2400" dirty="0">
                <a:solidFill>
                  <a:schemeClr val="tx1"/>
                </a:solidFill>
                <a:latin typeface="+mj-lt"/>
              </a:rPr>
              <a:t>Na podstawie szacunków KRUKa w 2025 roku w Hiszpanii na rynku sprzedano portfele detaliczne i korporacyjne o wartości nominalnej około 85 mld zł.</a:t>
            </a:r>
          </a:p>
          <a:p>
            <a:pPr marL="895289" lvl="1" indent="-342900" algn="just">
              <a:buFont typeface="Arial" panose="020B0604020202020204" pitchFamily="34" charset="0"/>
              <a:buChar char="•"/>
            </a:pPr>
            <a:r>
              <a:rPr lang="pl-PL" sz="2400" dirty="0">
                <a:solidFill>
                  <a:schemeClr val="tx1"/>
                </a:solidFill>
                <a:latin typeface="+mj-lt"/>
              </a:rPr>
              <a:t>Podmioty na rynku ogółem (bez portfeli hipotecznych) zainwestowały </a:t>
            </a:r>
            <a:br>
              <a:rPr lang="pl-PL" sz="2400" dirty="0">
                <a:solidFill>
                  <a:schemeClr val="tx1"/>
                </a:solidFill>
                <a:latin typeface="+mj-lt"/>
              </a:rPr>
            </a:br>
            <a:r>
              <a:rPr lang="pl-PL" sz="2400" dirty="0">
                <a:solidFill>
                  <a:schemeClr val="tx1"/>
                </a:solidFill>
                <a:latin typeface="+mj-lt"/>
              </a:rPr>
              <a:t>1,7 mld zł, przy czym udział KRUKa wyniósł 7%.</a:t>
            </a:r>
          </a:p>
          <a:p>
            <a:pPr marL="895289" lvl="1" indent="-342900" algn="just">
              <a:buFont typeface="Arial" panose="020B0604020202020204" pitchFamily="34" charset="0"/>
              <a:buChar char="•"/>
            </a:pPr>
            <a:r>
              <a:rPr lang="pl-PL" sz="2400" dirty="0">
                <a:solidFill>
                  <a:schemeClr val="tx1"/>
                </a:solidFill>
                <a:latin typeface="+mj-lt"/>
              </a:rPr>
              <a:t>Udział rynkowy KRUKa w nakładach na wierzytelności detaliczne niezabezpieczone na rynku pierwotnym szacujemy na 12%.</a:t>
            </a:r>
          </a:p>
          <a:p>
            <a:pPr marL="895289" lvl="1" indent="-342900" algn="just">
              <a:buFont typeface="Arial" panose="020B0604020202020204" pitchFamily="34" charset="0"/>
              <a:buChar char="•"/>
            </a:pPr>
            <a:r>
              <a:rPr lang="pl-PL" sz="2400" dirty="0">
                <a:solidFill>
                  <a:schemeClr val="tx1"/>
                </a:solidFill>
                <a:latin typeface="+mj-lt"/>
              </a:rPr>
              <a:t>KRUK zakłada powrót do aktywniejsze inwestowania na rynku hiszpańskim w roku 2026.</a:t>
            </a:r>
          </a:p>
        </p:txBody>
      </p:sp>
      <p:graphicFrame>
        <p:nvGraphicFramePr>
          <p:cNvPr id="5" name="Symbol zastępczy zawartości 22">
            <a:extLst>
              <a:ext uri="{FF2B5EF4-FFF2-40B4-BE49-F238E27FC236}">
                <a16:creationId xmlns:a16="http://schemas.microsoft.com/office/drawing/2014/main" id="{2F73458E-B268-030F-5134-EEC6CE633B96}"/>
              </a:ext>
            </a:extLst>
          </p:cNvPr>
          <p:cNvGraphicFramePr>
            <a:graphicFrameLocks/>
          </p:cNvGraphicFramePr>
          <p:nvPr>
            <p:extLst>
              <p:ext uri="{D42A27DB-BD31-4B8C-83A1-F6EECF244321}">
                <p14:modId xmlns:p14="http://schemas.microsoft.com/office/powerpoint/2010/main" val="4174059816"/>
              </p:ext>
            </p:extLst>
          </p:nvPr>
        </p:nvGraphicFramePr>
        <p:xfrm>
          <a:off x="729415" y="9236893"/>
          <a:ext cx="10440000" cy="3960000"/>
        </p:xfrm>
        <a:graphic>
          <a:graphicData uri="http://schemas.openxmlformats.org/drawingml/2006/chart">
            <c:chart xmlns:c="http://schemas.openxmlformats.org/drawingml/2006/chart" xmlns:r="http://schemas.openxmlformats.org/officeDocument/2006/relationships" r:id="rId5"/>
          </a:graphicData>
        </a:graphic>
      </p:graphicFrame>
      <p:sp>
        <p:nvSpPr>
          <p:cNvPr id="10" name="Prostokąt zaokrąglony 47">
            <a:extLst>
              <a:ext uri="{FF2B5EF4-FFF2-40B4-BE49-F238E27FC236}">
                <a16:creationId xmlns:a16="http://schemas.microsoft.com/office/drawing/2014/main" id="{980B2769-896B-2B63-26AF-9DD45849FDD6}"/>
              </a:ext>
            </a:extLst>
          </p:cNvPr>
          <p:cNvSpPr/>
          <p:nvPr/>
        </p:nvSpPr>
        <p:spPr>
          <a:xfrm>
            <a:off x="2686943" y="8154144"/>
            <a:ext cx="8181288" cy="504000"/>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defRPr lang="pl-PL" sz="2000" b="1" i="0" u="none" strike="noStrike" kern="1200" baseline="0" dirty="0">
                <a:solidFill>
                  <a:srgbClr val="000000"/>
                </a:solidFill>
                <a:latin typeface="+mj-lt"/>
                <a:ea typeface="+mn-ea"/>
                <a:cs typeface="+mn-cs"/>
              </a:defRPr>
            </a:pPr>
            <a:r>
              <a:rPr lang="pl-PL" sz="2400" b="1" i="0" u="none" strike="noStrike" kern="1200" baseline="0" dirty="0">
                <a:solidFill>
                  <a:schemeClr val="accent6">
                    <a:lumMod val="75000"/>
                  </a:schemeClr>
                </a:solidFill>
                <a:latin typeface="+mj-lt"/>
                <a:ea typeface="+mn-ea"/>
                <a:cs typeface="+mn-cs"/>
              </a:rPr>
              <a:t>Podaż portfeli detalicznych niezabezpieczonych (mld zł)</a:t>
            </a:r>
          </a:p>
        </p:txBody>
      </p:sp>
      <p:sp>
        <p:nvSpPr>
          <p:cNvPr id="11" name="Prostokąt zaokrąglony 47">
            <a:extLst>
              <a:ext uri="{FF2B5EF4-FFF2-40B4-BE49-F238E27FC236}">
                <a16:creationId xmlns:a16="http://schemas.microsoft.com/office/drawing/2014/main" id="{E503FA23-D651-561C-09E2-213175AEC400}"/>
              </a:ext>
            </a:extLst>
          </p:cNvPr>
          <p:cNvSpPr/>
          <p:nvPr/>
        </p:nvSpPr>
        <p:spPr>
          <a:xfrm>
            <a:off x="906946" y="8154144"/>
            <a:ext cx="1584000" cy="504000"/>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defRPr lang="pl-PL" sz="2000" b="1" i="0" u="none" strike="noStrike" kern="1200" baseline="0" dirty="0">
                <a:solidFill>
                  <a:srgbClr val="000000"/>
                </a:solidFill>
                <a:latin typeface="+mj-lt"/>
                <a:ea typeface="+mn-ea"/>
                <a:cs typeface="+mn-cs"/>
              </a:defRPr>
            </a:pPr>
            <a:r>
              <a:rPr lang="pl-PL" sz="2400" b="1" dirty="0">
                <a:solidFill>
                  <a:schemeClr val="bg1"/>
                </a:solidFill>
                <a:latin typeface="+mj-lt"/>
              </a:rPr>
              <a:t>Hiszpania</a:t>
            </a:r>
            <a:endParaRPr lang="pl-PL" sz="2400" b="1" i="0" u="none" strike="noStrike" kern="1200" baseline="0" dirty="0">
              <a:solidFill>
                <a:schemeClr val="bg1"/>
              </a:solidFill>
              <a:latin typeface="+mj-lt"/>
              <a:ea typeface="+mn-ea"/>
              <a:cs typeface="+mn-cs"/>
            </a:endParaRPr>
          </a:p>
        </p:txBody>
      </p:sp>
      <p:sp>
        <p:nvSpPr>
          <p:cNvPr id="13" name="Prostokąt zaokrąglony 47">
            <a:extLst>
              <a:ext uri="{FF2B5EF4-FFF2-40B4-BE49-F238E27FC236}">
                <a16:creationId xmlns:a16="http://schemas.microsoft.com/office/drawing/2014/main" id="{E2F54226-EEAF-0068-E487-507E243D3728}"/>
              </a:ext>
            </a:extLst>
          </p:cNvPr>
          <p:cNvSpPr/>
          <p:nvPr/>
        </p:nvSpPr>
        <p:spPr>
          <a:xfrm>
            <a:off x="2686943" y="2880554"/>
            <a:ext cx="8181288" cy="504000"/>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defRPr lang="pl-PL" sz="2000" b="1" i="0" u="none" strike="noStrike" kern="1200" baseline="0" dirty="0">
                <a:solidFill>
                  <a:srgbClr val="000000"/>
                </a:solidFill>
                <a:latin typeface="+mj-lt"/>
                <a:ea typeface="+mn-ea"/>
                <a:cs typeface="+mn-cs"/>
              </a:defRPr>
            </a:pPr>
            <a:r>
              <a:rPr lang="pl-PL" sz="2400" b="1" i="0" u="none" strike="noStrike" kern="1200" baseline="0" dirty="0">
                <a:solidFill>
                  <a:schemeClr val="accent6">
                    <a:lumMod val="75000"/>
                  </a:schemeClr>
                </a:solidFill>
                <a:latin typeface="+mj-lt"/>
                <a:ea typeface="+mn-ea"/>
                <a:cs typeface="+mn-cs"/>
              </a:rPr>
              <a:t>Bankowe wierzytelności z utratą wartości (w mld zł)</a:t>
            </a:r>
          </a:p>
        </p:txBody>
      </p:sp>
      <p:sp>
        <p:nvSpPr>
          <p:cNvPr id="16" name="Prostokąt zaokrąglony 47">
            <a:extLst>
              <a:ext uri="{FF2B5EF4-FFF2-40B4-BE49-F238E27FC236}">
                <a16:creationId xmlns:a16="http://schemas.microsoft.com/office/drawing/2014/main" id="{98486131-AC03-275A-4911-5EF705C1A1A3}"/>
              </a:ext>
            </a:extLst>
          </p:cNvPr>
          <p:cNvSpPr/>
          <p:nvPr/>
        </p:nvSpPr>
        <p:spPr>
          <a:xfrm>
            <a:off x="906946" y="2880554"/>
            <a:ext cx="1584000" cy="504000"/>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defRPr lang="pl-PL" sz="2000" b="1" i="0" u="none" strike="noStrike" kern="1200" baseline="0" dirty="0">
                <a:solidFill>
                  <a:srgbClr val="000000"/>
                </a:solidFill>
                <a:latin typeface="+mj-lt"/>
                <a:ea typeface="+mn-ea"/>
                <a:cs typeface="+mn-cs"/>
              </a:defRPr>
            </a:pPr>
            <a:r>
              <a:rPr lang="pl-PL" sz="2400" b="1" dirty="0">
                <a:solidFill>
                  <a:schemeClr val="bg1"/>
                </a:solidFill>
                <a:latin typeface="+mj-lt"/>
              </a:rPr>
              <a:t>Hiszpania</a:t>
            </a:r>
            <a:endParaRPr lang="pl-PL" sz="2400" b="1" i="0" u="none" strike="noStrike" kern="1200" baseline="0" dirty="0">
              <a:solidFill>
                <a:schemeClr val="bg1"/>
              </a:solidFill>
              <a:latin typeface="+mj-lt"/>
              <a:ea typeface="+mn-ea"/>
              <a:cs typeface="+mn-cs"/>
            </a:endParaRPr>
          </a:p>
        </p:txBody>
      </p:sp>
      <p:graphicFrame>
        <p:nvGraphicFramePr>
          <p:cNvPr id="17" name="Symbol zastępczy zawartości 5">
            <a:extLst>
              <a:ext uri="{FF2B5EF4-FFF2-40B4-BE49-F238E27FC236}">
                <a16:creationId xmlns:a16="http://schemas.microsoft.com/office/drawing/2014/main" id="{303B02B6-47CC-BAC8-D109-5734DD6B1CB6}"/>
              </a:ext>
            </a:extLst>
          </p:cNvPr>
          <p:cNvGraphicFramePr>
            <a:graphicFrameLocks/>
          </p:cNvGraphicFramePr>
          <p:nvPr>
            <p:extLst>
              <p:ext uri="{D42A27DB-BD31-4B8C-83A1-F6EECF244321}">
                <p14:modId xmlns:p14="http://schemas.microsoft.com/office/powerpoint/2010/main" val="3902533129"/>
              </p:ext>
            </p:extLst>
          </p:nvPr>
        </p:nvGraphicFramePr>
        <p:xfrm>
          <a:off x="729415" y="3579980"/>
          <a:ext cx="10440000" cy="3960000"/>
        </p:xfrm>
        <a:graphic>
          <a:graphicData uri="http://schemas.openxmlformats.org/drawingml/2006/chart">
            <c:chart xmlns:c="http://schemas.openxmlformats.org/drawingml/2006/chart" xmlns:r="http://schemas.openxmlformats.org/officeDocument/2006/relationships" r:id="rId6"/>
          </a:graphicData>
        </a:graphic>
      </p:graphicFrame>
      <p:sp>
        <p:nvSpPr>
          <p:cNvPr id="14" name="Prostokąt zaokrąglony 47">
            <a:extLst>
              <a:ext uri="{FF2B5EF4-FFF2-40B4-BE49-F238E27FC236}">
                <a16:creationId xmlns:a16="http://schemas.microsoft.com/office/drawing/2014/main" id="{9B052E8A-92AF-CCE4-7BC6-3179FE9EBBB7}"/>
              </a:ext>
            </a:extLst>
          </p:cNvPr>
          <p:cNvSpPr/>
          <p:nvPr/>
        </p:nvSpPr>
        <p:spPr>
          <a:xfrm>
            <a:off x="13992200" y="8102349"/>
            <a:ext cx="8064032" cy="792088"/>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104778" rtl="0" eaLnBrk="1" fontAlgn="auto" latinLnBrk="0" hangingPunct="1">
              <a:lnSpc>
                <a:spcPct val="100000"/>
              </a:lnSpc>
              <a:spcBef>
                <a:spcPts val="0"/>
              </a:spcBef>
              <a:spcAft>
                <a:spcPts val="0"/>
              </a:spcAft>
              <a:buClrTx/>
              <a:buSzTx/>
              <a:buFontTx/>
              <a:buNone/>
              <a:tabLst/>
              <a:defRPr lang="pl-PL" sz="2000" b="1" i="0" u="none" strike="noStrike" kern="1200" baseline="0" dirty="0">
                <a:solidFill>
                  <a:srgbClr val="000000"/>
                </a:solidFill>
                <a:latin typeface="+mj-lt"/>
                <a:ea typeface="+mn-ea"/>
                <a:cs typeface="+mn-cs"/>
              </a:defRPr>
            </a:pPr>
            <a:r>
              <a:rPr kumimoji="0" lang="pl-PL" sz="2400" b="1" i="0" u="none" strike="noStrike" kern="1200" cap="none" spc="0" normalizeH="0" baseline="0" noProof="0" dirty="0">
                <a:ln>
                  <a:noFill/>
                </a:ln>
                <a:solidFill>
                  <a:schemeClr val="accent6">
                    <a:lumMod val="75000"/>
                  </a:schemeClr>
                </a:solidFill>
                <a:effectLst/>
                <a:uLnTx/>
                <a:uFillTx/>
                <a:latin typeface="Lato"/>
                <a:ea typeface="+mn-ea"/>
                <a:cs typeface="+mn-cs"/>
              </a:rPr>
              <a:t>Udział KRUKa na rynku portfeli detalicznych niezabezpieczonych na rynku pierwotnym</a:t>
            </a:r>
          </a:p>
        </p:txBody>
      </p:sp>
      <p:sp>
        <p:nvSpPr>
          <p:cNvPr id="18" name="Prostokąt zaokrąglony 47">
            <a:extLst>
              <a:ext uri="{FF2B5EF4-FFF2-40B4-BE49-F238E27FC236}">
                <a16:creationId xmlns:a16="http://schemas.microsoft.com/office/drawing/2014/main" id="{B9C1A232-B353-6160-97A4-917E62A1AC41}"/>
              </a:ext>
            </a:extLst>
          </p:cNvPr>
          <p:cNvSpPr/>
          <p:nvPr/>
        </p:nvSpPr>
        <p:spPr>
          <a:xfrm>
            <a:off x="12192000" y="8154144"/>
            <a:ext cx="1584000" cy="504000"/>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defRPr lang="pl-PL" sz="2000" b="1" i="0" u="none" strike="noStrike" kern="1200" baseline="0" dirty="0">
                <a:solidFill>
                  <a:srgbClr val="000000"/>
                </a:solidFill>
                <a:latin typeface="+mj-lt"/>
                <a:ea typeface="+mn-ea"/>
                <a:cs typeface="+mn-cs"/>
              </a:defRPr>
            </a:pPr>
            <a:r>
              <a:rPr lang="pl-PL" sz="2400" b="1" dirty="0">
                <a:solidFill>
                  <a:schemeClr val="bg1"/>
                </a:solidFill>
                <a:latin typeface="+mj-lt"/>
              </a:rPr>
              <a:t>Hiszpania</a:t>
            </a:r>
            <a:endParaRPr lang="pl-PL" sz="2400" b="1" i="0" u="none" strike="noStrike" kern="1200" baseline="0" dirty="0">
              <a:solidFill>
                <a:schemeClr val="bg1"/>
              </a:solidFill>
              <a:latin typeface="+mj-lt"/>
              <a:ea typeface="+mn-ea"/>
              <a:cs typeface="+mn-cs"/>
            </a:endParaRPr>
          </a:p>
        </p:txBody>
      </p:sp>
      <p:graphicFrame>
        <p:nvGraphicFramePr>
          <p:cNvPr id="19" name="Wykres 18">
            <a:extLst>
              <a:ext uri="{FF2B5EF4-FFF2-40B4-BE49-F238E27FC236}">
                <a16:creationId xmlns:a16="http://schemas.microsoft.com/office/drawing/2014/main" id="{45093F47-CA6C-D9EE-DF38-A712972068D1}"/>
              </a:ext>
            </a:extLst>
          </p:cNvPr>
          <p:cNvGraphicFramePr>
            <a:graphicFrameLocks/>
          </p:cNvGraphicFramePr>
          <p:nvPr>
            <p:extLst>
              <p:ext uri="{D42A27DB-BD31-4B8C-83A1-F6EECF244321}">
                <p14:modId xmlns:p14="http://schemas.microsoft.com/office/powerpoint/2010/main" val="2464148589"/>
              </p:ext>
            </p:extLst>
          </p:nvPr>
        </p:nvGraphicFramePr>
        <p:xfrm>
          <a:off x="12453676" y="8658144"/>
          <a:ext cx="10440000" cy="4320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70174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17208-8172-89F1-F237-221B10409CCF}"/>
            </a:ext>
          </a:extLst>
        </p:cNvPr>
        <p:cNvGrpSpPr/>
        <p:nvPr/>
      </p:nvGrpSpPr>
      <p:grpSpPr>
        <a:xfrm>
          <a:off x="0" y="0"/>
          <a:ext cx="0" cy="0"/>
          <a:chOff x="0" y="0"/>
          <a:chExt cx="0" cy="0"/>
        </a:xfrm>
      </p:grpSpPr>
      <p:sp>
        <p:nvSpPr>
          <p:cNvPr id="11" name="Prostokąt 10">
            <a:extLst>
              <a:ext uri="{FF2B5EF4-FFF2-40B4-BE49-F238E27FC236}">
                <a16:creationId xmlns:a16="http://schemas.microsoft.com/office/drawing/2014/main" id="{9B8656E6-AAE2-9DD4-65B1-B89C3B0341AB}"/>
              </a:ext>
            </a:extLst>
          </p:cNvPr>
          <p:cNvSpPr/>
          <p:nvPr/>
        </p:nvSpPr>
        <p:spPr>
          <a:xfrm>
            <a:off x="0" y="2083980"/>
            <a:ext cx="24383999" cy="6969127"/>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pic>
        <p:nvPicPr>
          <p:cNvPr id="5" name="Obraz 4" descr="Drapacze chmur pokazywane z widoku w górę">
            <a:extLst>
              <a:ext uri="{FF2B5EF4-FFF2-40B4-BE49-F238E27FC236}">
                <a16:creationId xmlns:a16="http://schemas.microsoft.com/office/drawing/2014/main" id="{92AA8320-7A75-41D4-C040-8538B3F2C722}"/>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6" name="Prostokąt 5">
            <a:extLst>
              <a:ext uri="{FF2B5EF4-FFF2-40B4-BE49-F238E27FC236}">
                <a16:creationId xmlns:a16="http://schemas.microsoft.com/office/drawing/2014/main" id="{6635F87E-FFD5-B8FF-E161-2715F1F3D7E7}"/>
              </a:ext>
            </a:extLst>
          </p:cNvPr>
          <p:cNvSpPr/>
          <p:nvPr/>
        </p:nvSpPr>
        <p:spPr>
          <a:xfrm>
            <a:off x="-5146" y="-14580"/>
            <a:ext cx="24384000" cy="2083981"/>
          </a:xfrm>
          <a:prstGeom prst="rect">
            <a:avLst/>
          </a:prstGeom>
          <a:solidFill>
            <a:schemeClr val="accent6">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3282"/>
              </a:solidFill>
              <a:effectLst/>
              <a:uLnTx/>
              <a:uFillTx/>
              <a:latin typeface="Lato Light"/>
              <a:ea typeface="+mn-ea"/>
              <a:cs typeface="+mn-cs"/>
            </a:endParaRPr>
          </a:p>
        </p:txBody>
      </p:sp>
      <p:sp>
        <p:nvSpPr>
          <p:cNvPr id="8" name="pole tekstowe 7">
            <a:extLst>
              <a:ext uri="{FF2B5EF4-FFF2-40B4-BE49-F238E27FC236}">
                <a16:creationId xmlns:a16="http://schemas.microsoft.com/office/drawing/2014/main" id="{DD6F3149-2765-09F9-36A3-12F0219467DA}"/>
              </a:ext>
            </a:extLst>
          </p:cNvPr>
          <p:cNvSpPr txBox="1"/>
          <p:nvPr/>
        </p:nvSpPr>
        <p:spPr>
          <a:xfrm>
            <a:off x="533993" y="914994"/>
            <a:ext cx="17139684" cy="707886"/>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a:ln>
                  <a:noFill/>
                </a:ln>
                <a:solidFill>
                  <a:srgbClr val="007DFA">
                    <a:lumMod val="20000"/>
                    <a:lumOff val="80000"/>
                  </a:srgbClr>
                </a:solidFill>
                <a:effectLst/>
                <a:uLnTx/>
                <a:uFillTx/>
                <a:latin typeface="Lato"/>
                <a:ea typeface="+mn-ea"/>
                <a:cs typeface="+mn-cs"/>
              </a:rPr>
              <a:t>Działalność Grupy KRUK w Hiszpanii</a:t>
            </a:r>
          </a:p>
        </p:txBody>
      </p:sp>
      <p:pic>
        <p:nvPicPr>
          <p:cNvPr id="9" name="Grafika 8">
            <a:extLst>
              <a:ext uri="{FF2B5EF4-FFF2-40B4-BE49-F238E27FC236}">
                <a16:creationId xmlns:a16="http://schemas.microsoft.com/office/drawing/2014/main" id="{6D14A391-8F42-9107-2D98-9209A78A49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85086" y="491795"/>
            <a:ext cx="1364921" cy="1075833"/>
          </a:xfrm>
          <a:prstGeom prst="rect">
            <a:avLst/>
          </a:prstGeom>
        </p:spPr>
      </p:pic>
      <p:sp>
        <p:nvSpPr>
          <p:cNvPr id="15" name="pole tekstowe 14">
            <a:extLst>
              <a:ext uri="{FF2B5EF4-FFF2-40B4-BE49-F238E27FC236}">
                <a16:creationId xmlns:a16="http://schemas.microsoft.com/office/drawing/2014/main" id="{0C726EF5-F900-1BE8-30C9-DC4E9481B6DD}"/>
              </a:ext>
            </a:extLst>
          </p:cNvPr>
          <p:cNvSpPr txBox="1"/>
          <p:nvPr/>
        </p:nvSpPr>
        <p:spPr>
          <a:xfrm>
            <a:off x="454696" y="9236500"/>
            <a:ext cx="22898544" cy="3897990"/>
          </a:xfrm>
          <a:prstGeom prst="rect">
            <a:avLst/>
          </a:prstGeom>
          <a:noFill/>
        </p:spPr>
        <p:txBody>
          <a:bodyPr wrap="square">
            <a:spAutoFit/>
          </a:bodyPr>
          <a:lstStyle/>
          <a:p>
            <a:pPr marL="895289" lvl="1" indent="-342900" algn="just">
              <a:lnSpc>
                <a:spcPts val="2950"/>
              </a:lnSpc>
              <a:buFont typeface="Arial" panose="020B0604020202020204" pitchFamily="34" charset="0"/>
              <a:buChar char="•"/>
              <a:defRPr/>
            </a:pPr>
            <a:r>
              <a:rPr kumimoji="0" lang="pl-PL" sz="2000" b="0" i="0" u="none" strike="noStrike" kern="1200" cap="none" spc="0" normalizeH="0" baseline="0" noProof="0" dirty="0">
                <a:ln>
                  <a:noFill/>
                </a:ln>
                <a:solidFill>
                  <a:srgbClr val="000000"/>
                </a:solidFill>
                <a:effectLst/>
                <a:uLnTx/>
                <a:uFillTx/>
                <a:latin typeface="Lato"/>
                <a:ea typeface="+mn-ea"/>
                <a:cs typeface="+mn-cs"/>
              </a:rPr>
              <a:t>KRUK zainwestował na </a:t>
            </a:r>
            <a:r>
              <a:rPr lang="pl-PL" sz="2000" dirty="0">
                <a:solidFill>
                  <a:srgbClr val="000000"/>
                </a:solidFill>
                <a:latin typeface="Lato"/>
              </a:rPr>
              <a:t>rynku hiszpańskim 122 mln zł (6% wszystkich nakładów) przy wartości nominalnej na poziomie 839 mln zł. Grupa inwestowała głównie w portfele detaliczne niezabezpieczone.  Po decyzji o czasowym wstrzymaniu inwestycji w Hiszpanii w  2025 roku, KRUK planuje powrócić do inwestycji na tym rynku w 2026. </a:t>
            </a:r>
          </a:p>
          <a:p>
            <a:pPr marL="895289" marR="0" lvl="1" indent="-342900" algn="just" defTabSz="1104778" rtl="0" eaLnBrk="1" fontAlgn="auto" latinLnBrk="0" hangingPunct="1">
              <a:lnSpc>
                <a:spcPts val="2950"/>
              </a:lnSpc>
              <a:spcBef>
                <a:spcPts val="0"/>
              </a:spcBef>
              <a:spcAft>
                <a:spcPts val="0"/>
              </a:spcAft>
              <a:buClrTx/>
              <a:buSzTx/>
              <a:buFont typeface="Arial" panose="020B0604020202020204" pitchFamily="34" charset="0"/>
              <a:buChar char="•"/>
              <a:tabLst/>
              <a:defRPr/>
            </a:pPr>
            <a:r>
              <a:rPr lang="pl-PL" sz="2000" dirty="0">
                <a:solidFill>
                  <a:srgbClr val="000000"/>
                </a:solidFill>
                <a:latin typeface="Lato"/>
              </a:rPr>
              <a:t>Wpłaty na rynku hiszpańskim wyniosły 557 mln zł (+4% r/r) i stanowiły 14% wszystkich wpłat w Grupie. </a:t>
            </a:r>
          </a:p>
          <a:p>
            <a:pPr marL="895289" marR="0" lvl="1" indent="-342900" algn="just" defTabSz="1104778" rtl="0" eaLnBrk="1" fontAlgn="auto" latinLnBrk="0" hangingPunct="1">
              <a:lnSpc>
                <a:spcPts val="2950"/>
              </a:lnSpc>
              <a:spcBef>
                <a:spcPts val="0"/>
              </a:spcBef>
              <a:spcAft>
                <a:spcPts val="0"/>
              </a:spcAft>
              <a:buClrTx/>
              <a:buSzTx/>
              <a:buFont typeface="Arial" panose="020B0604020202020204" pitchFamily="34" charset="0"/>
              <a:buChar char="•"/>
              <a:tabLst/>
              <a:defRPr/>
            </a:pPr>
            <a:r>
              <a:rPr lang="pl-PL" sz="2000" dirty="0">
                <a:solidFill>
                  <a:srgbClr val="000000"/>
                </a:solidFill>
                <a:latin typeface="Lato"/>
              </a:rPr>
              <a:t>Wartość bilansowa nabytych pakietów wierzytelności na koniec okresu wyniosła 1,8 mld zł,  stanowiąc 16% wartości bilansowej pakietów wierzytelności należących do Grupy KRUK. </a:t>
            </a:r>
          </a:p>
          <a:p>
            <a:pPr marL="895289" lvl="1" indent="-342900" algn="just">
              <a:lnSpc>
                <a:spcPts val="2950"/>
              </a:lnSpc>
              <a:buFont typeface="Arial" panose="020B0604020202020204" pitchFamily="34" charset="0"/>
              <a:buChar char="•"/>
              <a:defRPr/>
            </a:pPr>
            <a:r>
              <a:rPr lang="pl-PL" sz="2000" dirty="0">
                <a:solidFill>
                  <a:srgbClr val="000000"/>
                </a:solidFill>
                <a:latin typeface="Lato"/>
              </a:rPr>
              <a:t>Przychody w Hiszpanii wzrosły do poziomu 385 mln zł (+66% r/r), głównie ze względu na niższą negatywną aktualizację prognozy wpływów. Odchylenie wpłat rzeczywistych w całym roku było ujemne, bliskie zera. </a:t>
            </a:r>
          </a:p>
          <a:p>
            <a:pPr marL="895289" lvl="1" indent="-342900" algn="just">
              <a:lnSpc>
                <a:spcPts val="2950"/>
              </a:lnSpc>
              <a:buFont typeface="Arial" panose="020B0604020202020204" pitchFamily="34" charset="0"/>
              <a:buChar char="•"/>
              <a:defRPr/>
            </a:pPr>
            <a:r>
              <a:rPr lang="pl-PL" sz="2000" dirty="0">
                <a:solidFill>
                  <a:srgbClr val="000000"/>
                </a:solidFill>
                <a:latin typeface="Lato"/>
              </a:rPr>
              <a:t>Marża pośrednia oraz EBITDA wzrosły r/r głównie ze względu na wyższe przychody.</a:t>
            </a:r>
          </a:p>
          <a:p>
            <a:pPr marL="895289" lvl="1" indent="-342900" algn="just">
              <a:lnSpc>
                <a:spcPts val="2950"/>
              </a:lnSpc>
              <a:buFont typeface="Arial" panose="020B0604020202020204" pitchFamily="34" charset="0"/>
              <a:buChar char="•"/>
              <a:defRPr/>
            </a:pPr>
            <a:r>
              <a:rPr lang="pl-PL" sz="2000" dirty="0">
                <a:solidFill>
                  <a:srgbClr val="000000"/>
                </a:solidFill>
                <a:latin typeface="Lato"/>
              </a:rPr>
              <a:t>KRUK w Hiszpanii w 2025 roku podjął szereg działań poprawiających efektywność operacyjną, przede wszystkim na etapie sądowym. Jednocześnie system sądowy przechodzi szeroko zakrojoną reformę, co ma docelowo usprawnić procesowanie spraw w całym kraju.</a:t>
            </a:r>
          </a:p>
          <a:p>
            <a:pPr marL="895289" lvl="1" indent="-342900" algn="just">
              <a:lnSpc>
                <a:spcPts val="2950"/>
              </a:lnSpc>
              <a:buFont typeface="Arial" panose="020B0604020202020204" pitchFamily="34" charset="0"/>
              <a:buChar char="•"/>
              <a:defRPr/>
            </a:pPr>
            <a:r>
              <a:rPr lang="pl-PL" sz="2000" dirty="0">
                <a:solidFill>
                  <a:srgbClr val="000000"/>
                </a:solidFill>
                <a:latin typeface="Lato"/>
              </a:rPr>
              <a:t>Dane operacyjne wskazują na ustabilizowanie się sytuacji operacyjnej w Hiszpanii, ale podtrzymujemy potrzebę dłuższego horyzontu obserwacji. </a:t>
            </a:r>
          </a:p>
        </p:txBody>
      </p:sp>
      <p:sp>
        <p:nvSpPr>
          <p:cNvPr id="16" name="pole tekstowe 15">
            <a:extLst>
              <a:ext uri="{FF2B5EF4-FFF2-40B4-BE49-F238E27FC236}">
                <a16:creationId xmlns:a16="http://schemas.microsoft.com/office/drawing/2014/main" id="{8BDFEE30-410C-DFD5-3AC4-3CB28BBC716E}"/>
              </a:ext>
            </a:extLst>
          </p:cNvPr>
          <p:cNvSpPr txBox="1"/>
          <p:nvPr/>
        </p:nvSpPr>
        <p:spPr>
          <a:xfrm>
            <a:off x="1020468" y="13263009"/>
            <a:ext cx="22332772" cy="307777"/>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a:ln>
                  <a:noFill/>
                </a:ln>
                <a:solidFill>
                  <a:prstClr val="white">
                    <a:lumMod val="50000"/>
                  </a:prstClr>
                </a:solidFill>
                <a:effectLst/>
                <a:uLnTx/>
                <a:uFillTx/>
                <a:latin typeface="Lato"/>
                <a:ea typeface="+mn-ea"/>
                <a:cs typeface="+mn-cs"/>
              </a:rPr>
              <a:t>* Rentowność portfela LTM obliczona jako suma przychodów z ostatnich 12 miesięcy z portfeli nabytych podzielona przez średnią arytmetyczną wartości portfela wierzytelności z początku i końca okresu ostatnich 12 miesięcy</a:t>
            </a:r>
          </a:p>
        </p:txBody>
      </p:sp>
      <p:graphicFrame>
        <p:nvGraphicFramePr>
          <p:cNvPr id="2" name="Tabela 3">
            <a:extLst>
              <a:ext uri="{FF2B5EF4-FFF2-40B4-BE49-F238E27FC236}">
                <a16:creationId xmlns:a16="http://schemas.microsoft.com/office/drawing/2014/main" id="{B7D0F721-F3E7-6DB6-A537-DEC8180266B0}"/>
              </a:ext>
            </a:extLst>
          </p:cNvPr>
          <p:cNvGraphicFramePr>
            <a:graphicFrameLocks noGrp="1"/>
          </p:cNvGraphicFramePr>
          <p:nvPr>
            <p:extLst>
              <p:ext uri="{D42A27DB-BD31-4B8C-83A1-F6EECF244321}">
                <p14:modId xmlns:p14="http://schemas.microsoft.com/office/powerpoint/2010/main" val="678313835"/>
              </p:ext>
            </p:extLst>
          </p:nvPr>
        </p:nvGraphicFramePr>
        <p:xfrm>
          <a:off x="900000" y="2340000"/>
          <a:ext cx="10800000" cy="6156000"/>
        </p:xfrm>
        <a:graphic>
          <a:graphicData uri="http://schemas.openxmlformats.org/drawingml/2006/table">
            <a:tbl>
              <a:tblPr firstRow="1" bandRow="1">
                <a:effectLst/>
                <a:tableStyleId>{08FB837D-C827-4EFA-A057-4D05807E0F7C}</a:tableStyleId>
              </a:tblPr>
              <a:tblGrid>
                <a:gridCol w="4860000">
                  <a:extLst>
                    <a:ext uri="{9D8B030D-6E8A-4147-A177-3AD203B41FA5}">
                      <a16:colId xmlns:a16="http://schemas.microsoft.com/office/drawing/2014/main" val="682601342"/>
                    </a:ext>
                  </a:extLst>
                </a:gridCol>
                <a:gridCol w="1980000">
                  <a:extLst>
                    <a:ext uri="{9D8B030D-6E8A-4147-A177-3AD203B41FA5}">
                      <a16:colId xmlns:a16="http://schemas.microsoft.com/office/drawing/2014/main" val="2138257543"/>
                    </a:ext>
                  </a:extLst>
                </a:gridCol>
                <a:gridCol w="1980000">
                  <a:extLst>
                    <a:ext uri="{9D8B030D-6E8A-4147-A177-3AD203B41FA5}">
                      <a16:colId xmlns:a16="http://schemas.microsoft.com/office/drawing/2014/main" val="1192091456"/>
                    </a:ext>
                  </a:extLst>
                </a:gridCol>
                <a:gridCol w="1980000">
                  <a:extLst>
                    <a:ext uri="{9D8B030D-6E8A-4147-A177-3AD203B41FA5}">
                      <a16:colId xmlns:a16="http://schemas.microsoft.com/office/drawing/2014/main" val="2128441835"/>
                    </a:ext>
                  </a:extLst>
                </a:gridCol>
              </a:tblGrid>
              <a:tr h="720000">
                <a:tc>
                  <a:txBody>
                    <a:bodyPr/>
                    <a:lstStyle/>
                    <a:p>
                      <a:pPr marL="0" algn="l" fontAlgn="ctr"/>
                      <a:r>
                        <a:rPr lang="pl-PL" sz="2000" b="1" i="0" u="none" strike="noStrike" dirty="0">
                          <a:solidFill>
                            <a:schemeClr val="bg1"/>
                          </a:solidFill>
                          <a:effectLst/>
                          <a:latin typeface="Lato" panose="020F0502020204030203" pitchFamily="34" charset="0"/>
                        </a:rPr>
                        <a:t>(w mln zł)</a:t>
                      </a:r>
                      <a:endParaRPr lang="pl-PL" sz="2000" b="1" i="0" u="none" strike="noStrike" dirty="0">
                        <a:solidFill>
                          <a:schemeClr val="bg1"/>
                        </a:solidFill>
                        <a:effectLst/>
                        <a:latin typeface="Lato" panose="020F0502020204030203" pitchFamily="34" charset="0"/>
                        <a:ea typeface="+mn-ea"/>
                        <a:cs typeface="+mn-cs"/>
                      </a:endParaRPr>
                    </a:p>
                  </a:txBody>
                  <a:tcPr marL="360000" marR="6350" marT="6350" marB="0" anchor="ctr">
                    <a:lnL w="9525" cap="flat" cmpd="sng" algn="ctr">
                      <a:noFill/>
                      <a:prstDash val="solid"/>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algn="ctr" fontAlgn="ctr">
                        <a:buNone/>
                      </a:pPr>
                      <a:r>
                        <a:rPr lang="pl-PL" sz="2000" b="1" u="none" strike="noStrike" dirty="0">
                          <a:solidFill>
                            <a:schemeClr val="bg1"/>
                          </a:solidFill>
                          <a:effectLst/>
                          <a:latin typeface="+mj-lt"/>
                          <a:ea typeface="+mn-ea"/>
                          <a:cs typeface="+mn-cs"/>
                        </a:rPr>
                        <a:t>2025</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algn="ctr" fontAlgn="ctr">
                        <a:buNone/>
                      </a:pPr>
                      <a:r>
                        <a:rPr lang="pl-PL" sz="2000" b="1" u="none" strike="noStrike" dirty="0">
                          <a:solidFill>
                            <a:schemeClr val="bg1"/>
                          </a:solidFill>
                          <a:effectLst/>
                          <a:latin typeface="+mj-lt"/>
                          <a:ea typeface="+mn-ea"/>
                          <a:cs typeface="+mn-cs"/>
                        </a:rPr>
                        <a:t>2024</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algn="ctr" fontAlgn="ctr">
                        <a:buNone/>
                      </a:pPr>
                      <a:r>
                        <a:rPr lang="pl-PL" sz="2000" b="1" u="none" strike="noStrike" dirty="0">
                          <a:solidFill>
                            <a:schemeClr val="bg1"/>
                          </a:solidFill>
                          <a:effectLst/>
                          <a:latin typeface="+mj-lt"/>
                          <a:ea typeface="+mn-ea"/>
                          <a:cs typeface="+mn-cs"/>
                        </a:rPr>
                        <a:t>r/r</a:t>
                      </a:r>
                    </a:p>
                  </a:txBody>
                  <a:tcPr marL="6350" marR="6350" marT="6350" marB="0" anchor="ctr">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872774999"/>
                  </a:ext>
                </a:extLst>
              </a:tr>
              <a:tr h="468000">
                <a:tc>
                  <a:txBody>
                    <a:bodyPr/>
                    <a:lstStyle/>
                    <a:p>
                      <a:pPr marL="0" algn="l" rtl="0" fontAlgn="ctr"/>
                      <a:r>
                        <a:rPr lang="pl-PL" sz="2000" b="1" i="0" u="none" strike="noStrike">
                          <a:solidFill>
                            <a:schemeClr val="accent6">
                              <a:lumMod val="75000"/>
                            </a:schemeClr>
                          </a:solidFill>
                          <a:effectLst/>
                          <a:latin typeface="Lato" panose="020F0502020204030203" pitchFamily="34" charset="0"/>
                        </a:rPr>
                        <a:t>Nakłady na portfele</a:t>
                      </a:r>
                      <a:endParaRPr lang="pl-PL" sz="2000" b="1" i="0" u="none" strike="noStrike">
                        <a:solidFill>
                          <a:schemeClr val="accent6">
                            <a:lumMod val="75000"/>
                          </a:schemeClr>
                        </a:solidFill>
                        <a:effectLst/>
                        <a:latin typeface="Lato" panose="020F0502020204030203" pitchFamily="34" charset="0"/>
                        <a:ea typeface="+mn-ea"/>
                        <a:cs typeface="+mn-cs"/>
                      </a:endParaRPr>
                    </a:p>
                  </a:txBody>
                  <a:tcPr marL="360000" marR="36000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dirty="0">
                          <a:solidFill>
                            <a:srgbClr val="3F3F3F"/>
                          </a:solidFill>
                          <a:effectLst/>
                          <a:latin typeface="+mn-lt"/>
                          <a:ea typeface="+mn-ea"/>
                          <a:cs typeface="+mn-cs"/>
                        </a:rPr>
                        <a:t>122</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541</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-77%</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2677201485"/>
                  </a:ext>
                </a:extLst>
              </a:tr>
              <a:tr h="468000">
                <a:tc>
                  <a:txBody>
                    <a:bodyPr/>
                    <a:lstStyle/>
                    <a:p>
                      <a:pPr marL="0" algn="l" rtl="0" fontAlgn="ctr"/>
                      <a:r>
                        <a:rPr lang="pl-PL" sz="2000" b="1" i="0" u="none" strike="noStrike">
                          <a:solidFill>
                            <a:schemeClr val="accent6">
                              <a:lumMod val="75000"/>
                            </a:schemeClr>
                          </a:solidFill>
                          <a:effectLst/>
                          <a:latin typeface="Lato" panose="020F0502020204030203" pitchFamily="34" charset="0"/>
                        </a:rPr>
                        <a:t>Spłaty z portfeli</a:t>
                      </a:r>
                      <a:endParaRPr lang="pl-PL" sz="2000" b="1" i="0" u="none" strike="noStrike">
                        <a:solidFill>
                          <a:schemeClr val="accent6">
                            <a:lumMod val="75000"/>
                          </a:schemeClr>
                        </a:solidFill>
                        <a:effectLst/>
                        <a:latin typeface="Lato" panose="020F0502020204030203" pitchFamily="34" charset="0"/>
                        <a:ea typeface="+mn-ea"/>
                        <a:cs typeface="+mn-cs"/>
                      </a:endParaRPr>
                    </a:p>
                  </a:txBody>
                  <a:tcPr marL="360000" marR="36000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r" rtl="0" fontAlgn="ctr">
                        <a:buNone/>
                      </a:pPr>
                      <a:r>
                        <a:rPr lang="pl-PL" sz="2000" b="0" i="0" u="none" strike="noStrike" dirty="0">
                          <a:solidFill>
                            <a:srgbClr val="3F3F3F"/>
                          </a:solidFill>
                          <a:effectLst/>
                          <a:latin typeface="+mn-lt"/>
                          <a:ea typeface="+mn-ea"/>
                          <a:cs typeface="+mn-cs"/>
                        </a:rPr>
                        <a:t>557</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r" rtl="0" fontAlgn="ctr">
                        <a:buNone/>
                      </a:pPr>
                      <a:r>
                        <a:rPr lang="pl-PL" sz="2000" b="0" i="0" u="none" strike="noStrike" dirty="0">
                          <a:solidFill>
                            <a:srgbClr val="3F3F3F"/>
                          </a:solidFill>
                          <a:effectLst/>
                          <a:latin typeface="+mn-lt"/>
                          <a:ea typeface="+mn-ea"/>
                          <a:cs typeface="+mn-cs"/>
                        </a:rPr>
                        <a:t>538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r" rtl="0" fontAlgn="ctr">
                        <a:buNone/>
                      </a:pPr>
                      <a:r>
                        <a:rPr lang="pl-PL" sz="2000" b="0" i="0" u="none" strike="noStrike">
                          <a:solidFill>
                            <a:srgbClr val="3F3F3F"/>
                          </a:solidFill>
                          <a:effectLst/>
                          <a:latin typeface="+mn-lt"/>
                          <a:ea typeface="+mn-ea"/>
                          <a:cs typeface="+mn-cs"/>
                        </a:rPr>
                        <a:t>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657015528"/>
                  </a:ext>
                </a:extLst>
              </a:tr>
              <a:tr h="468000">
                <a:tc>
                  <a:txBody>
                    <a:bodyPr/>
                    <a:lstStyle/>
                    <a:p>
                      <a:pPr marL="0" algn="l" rtl="0" fontAlgn="ctr"/>
                      <a:r>
                        <a:rPr lang="pl-PL" sz="2000" b="1" i="0" u="none" strike="noStrike">
                          <a:solidFill>
                            <a:schemeClr val="accent6">
                              <a:lumMod val="75000"/>
                            </a:schemeClr>
                          </a:solidFill>
                          <a:effectLst/>
                          <a:latin typeface="Lato" panose="020F0502020204030203" pitchFamily="34" charset="0"/>
                        </a:rPr>
                        <a:t>Wartość bilansowa portfela</a:t>
                      </a:r>
                      <a:endParaRPr lang="pl-PL" sz="2000" b="1" i="0" u="none" strike="noStrike">
                        <a:solidFill>
                          <a:schemeClr val="accent6">
                            <a:lumMod val="75000"/>
                          </a:schemeClr>
                        </a:solidFill>
                        <a:effectLst/>
                        <a:latin typeface="Lato" panose="020F0502020204030203" pitchFamily="34" charset="0"/>
                        <a:ea typeface="+mn-ea"/>
                        <a:cs typeface="+mn-cs"/>
                      </a:endParaRPr>
                    </a:p>
                  </a:txBody>
                  <a:tcPr marL="360000" marR="36000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1 811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1 898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442419976"/>
                  </a:ext>
                </a:extLst>
              </a:tr>
              <a:tr h="468000">
                <a:tc>
                  <a:txBody>
                    <a:bodyPr/>
                    <a:lstStyle/>
                    <a:p>
                      <a:pPr marL="0" algn="l" rtl="0" fontAlgn="ctr"/>
                      <a:r>
                        <a:rPr lang="pl-PL" sz="2000" b="1" i="0" u="none" strike="noStrike">
                          <a:solidFill>
                            <a:schemeClr val="accent6">
                              <a:lumMod val="75000"/>
                            </a:schemeClr>
                          </a:solidFill>
                          <a:effectLst/>
                          <a:latin typeface="Lato" panose="020F0502020204030203" pitchFamily="34" charset="0"/>
                        </a:rPr>
                        <a:t>Przychody</a:t>
                      </a:r>
                      <a:endParaRPr lang="pl-PL" sz="2000" b="1" i="0" u="none" strike="noStrike">
                        <a:solidFill>
                          <a:schemeClr val="accent6">
                            <a:lumMod val="75000"/>
                          </a:schemeClr>
                        </a:solidFill>
                        <a:effectLst/>
                        <a:latin typeface="Lato" panose="020F0502020204030203" pitchFamily="34" charset="0"/>
                        <a:ea typeface="+mn-ea"/>
                        <a:cs typeface="+mn-cs"/>
                      </a:endParaRPr>
                    </a:p>
                  </a:txBody>
                  <a:tcPr marL="360000" marR="36000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3F3F3F"/>
                          </a:solidFill>
                          <a:effectLst/>
                          <a:latin typeface="+mn-lt"/>
                          <a:ea typeface="+mn-ea"/>
                          <a:cs typeface="+mn-cs"/>
                        </a:rPr>
                        <a:t>385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3F3F3F"/>
                          </a:solidFill>
                          <a:effectLst/>
                          <a:latin typeface="+mn-lt"/>
                          <a:ea typeface="+mn-ea"/>
                          <a:cs typeface="+mn-cs"/>
                        </a:rPr>
                        <a:t>240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3F3F3F"/>
                          </a:solidFill>
                          <a:effectLst/>
                          <a:latin typeface="+mn-lt"/>
                          <a:ea typeface="+mn-ea"/>
                          <a:cs typeface="+mn-cs"/>
                        </a:rPr>
                        <a:t>61%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2342972"/>
                  </a:ext>
                </a:extLst>
              </a:tr>
              <a:tr h="468000">
                <a:tc>
                  <a:txBody>
                    <a:bodyPr/>
                    <a:lstStyle/>
                    <a:p>
                      <a:pPr marL="554553" lvl="1" algn="l" rtl="0" fontAlgn="ctr"/>
                      <a:r>
                        <a:rPr lang="pl-PL" sz="2000" b="1" i="0" u="none" strike="noStrike">
                          <a:solidFill>
                            <a:schemeClr val="accent6">
                              <a:lumMod val="75000"/>
                            </a:schemeClr>
                          </a:solidFill>
                          <a:effectLst/>
                          <a:latin typeface="Lato" panose="020F0502020204030203" pitchFamily="34" charset="0"/>
                        </a:rPr>
                        <a:t> Portfele nabyte</a:t>
                      </a:r>
                      <a:endParaRPr lang="pl-PL" sz="2000" b="1" i="0" u="none" strike="noStrike">
                        <a:solidFill>
                          <a:schemeClr val="accent6">
                            <a:lumMod val="75000"/>
                          </a:schemeClr>
                        </a:solidFill>
                        <a:effectLst/>
                        <a:latin typeface="Lato" panose="020F0502020204030203" pitchFamily="34" charset="0"/>
                        <a:ea typeface="+mn-ea"/>
                        <a:cs typeface="+mn-cs"/>
                      </a:endParaRPr>
                    </a:p>
                  </a:txBody>
                  <a:tcPr marL="360000" marR="36000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368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222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66%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500867947"/>
                  </a:ext>
                </a:extLst>
              </a:tr>
              <a:tr h="756000">
                <a:tc>
                  <a:txBody>
                    <a:bodyPr/>
                    <a:lstStyle/>
                    <a:p>
                      <a:pPr lvl="2" algn="l" rtl="0" fontAlgn="ctr"/>
                      <a:r>
                        <a:rPr lang="pl-PL" sz="2000" b="1" i="0" u="none" strike="noStrike">
                          <a:solidFill>
                            <a:schemeClr val="accent6">
                              <a:lumMod val="75000"/>
                            </a:schemeClr>
                          </a:solidFill>
                          <a:effectLst/>
                          <a:latin typeface="Lato" panose="020F0502020204030203" pitchFamily="34" charset="0"/>
                        </a:rPr>
                        <a:t>Aktualizacja prognozy wpływów</a:t>
                      </a:r>
                      <a:endParaRPr lang="pl-PL" sz="2000" b="1" i="0" u="none" strike="noStrike">
                        <a:solidFill>
                          <a:schemeClr val="accent6">
                            <a:lumMod val="75000"/>
                          </a:schemeClr>
                        </a:solidFill>
                        <a:effectLst/>
                        <a:latin typeface="Lato" panose="020F0502020204030203" pitchFamily="34" charset="0"/>
                        <a:ea typeface="+mn-ea"/>
                        <a:cs typeface="+mn-cs"/>
                      </a:endParaRPr>
                    </a:p>
                  </a:txBody>
                  <a:tcPr marL="360000" marR="36000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3F3F3F"/>
                          </a:solidFill>
                          <a:effectLst/>
                          <a:latin typeface="+mn-lt"/>
                          <a:ea typeface="+mn-ea"/>
                          <a:cs typeface="+mn-cs"/>
                        </a:rPr>
                        <a:t>-13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3F3F3F"/>
                          </a:solidFill>
                          <a:effectLst/>
                          <a:latin typeface="+mn-lt"/>
                          <a:ea typeface="+mn-ea"/>
                          <a:cs typeface="+mn-cs"/>
                        </a:rPr>
                        <a:t>-173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3F3F3F"/>
                          </a:solidFill>
                          <a:effectLst/>
                          <a:latin typeface="+mn-lt"/>
                          <a:ea typeface="+mn-ea"/>
                          <a:cs typeface="+mn-cs"/>
                        </a:rPr>
                        <a:t>93%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3114976"/>
                  </a:ext>
                </a:extLst>
              </a:tr>
              <a:tr h="468000">
                <a:tc>
                  <a:txBody>
                    <a:bodyPr/>
                    <a:lstStyle/>
                    <a:p>
                      <a:pPr marL="554553" lvl="1" algn="l" rtl="0" fontAlgn="ctr"/>
                      <a:r>
                        <a:rPr lang="pl-PL" sz="2000" b="1" i="0" u="none" strike="noStrike">
                          <a:solidFill>
                            <a:schemeClr val="accent6">
                              <a:lumMod val="75000"/>
                            </a:schemeClr>
                          </a:solidFill>
                          <a:effectLst/>
                          <a:latin typeface="Lato" panose="020F0502020204030203" pitchFamily="34" charset="0"/>
                        </a:rPr>
                        <a:t>Usługi windykacyjne</a:t>
                      </a:r>
                      <a:endParaRPr lang="pl-PL" sz="2000" b="1" i="0" u="none" strike="noStrike">
                        <a:solidFill>
                          <a:schemeClr val="accent6">
                            <a:lumMod val="75000"/>
                          </a:schemeClr>
                        </a:solidFill>
                        <a:effectLst/>
                        <a:latin typeface="Lato" panose="020F0502020204030203" pitchFamily="34" charset="0"/>
                        <a:ea typeface="+mn-ea"/>
                        <a:cs typeface="+mn-cs"/>
                      </a:endParaRPr>
                    </a:p>
                  </a:txBody>
                  <a:tcPr marL="360000" marR="36000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18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18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3461956585"/>
                  </a:ext>
                </a:extLst>
              </a:tr>
              <a:tr h="468000">
                <a:tc>
                  <a:txBody>
                    <a:bodyPr/>
                    <a:lstStyle/>
                    <a:p>
                      <a:pPr algn="l" rtl="0" fontAlgn="ctr"/>
                      <a:r>
                        <a:rPr lang="pl-PL" sz="2000" b="1" i="0" u="none" strike="noStrike">
                          <a:solidFill>
                            <a:schemeClr val="accent6">
                              <a:lumMod val="75000"/>
                            </a:schemeClr>
                          </a:solidFill>
                          <a:effectLst/>
                          <a:latin typeface="Lato" panose="020F0502020204030203" pitchFamily="34" charset="0"/>
                        </a:rPr>
                        <a:t>Marża pośrednia</a:t>
                      </a:r>
                    </a:p>
                  </a:txBody>
                  <a:tcPr marL="360000" marR="36000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3F3F3F"/>
                          </a:solidFill>
                          <a:effectLst/>
                          <a:latin typeface="+mn-lt"/>
                          <a:ea typeface="+mn-ea"/>
                          <a:cs typeface="+mn-cs"/>
                        </a:rPr>
                        <a:t>164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3F3F3F"/>
                          </a:solidFill>
                          <a:effectLst/>
                          <a:latin typeface="+mn-lt"/>
                          <a:ea typeface="+mn-ea"/>
                          <a:cs typeface="+mn-cs"/>
                        </a:rPr>
                        <a:t>-5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3F3F3F"/>
                          </a:solidFill>
                          <a:effectLst/>
                          <a:latin typeface="+mn-lt"/>
                          <a:ea typeface="+mn-ea"/>
                          <a:cs typeface="+mn-cs"/>
                        </a:rPr>
                        <a:t>3650%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2086541"/>
                  </a:ext>
                </a:extLst>
              </a:tr>
              <a:tr h="468000">
                <a:tc>
                  <a:txBody>
                    <a:bodyPr/>
                    <a:lstStyle/>
                    <a:p>
                      <a:pPr marL="0" algn="l" rtl="0" fontAlgn="ctr"/>
                      <a:r>
                        <a:rPr lang="pl-PL" sz="2000" b="1" i="0" u="none" strike="noStrike">
                          <a:solidFill>
                            <a:schemeClr val="accent6">
                              <a:lumMod val="75000"/>
                            </a:schemeClr>
                          </a:solidFill>
                          <a:effectLst/>
                          <a:latin typeface="Lato" panose="020F0502020204030203" pitchFamily="34" charset="0"/>
                        </a:rPr>
                        <a:t>EBITDA</a:t>
                      </a:r>
                      <a:endParaRPr lang="pl-PL" sz="2000" b="1" i="0" u="none" strike="noStrike">
                        <a:solidFill>
                          <a:schemeClr val="accent6">
                            <a:lumMod val="75000"/>
                          </a:schemeClr>
                        </a:solidFill>
                        <a:effectLst/>
                        <a:latin typeface="Lato" panose="020F0502020204030203" pitchFamily="34" charset="0"/>
                        <a:ea typeface="+mn-ea"/>
                        <a:cs typeface="+mn-cs"/>
                      </a:endParaRPr>
                    </a:p>
                  </a:txBody>
                  <a:tcPr marL="360000" marR="36000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128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-33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dirty="0">
                          <a:solidFill>
                            <a:srgbClr val="3F3F3F"/>
                          </a:solidFill>
                          <a:effectLst/>
                          <a:latin typeface="+mn-lt"/>
                          <a:ea typeface="+mn-ea"/>
                          <a:cs typeface="+mn-cs"/>
                        </a:rPr>
                        <a:t>491%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466516275"/>
                  </a:ext>
                </a:extLst>
              </a:tr>
              <a:tr h="468000">
                <a:tc>
                  <a:txBody>
                    <a:bodyPr/>
                    <a:lstStyle/>
                    <a:p>
                      <a:pPr marL="0" algn="l" rtl="0" fontAlgn="ctr"/>
                      <a:r>
                        <a:rPr lang="pl-PL" sz="2000" b="1" i="0" u="none" strike="noStrike">
                          <a:solidFill>
                            <a:schemeClr val="accent6">
                              <a:lumMod val="75000"/>
                            </a:schemeClr>
                          </a:solidFill>
                          <a:effectLst/>
                          <a:latin typeface="Lato" panose="020F0502020204030203" pitchFamily="34" charset="0"/>
                        </a:rPr>
                        <a:t>EBITDA gotówkowa</a:t>
                      </a:r>
                      <a:endParaRPr lang="pl-PL" sz="2000" b="1" i="0" u="none" strike="noStrike">
                        <a:solidFill>
                          <a:schemeClr val="accent6">
                            <a:lumMod val="75000"/>
                          </a:schemeClr>
                        </a:solidFill>
                        <a:effectLst/>
                        <a:latin typeface="Lato" panose="020F0502020204030203" pitchFamily="34" charset="0"/>
                        <a:ea typeface="+mn-ea"/>
                        <a:cs typeface="+mn-cs"/>
                      </a:endParaRPr>
                    </a:p>
                  </a:txBody>
                  <a:tcPr marL="360000" marR="36000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r" rtl="0" fontAlgn="ctr">
                        <a:buNone/>
                      </a:pPr>
                      <a:r>
                        <a:rPr lang="pl-PL" sz="2000" b="0" i="0" u="none" strike="noStrike">
                          <a:solidFill>
                            <a:srgbClr val="3F3F3F"/>
                          </a:solidFill>
                          <a:effectLst/>
                          <a:latin typeface="+mn-lt"/>
                          <a:ea typeface="+mn-ea"/>
                          <a:cs typeface="+mn-cs"/>
                        </a:rPr>
                        <a:t>317</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r" rtl="0" fontAlgn="ctr">
                        <a:buNone/>
                      </a:pPr>
                      <a:r>
                        <a:rPr lang="pl-PL" sz="2000" b="0" i="0" u="none" strike="noStrike">
                          <a:solidFill>
                            <a:srgbClr val="3F3F3F"/>
                          </a:solidFill>
                          <a:effectLst/>
                          <a:latin typeface="+mn-lt"/>
                          <a:ea typeface="+mn-ea"/>
                          <a:cs typeface="+mn-cs"/>
                        </a:rPr>
                        <a:t>284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r" rtl="0" fontAlgn="ctr">
                        <a:buNone/>
                      </a:pPr>
                      <a:r>
                        <a:rPr lang="pl-PL" sz="2000" b="0" i="0" u="none" strike="noStrike">
                          <a:solidFill>
                            <a:srgbClr val="3F3F3F"/>
                          </a:solidFill>
                          <a:effectLst/>
                          <a:latin typeface="+mn-lt"/>
                          <a:ea typeface="+mn-ea"/>
                          <a:cs typeface="+mn-cs"/>
                        </a:rPr>
                        <a:t>12%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70567562"/>
                  </a:ext>
                </a:extLst>
              </a:tr>
              <a:tr h="468000">
                <a:tc>
                  <a:txBody>
                    <a:bodyPr/>
                    <a:lstStyle/>
                    <a:p>
                      <a:pPr marL="0" algn="l" rtl="0" fontAlgn="ctr"/>
                      <a:r>
                        <a:rPr lang="pl-PL" sz="2000" b="1" i="0" u="none" strike="noStrike">
                          <a:solidFill>
                            <a:schemeClr val="accent6">
                              <a:lumMod val="75000"/>
                            </a:schemeClr>
                          </a:solidFill>
                          <a:effectLst/>
                          <a:latin typeface="Lato" panose="020F0502020204030203" pitchFamily="34" charset="0"/>
                        </a:rPr>
                        <a:t>Rentowność portfela (LTM)*</a:t>
                      </a:r>
                      <a:endParaRPr lang="pl-PL" sz="2000" b="1" i="0" u="none" strike="noStrike">
                        <a:solidFill>
                          <a:schemeClr val="accent6">
                            <a:lumMod val="75000"/>
                          </a:schemeClr>
                        </a:solidFill>
                        <a:effectLst/>
                        <a:latin typeface="Lato" panose="020F0502020204030203" pitchFamily="34" charset="0"/>
                        <a:ea typeface="+mn-ea"/>
                        <a:cs typeface="+mn-cs"/>
                      </a:endParaRPr>
                    </a:p>
                  </a:txBody>
                  <a:tcPr marL="360000" marR="36000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20%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3F3F3F"/>
                          </a:solidFill>
                          <a:effectLst/>
                          <a:latin typeface="+mn-lt"/>
                          <a:ea typeface="+mn-ea"/>
                          <a:cs typeface="+mn-cs"/>
                        </a:rPr>
                        <a:t>11%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dirty="0">
                          <a:solidFill>
                            <a:srgbClr val="3F3F3F"/>
                          </a:solidFill>
                          <a:effectLst/>
                          <a:latin typeface="+mn-lt"/>
                          <a:ea typeface="+mn-ea"/>
                          <a:cs typeface="+mn-cs"/>
                        </a:rPr>
                        <a:t>86%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3524020102"/>
                  </a:ext>
                </a:extLst>
              </a:tr>
            </a:tbl>
          </a:graphicData>
        </a:graphic>
      </p:graphicFrame>
      <p:graphicFrame>
        <p:nvGraphicFramePr>
          <p:cNvPr id="7" name="Tabela 3">
            <a:extLst>
              <a:ext uri="{FF2B5EF4-FFF2-40B4-BE49-F238E27FC236}">
                <a16:creationId xmlns:a16="http://schemas.microsoft.com/office/drawing/2014/main" id="{4E55F9B9-D189-08D9-801B-763D0ADC1149}"/>
              </a:ext>
            </a:extLst>
          </p:cNvPr>
          <p:cNvGraphicFramePr>
            <a:graphicFrameLocks noGrp="1"/>
          </p:cNvGraphicFramePr>
          <p:nvPr>
            <p:extLst>
              <p:ext uri="{D42A27DB-BD31-4B8C-83A1-F6EECF244321}">
                <p14:modId xmlns:p14="http://schemas.microsoft.com/office/powerpoint/2010/main" val="4013718298"/>
              </p:ext>
            </p:extLst>
          </p:nvPr>
        </p:nvGraphicFramePr>
        <p:xfrm>
          <a:off x="12240000" y="2340000"/>
          <a:ext cx="11520000" cy="6156000"/>
        </p:xfrm>
        <a:graphic>
          <a:graphicData uri="http://schemas.openxmlformats.org/drawingml/2006/table">
            <a:tbl>
              <a:tblPr firstRow="1" bandRow="1">
                <a:effectLst/>
                <a:tableStyleId>{08FB837D-C827-4EFA-A057-4D05807E0F7C}</a:tableStyleId>
              </a:tblPr>
              <a:tblGrid>
                <a:gridCol w="1440000">
                  <a:extLst>
                    <a:ext uri="{9D8B030D-6E8A-4147-A177-3AD203B41FA5}">
                      <a16:colId xmlns:a16="http://schemas.microsoft.com/office/drawing/2014/main" val="631582683"/>
                    </a:ext>
                  </a:extLst>
                </a:gridCol>
                <a:gridCol w="1440000">
                  <a:extLst>
                    <a:ext uri="{9D8B030D-6E8A-4147-A177-3AD203B41FA5}">
                      <a16:colId xmlns:a16="http://schemas.microsoft.com/office/drawing/2014/main" val="741343620"/>
                    </a:ext>
                  </a:extLst>
                </a:gridCol>
                <a:gridCol w="1440000">
                  <a:extLst>
                    <a:ext uri="{9D8B030D-6E8A-4147-A177-3AD203B41FA5}">
                      <a16:colId xmlns:a16="http://schemas.microsoft.com/office/drawing/2014/main" val="3984673003"/>
                    </a:ext>
                  </a:extLst>
                </a:gridCol>
                <a:gridCol w="1440000">
                  <a:extLst>
                    <a:ext uri="{9D8B030D-6E8A-4147-A177-3AD203B41FA5}">
                      <a16:colId xmlns:a16="http://schemas.microsoft.com/office/drawing/2014/main" val="2900188235"/>
                    </a:ext>
                  </a:extLst>
                </a:gridCol>
                <a:gridCol w="1440000">
                  <a:extLst>
                    <a:ext uri="{9D8B030D-6E8A-4147-A177-3AD203B41FA5}">
                      <a16:colId xmlns:a16="http://schemas.microsoft.com/office/drawing/2014/main" val="1523798640"/>
                    </a:ext>
                  </a:extLst>
                </a:gridCol>
                <a:gridCol w="1440000">
                  <a:extLst>
                    <a:ext uri="{9D8B030D-6E8A-4147-A177-3AD203B41FA5}">
                      <a16:colId xmlns:a16="http://schemas.microsoft.com/office/drawing/2014/main" val="3463537553"/>
                    </a:ext>
                  </a:extLst>
                </a:gridCol>
                <a:gridCol w="1440000">
                  <a:extLst>
                    <a:ext uri="{9D8B030D-6E8A-4147-A177-3AD203B41FA5}">
                      <a16:colId xmlns:a16="http://schemas.microsoft.com/office/drawing/2014/main" val="3604631592"/>
                    </a:ext>
                  </a:extLst>
                </a:gridCol>
                <a:gridCol w="1440000">
                  <a:extLst>
                    <a:ext uri="{9D8B030D-6E8A-4147-A177-3AD203B41FA5}">
                      <a16:colId xmlns:a16="http://schemas.microsoft.com/office/drawing/2014/main" val="1064771793"/>
                    </a:ext>
                  </a:extLst>
                </a:gridCol>
              </a:tblGrid>
              <a:tr h="720000">
                <a:tc>
                  <a:txBody>
                    <a:bodyPr/>
                    <a:lstStyle/>
                    <a:p>
                      <a:pPr algn="ctr" fontAlgn="ctr"/>
                      <a:r>
                        <a:rPr lang="pl-PL" sz="2000" b="1" u="none" strike="noStrike" dirty="0">
                          <a:solidFill>
                            <a:schemeClr val="bg1"/>
                          </a:solidFill>
                          <a:effectLst/>
                          <a:latin typeface="+mj-lt"/>
                          <a:ea typeface="+mn-ea"/>
                          <a:cs typeface="+mn-cs"/>
                        </a:rPr>
                        <a:t>1 kw. </a:t>
                      </a:r>
                    </a:p>
                    <a:p>
                      <a:pPr algn="ctr" fontAlgn="ctr"/>
                      <a:r>
                        <a:rPr lang="pl-PL" sz="2000" b="1" u="none" strike="noStrike" dirty="0">
                          <a:solidFill>
                            <a:schemeClr val="bg1"/>
                          </a:solidFill>
                          <a:effectLst/>
                          <a:latin typeface="+mj-lt"/>
                          <a:ea typeface="+mn-ea"/>
                          <a:cs typeface="+mn-cs"/>
                        </a:rPr>
                        <a:t>2024</a:t>
                      </a:r>
                    </a:p>
                  </a:txBody>
                  <a:tcPr marL="6350" marR="6350" marT="6350" marB="0" anchor="ctr">
                    <a:lnL w="9525" cap="flat" cmpd="sng" algn="ctr">
                      <a:noFill/>
                      <a:prstDash val="solid"/>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fontAlgn="ctr"/>
                      <a:r>
                        <a:rPr lang="pl-PL" sz="2000" b="1" u="none" strike="noStrike" dirty="0">
                          <a:solidFill>
                            <a:schemeClr val="bg1"/>
                          </a:solidFill>
                          <a:effectLst/>
                          <a:latin typeface="+mj-lt"/>
                          <a:ea typeface="+mn-ea"/>
                          <a:cs typeface="+mn-cs"/>
                        </a:rPr>
                        <a:t>2 kw. </a:t>
                      </a:r>
                    </a:p>
                    <a:p>
                      <a:pPr algn="ctr" fontAlgn="ctr"/>
                      <a:r>
                        <a:rPr lang="pl-PL" sz="2000" b="1" u="none" strike="noStrike" dirty="0">
                          <a:solidFill>
                            <a:schemeClr val="bg1"/>
                          </a:solidFill>
                          <a:effectLst/>
                          <a:latin typeface="+mj-lt"/>
                          <a:ea typeface="+mn-ea"/>
                          <a:cs typeface="+mn-cs"/>
                        </a:rPr>
                        <a:t>2024</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fontAlgn="ctr"/>
                      <a:r>
                        <a:rPr lang="pl-PL" sz="2000" b="1" u="none" strike="noStrike">
                          <a:solidFill>
                            <a:schemeClr val="bg1"/>
                          </a:solidFill>
                          <a:effectLst/>
                          <a:latin typeface="+mj-lt"/>
                          <a:ea typeface="+mn-ea"/>
                          <a:cs typeface="+mn-cs"/>
                        </a:rPr>
                        <a:t>3 kw. </a:t>
                      </a:r>
                    </a:p>
                    <a:p>
                      <a:pPr algn="ctr" fontAlgn="ctr"/>
                      <a:r>
                        <a:rPr lang="pl-PL" sz="2000" b="1" u="none" strike="noStrike">
                          <a:solidFill>
                            <a:schemeClr val="bg1"/>
                          </a:solidFill>
                          <a:effectLst/>
                          <a:latin typeface="+mj-lt"/>
                          <a:ea typeface="+mn-ea"/>
                          <a:cs typeface="+mn-cs"/>
                        </a:rPr>
                        <a:t>2024</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fontAlgn="ctr"/>
                      <a:r>
                        <a:rPr lang="pl-PL" sz="2000" b="1" u="none" strike="noStrike" dirty="0">
                          <a:solidFill>
                            <a:schemeClr val="bg1"/>
                          </a:solidFill>
                          <a:effectLst/>
                          <a:latin typeface="+mj-lt"/>
                          <a:ea typeface="+mn-ea"/>
                          <a:cs typeface="+mn-cs"/>
                        </a:rPr>
                        <a:t>4 kw. </a:t>
                      </a:r>
                    </a:p>
                    <a:p>
                      <a:pPr algn="ctr" fontAlgn="ctr"/>
                      <a:r>
                        <a:rPr lang="pl-PL" sz="2000" b="1" u="none" strike="noStrike" dirty="0">
                          <a:solidFill>
                            <a:schemeClr val="bg1"/>
                          </a:solidFill>
                          <a:effectLst/>
                          <a:latin typeface="+mj-lt"/>
                          <a:ea typeface="+mn-ea"/>
                          <a:cs typeface="+mn-cs"/>
                        </a:rPr>
                        <a:t>2024</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fontAlgn="ctr"/>
                      <a:r>
                        <a:rPr lang="pl-PL" sz="2000" b="1" u="none" strike="noStrike" dirty="0">
                          <a:solidFill>
                            <a:schemeClr val="bg1"/>
                          </a:solidFill>
                          <a:effectLst/>
                          <a:latin typeface="+mj-lt"/>
                          <a:ea typeface="+mn-ea"/>
                          <a:cs typeface="+mn-cs"/>
                        </a:rPr>
                        <a:t>1 kw. </a:t>
                      </a:r>
                    </a:p>
                    <a:p>
                      <a:pPr algn="ctr" fontAlgn="ctr"/>
                      <a:r>
                        <a:rPr lang="pl-PL" sz="2000" b="1" u="none" strike="noStrike" dirty="0">
                          <a:solidFill>
                            <a:schemeClr val="bg1"/>
                          </a:solidFill>
                          <a:effectLst/>
                          <a:latin typeface="+mj-lt"/>
                          <a:ea typeface="+mn-ea"/>
                          <a:cs typeface="+mn-cs"/>
                        </a:rPr>
                        <a:t>2025</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fontAlgn="ctr"/>
                      <a:r>
                        <a:rPr lang="pl-PL" sz="2000" b="1" u="none" strike="noStrike" dirty="0">
                          <a:solidFill>
                            <a:schemeClr val="bg1"/>
                          </a:solidFill>
                          <a:effectLst/>
                          <a:latin typeface="+mj-lt"/>
                          <a:ea typeface="+mn-ea"/>
                          <a:cs typeface="+mn-cs"/>
                        </a:rPr>
                        <a:t>2 kw. </a:t>
                      </a:r>
                    </a:p>
                    <a:p>
                      <a:pPr algn="ctr" fontAlgn="ctr"/>
                      <a:r>
                        <a:rPr lang="pl-PL" sz="2000" b="1" u="none" strike="noStrike" dirty="0">
                          <a:solidFill>
                            <a:schemeClr val="bg1"/>
                          </a:solidFill>
                          <a:effectLst/>
                          <a:latin typeface="+mj-lt"/>
                          <a:ea typeface="+mn-ea"/>
                          <a:cs typeface="+mn-cs"/>
                        </a:rPr>
                        <a:t>2025</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fontAlgn="ctr">
                        <a:buNone/>
                      </a:pPr>
                      <a:r>
                        <a:rPr lang="pl-PL" sz="2000" b="1" u="none" strike="noStrike" dirty="0">
                          <a:solidFill>
                            <a:schemeClr val="bg1"/>
                          </a:solidFill>
                          <a:effectLst/>
                          <a:latin typeface="+mj-lt"/>
                          <a:ea typeface="+mn-ea"/>
                          <a:cs typeface="+mn-cs"/>
                        </a:rPr>
                        <a:t>3 kw. </a:t>
                      </a:r>
                    </a:p>
                    <a:p>
                      <a:pPr algn="ctr" fontAlgn="ctr">
                        <a:buNone/>
                      </a:pPr>
                      <a:r>
                        <a:rPr lang="pl-PL" sz="2000" b="1" u="none" strike="noStrike" dirty="0">
                          <a:solidFill>
                            <a:schemeClr val="bg1"/>
                          </a:solidFill>
                          <a:effectLst/>
                          <a:latin typeface="+mj-lt"/>
                          <a:ea typeface="+mn-ea"/>
                          <a:cs typeface="+mn-cs"/>
                        </a:rPr>
                        <a:t>2025</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fontAlgn="ctr">
                        <a:buNone/>
                      </a:pPr>
                      <a:r>
                        <a:rPr lang="pl-PL" sz="2000" b="1" u="none" strike="noStrike" dirty="0">
                          <a:solidFill>
                            <a:schemeClr val="bg1"/>
                          </a:solidFill>
                          <a:effectLst/>
                          <a:latin typeface="+mj-lt"/>
                          <a:ea typeface="+mn-ea"/>
                          <a:cs typeface="+mn-cs"/>
                        </a:rPr>
                        <a:t>4 kw. </a:t>
                      </a:r>
                    </a:p>
                    <a:p>
                      <a:pPr algn="ctr" fontAlgn="ctr">
                        <a:buNone/>
                      </a:pPr>
                      <a:r>
                        <a:rPr lang="pl-PL" sz="2000" b="1" u="none" strike="noStrike" dirty="0">
                          <a:solidFill>
                            <a:schemeClr val="bg1"/>
                          </a:solidFill>
                          <a:effectLst/>
                          <a:latin typeface="+mj-lt"/>
                          <a:ea typeface="+mn-ea"/>
                          <a:cs typeface="+mn-cs"/>
                        </a:rPr>
                        <a:t>2025</a:t>
                      </a:r>
                    </a:p>
                  </a:txBody>
                  <a:tcPr marL="6350" marR="6350" marT="6350" marB="0" anchor="ctr">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872774999"/>
                  </a:ext>
                </a:extLst>
              </a:tr>
              <a:tr h="468000">
                <a:tc>
                  <a:txBody>
                    <a:bodyPr/>
                    <a:lstStyle/>
                    <a:p>
                      <a:pPr marL="0" algn="r" rtl="0" fontAlgn="ctr">
                        <a:buNone/>
                      </a:pPr>
                      <a:r>
                        <a:rPr lang="pl-PL" sz="2000" b="0" i="0" u="none" strike="noStrike" dirty="0">
                          <a:solidFill>
                            <a:srgbClr val="3F3F3F"/>
                          </a:solidFill>
                          <a:effectLst/>
                          <a:latin typeface="+mn-lt"/>
                          <a:ea typeface="+mn-ea"/>
                          <a:cs typeface="+mn-cs"/>
                        </a:rPr>
                        <a:t>27</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dirty="0">
                          <a:solidFill>
                            <a:srgbClr val="3F3F3F"/>
                          </a:solidFill>
                          <a:effectLst/>
                          <a:latin typeface="+mn-lt"/>
                          <a:ea typeface="+mn-ea"/>
                          <a:cs typeface="+mn-cs"/>
                        </a:rPr>
                        <a:t>142</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dirty="0">
                          <a:solidFill>
                            <a:srgbClr val="3F3F3F"/>
                          </a:solidFill>
                          <a:effectLst/>
                          <a:latin typeface="+mn-lt"/>
                          <a:ea typeface="+mn-ea"/>
                          <a:cs typeface="+mn-cs"/>
                        </a:rPr>
                        <a:t>317</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54</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dirty="0">
                          <a:solidFill>
                            <a:srgbClr val="3F3F3F"/>
                          </a:solidFill>
                          <a:effectLst/>
                          <a:latin typeface="+mn-lt"/>
                          <a:ea typeface="+mn-ea"/>
                          <a:cs typeface="+mn-cs"/>
                        </a:rPr>
                        <a:t>14</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34</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13</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62</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2677201485"/>
                  </a:ext>
                </a:extLst>
              </a:tr>
              <a:tr h="468000">
                <a:tc>
                  <a:txBody>
                    <a:bodyPr/>
                    <a:lstStyle/>
                    <a:p>
                      <a:pPr marL="0" algn="r" rtl="0" fontAlgn="ctr">
                        <a:buNone/>
                      </a:pPr>
                      <a:r>
                        <a:rPr lang="pl-PL" sz="2000" b="0" i="0" u="none" strike="noStrike" dirty="0">
                          <a:solidFill>
                            <a:srgbClr val="3F3F3F"/>
                          </a:solidFill>
                          <a:effectLst/>
                          <a:latin typeface="+mn-lt"/>
                          <a:ea typeface="+mn-ea"/>
                          <a:cs typeface="+mn-cs"/>
                        </a:rPr>
                        <a:t>126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119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146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147</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128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145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137</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146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7015528"/>
                  </a:ext>
                </a:extLst>
              </a:tr>
              <a:tr h="468000">
                <a:tc>
                  <a:txBody>
                    <a:bodyPr/>
                    <a:lstStyle/>
                    <a:p>
                      <a:pPr marL="0" algn="r" rtl="0" fontAlgn="ctr">
                        <a:buNone/>
                      </a:pPr>
                      <a:r>
                        <a:rPr lang="pl-PL" sz="2000" b="0" i="0" u="none" strike="noStrike">
                          <a:solidFill>
                            <a:srgbClr val="3F3F3F"/>
                          </a:solidFill>
                          <a:effectLst/>
                          <a:latin typeface="+mn-lt"/>
                          <a:ea typeface="+mn-ea"/>
                          <a:cs typeface="+mn-cs"/>
                        </a:rPr>
                        <a:t>1 693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dirty="0">
                          <a:solidFill>
                            <a:srgbClr val="3F3F3F"/>
                          </a:solidFill>
                          <a:effectLst/>
                          <a:latin typeface="+mn-lt"/>
                          <a:ea typeface="+mn-ea"/>
                          <a:cs typeface="+mn-cs"/>
                        </a:rPr>
                        <a:t>1 771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2 036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dirty="0">
                          <a:solidFill>
                            <a:srgbClr val="3F3F3F"/>
                          </a:solidFill>
                          <a:effectLst/>
                          <a:latin typeface="+mn-lt"/>
                          <a:ea typeface="+mn-ea"/>
                          <a:cs typeface="+mn-cs"/>
                        </a:rPr>
                        <a:t>1 898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1 838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dirty="0">
                          <a:solidFill>
                            <a:srgbClr val="3F3F3F"/>
                          </a:solidFill>
                          <a:effectLst/>
                          <a:latin typeface="+mn-lt"/>
                          <a:ea typeface="+mn-ea"/>
                          <a:cs typeface="+mn-cs"/>
                        </a:rPr>
                        <a:t>1 837</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1 824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1 811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442419976"/>
                  </a:ext>
                </a:extLst>
              </a:tr>
              <a:tr h="468000">
                <a:tc>
                  <a:txBody>
                    <a:bodyPr/>
                    <a:lstStyle/>
                    <a:p>
                      <a:pPr marL="0" algn="r" rtl="0" fontAlgn="ctr">
                        <a:buNone/>
                      </a:pPr>
                      <a:r>
                        <a:rPr lang="pl-PL" sz="2000" b="0" i="0" u="none" strike="noStrike">
                          <a:solidFill>
                            <a:srgbClr val="3F3F3F"/>
                          </a:solidFill>
                          <a:effectLst/>
                          <a:latin typeface="+mn-lt"/>
                          <a:ea typeface="+mn-ea"/>
                          <a:cs typeface="+mn-cs"/>
                        </a:rPr>
                        <a:t>113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53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112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dirty="0">
                          <a:solidFill>
                            <a:srgbClr val="3F3F3F"/>
                          </a:solidFill>
                          <a:effectLst/>
                          <a:latin typeface="+mn-lt"/>
                          <a:ea typeface="+mn-ea"/>
                          <a:cs typeface="+mn-cs"/>
                        </a:rPr>
                        <a:t>-38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98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90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104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93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2342972"/>
                  </a:ext>
                </a:extLst>
              </a:tr>
              <a:tr h="468000">
                <a:tc>
                  <a:txBody>
                    <a:bodyPr/>
                    <a:lstStyle/>
                    <a:p>
                      <a:pPr marL="0" algn="r" rtl="0" fontAlgn="ctr">
                        <a:buNone/>
                      </a:pPr>
                      <a:r>
                        <a:rPr lang="pl-PL" sz="2000" b="0" i="0" u="none" strike="noStrike">
                          <a:solidFill>
                            <a:srgbClr val="3F3F3F"/>
                          </a:solidFill>
                          <a:effectLst/>
                          <a:latin typeface="+mn-lt"/>
                          <a:ea typeface="+mn-ea"/>
                          <a:cs typeface="+mn-cs"/>
                        </a:rPr>
                        <a:t>109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49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108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-44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94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dirty="0">
                          <a:solidFill>
                            <a:srgbClr val="3F3F3F"/>
                          </a:solidFill>
                          <a:effectLst/>
                          <a:latin typeface="+mn-lt"/>
                          <a:ea typeface="+mn-ea"/>
                          <a:cs typeface="+mn-cs"/>
                        </a:rPr>
                        <a:t>86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100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89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500867947"/>
                  </a:ext>
                </a:extLst>
              </a:tr>
              <a:tr h="756000">
                <a:tc>
                  <a:txBody>
                    <a:bodyPr/>
                    <a:lstStyle/>
                    <a:p>
                      <a:pPr marL="0" algn="r" rtl="0" fontAlgn="ctr">
                        <a:buNone/>
                      </a:pPr>
                      <a:r>
                        <a:rPr lang="pl-PL" sz="2000" b="0" i="0" u="none" strike="noStrike">
                          <a:solidFill>
                            <a:srgbClr val="3F3F3F"/>
                          </a:solidFill>
                          <a:effectLst/>
                          <a:latin typeface="+mn-lt"/>
                          <a:ea typeface="+mn-ea"/>
                          <a:cs typeface="+mn-cs"/>
                        </a:rPr>
                        <a:t>7</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dirty="0">
                          <a:solidFill>
                            <a:srgbClr val="3F3F3F"/>
                          </a:solidFill>
                          <a:effectLst/>
                          <a:latin typeface="+mn-lt"/>
                          <a:ea typeface="+mn-ea"/>
                          <a:cs typeface="+mn-cs"/>
                        </a:rPr>
                        <a:t>-36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dirty="0">
                          <a:solidFill>
                            <a:srgbClr val="3F3F3F"/>
                          </a:solidFill>
                          <a:effectLst/>
                          <a:latin typeface="+mn-lt"/>
                          <a:ea typeface="+mn-ea"/>
                          <a:cs typeface="+mn-cs"/>
                        </a:rPr>
                        <a:t>-145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3114976"/>
                  </a:ext>
                </a:extLst>
              </a:tr>
              <a:tr h="468000">
                <a:tc>
                  <a:txBody>
                    <a:bodyPr/>
                    <a:lstStyle/>
                    <a:p>
                      <a:pPr marL="0" algn="r" rtl="0" fontAlgn="ctr">
                        <a:buNone/>
                      </a:pPr>
                      <a:r>
                        <a:rPr lang="pl-PL" sz="2000" b="0" i="0" u="none" strike="noStrike">
                          <a:solidFill>
                            <a:srgbClr val="3F3F3F"/>
                          </a:solidFill>
                          <a:effectLst/>
                          <a:latin typeface="+mn-lt"/>
                          <a:ea typeface="+mn-ea"/>
                          <a:cs typeface="+mn-cs"/>
                        </a:rPr>
                        <a:t>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dirty="0">
                          <a:solidFill>
                            <a:srgbClr val="3F3F3F"/>
                          </a:solidFill>
                          <a:effectLst/>
                          <a:latin typeface="+mn-lt"/>
                          <a:ea typeface="+mn-ea"/>
                          <a:cs typeface="+mn-cs"/>
                        </a:rPr>
                        <a:t>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3461956585"/>
                  </a:ext>
                </a:extLst>
              </a:tr>
              <a:tr h="468000">
                <a:tc>
                  <a:txBody>
                    <a:bodyPr/>
                    <a:lstStyle/>
                    <a:p>
                      <a:pPr marL="0" algn="r" rtl="0" fontAlgn="ctr">
                        <a:buNone/>
                      </a:pPr>
                      <a:r>
                        <a:rPr lang="pl-PL" sz="2000" b="0" i="0" u="none" strike="noStrike">
                          <a:solidFill>
                            <a:srgbClr val="3F3F3F"/>
                          </a:solidFill>
                          <a:effectLst/>
                          <a:latin typeface="+mn-lt"/>
                          <a:ea typeface="+mn-ea"/>
                          <a:cs typeface="+mn-cs"/>
                        </a:rPr>
                        <a:t>67</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-17</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45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dirty="0">
                          <a:solidFill>
                            <a:srgbClr val="3F3F3F"/>
                          </a:solidFill>
                          <a:effectLst/>
                          <a:latin typeface="+mn-lt"/>
                          <a:ea typeface="+mn-ea"/>
                          <a:cs typeface="+mn-cs"/>
                        </a:rPr>
                        <a:t>-99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17</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dirty="0">
                          <a:solidFill>
                            <a:srgbClr val="3F3F3F"/>
                          </a:solidFill>
                          <a:effectLst/>
                          <a:latin typeface="+mn-lt"/>
                          <a:ea typeface="+mn-ea"/>
                          <a:cs typeface="+mn-cs"/>
                        </a:rPr>
                        <a:t>47</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64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36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8996782"/>
                  </a:ext>
                </a:extLst>
              </a:tr>
              <a:tr h="468000">
                <a:tc>
                  <a:txBody>
                    <a:bodyPr/>
                    <a:lstStyle/>
                    <a:p>
                      <a:pPr marL="0" algn="r" rtl="0" fontAlgn="ctr">
                        <a:buNone/>
                      </a:pPr>
                      <a:r>
                        <a:rPr lang="pl-PL" sz="2000" b="0" i="0" u="none" strike="noStrike">
                          <a:solidFill>
                            <a:srgbClr val="3F3F3F"/>
                          </a:solidFill>
                          <a:effectLst/>
                          <a:latin typeface="+mn-lt"/>
                          <a:ea typeface="+mn-ea"/>
                          <a:cs typeface="+mn-cs"/>
                        </a:rPr>
                        <a:t>61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-24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38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-108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39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53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27</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466516275"/>
                  </a:ext>
                </a:extLst>
              </a:tr>
              <a:tr h="468000">
                <a:tc>
                  <a:txBody>
                    <a:bodyPr/>
                    <a:lstStyle/>
                    <a:p>
                      <a:pPr marL="0" algn="r" rtl="0" fontAlgn="ctr">
                        <a:buNone/>
                      </a:pPr>
                      <a:r>
                        <a:rPr lang="pl-PL" sz="2000" b="0" i="0" u="none" strike="noStrike">
                          <a:solidFill>
                            <a:srgbClr val="3F3F3F"/>
                          </a:solidFill>
                          <a:effectLst/>
                          <a:latin typeface="+mn-lt"/>
                          <a:ea typeface="+mn-ea"/>
                          <a:cs typeface="+mn-cs"/>
                        </a:rPr>
                        <a:t>78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46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76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83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43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dirty="0">
                          <a:solidFill>
                            <a:srgbClr val="3F3F3F"/>
                          </a:solidFill>
                          <a:effectLst/>
                          <a:latin typeface="+mn-lt"/>
                          <a:ea typeface="+mn-ea"/>
                          <a:cs typeface="+mn-cs"/>
                        </a:rPr>
                        <a:t>98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91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3F3F3F"/>
                          </a:solidFill>
                          <a:effectLst/>
                          <a:latin typeface="+mn-lt"/>
                          <a:ea typeface="+mn-ea"/>
                          <a:cs typeface="+mn-cs"/>
                        </a:rPr>
                        <a:t>85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567562"/>
                  </a:ext>
                </a:extLst>
              </a:tr>
              <a:tr h="468000">
                <a:tc>
                  <a:txBody>
                    <a:bodyPr/>
                    <a:lstStyle/>
                    <a:p>
                      <a:pPr marL="0" algn="r" rtl="0" fontAlgn="ctr">
                        <a:buNone/>
                      </a:pPr>
                      <a:r>
                        <a:rPr lang="pl-PL" sz="2000" b="0" i="0" u="none" strike="noStrike">
                          <a:solidFill>
                            <a:srgbClr val="3F3F3F"/>
                          </a:solidFill>
                          <a:effectLst/>
                          <a:latin typeface="+mn-lt"/>
                          <a:ea typeface="+mn-ea"/>
                          <a:cs typeface="+mn-cs"/>
                        </a:rPr>
                        <a:t>24%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21%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18%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3F3F3F"/>
                          </a:solidFill>
                          <a:effectLst/>
                          <a:latin typeface="+mn-lt"/>
                          <a:ea typeface="+mn-ea"/>
                          <a:cs typeface="+mn-cs"/>
                        </a:rPr>
                        <a:t>11%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dirty="0">
                          <a:solidFill>
                            <a:srgbClr val="3F3F3F"/>
                          </a:solidFill>
                          <a:effectLst/>
                          <a:latin typeface="+mn-lt"/>
                          <a:ea typeface="+mn-ea"/>
                          <a:cs typeface="+mn-cs"/>
                        </a:rPr>
                        <a:t>12%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dirty="0">
                          <a:solidFill>
                            <a:srgbClr val="3F3F3F"/>
                          </a:solidFill>
                          <a:effectLst/>
                          <a:latin typeface="+mn-lt"/>
                          <a:ea typeface="+mn-ea"/>
                          <a:cs typeface="+mn-cs"/>
                        </a:rPr>
                        <a:t>14%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dirty="0">
                          <a:solidFill>
                            <a:srgbClr val="3F3F3F"/>
                          </a:solidFill>
                          <a:effectLst/>
                          <a:latin typeface="+mn-lt"/>
                          <a:ea typeface="+mn-ea"/>
                          <a:cs typeface="+mn-cs"/>
                        </a:rPr>
                        <a:t>12%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dirty="0">
                          <a:solidFill>
                            <a:srgbClr val="3F3F3F"/>
                          </a:solidFill>
                          <a:effectLst/>
                          <a:latin typeface="+mn-lt"/>
                          <a:ea typeface="+mn-ea"/>
                          <a:cs typeface="+mn-cs"/>
                        </a:rPr>
                        <a:t>20%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3524020102"/>
                  </a:ext>
                </a:extLst>
              </a:tr>
            </a:tbl>
          </a:graphicData>
        </a:graphic>
      </p:graphicFrame>
      <p:sp>
        <p:nvSpPr>
          <p:cNvPr id="4" name="Symbol zastępczy numeru slajdu 2">
            <a:extLst>
              <a:ext uri="{FF2B5EF4-FFF2-40B4-BE49-F238E27FC236}">
                <a16:creationId xmlns:a16="http://schemas.microsoft.com/office/drawing/2014/main" id="{4F75A41D-10AB-1A3E-5570-C63E7024E93E}"/>
              </a:ext>
            </a:extLst>
          </p:cNvPr>
          <p:cNvSpPr txBox="1">
            <a:spLocks/>
          </p:cNvSpPr>
          <p:nvPr/>
        </p:nvSpPr>
        <p:spPr>
          <a:xfrm>
            <a:off x="23397988" y="13214602"/>
            <a:ext cx="904038" cy="384721"/>
          </a:xfrm>
          <a:prstGeom prst="rect">
            <a:avLst/>
          </a:prstGeom>
        </p:spPr>
        <p:txBody>
          <a:bodyPr/>
          <a:lstStyle>
            <a:defPPr>
              <a:defRPr lang="pl-PL"/>
            </a:defPPr>
            <a:lvl1pPr marL="0" algn="l" defTabSz="1104778" rtl="0" eaLnBrk="1" latinLnBrk="0" hangingPunct="1">
              <a:defRPr sz="2175" kern="1200">
                <a:solidFill>
                  <a:schemeClr val="tx1"/>
                </a:solidFill>
                <a:latin typeface="+mn-lt"/>
                <a:ea typeface="+mn-ea"/>
                <a:cs typeface="+mn-cs"/>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algn="r">
              <a:defRPr/>
            </a:pPr>
            <a:fld id="{05D33902-A113-4A7A-BEEF-EE9D90F362D7}" type="slidenum">
              <a:rPr lang="pl-PL" sz="2500" smtClean="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rPr>
              <a:pPr algn="r">
                <a:defRPr/>
              </a:pPr>
              <a:t>17</a:t>
            </a:fld>
            <a:endParaRPr lang="pl-PL" sz="2500" dirty="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2155585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6E913-79C3-2BA1-090F-530C6B23245E}"/>
            </a:ext>
          </a:extLst>
        </p:cNvPr>
        <p:cNvGrpSpPr/>
        <p:nvPr/>
      </p:nvGrpSpPr>
      <p:grpSpPr>
        <a:xfrm>
          <a:off x="0" y="0"/>
          <a:ext cx="0" cy="0"/>
          <a:chOff x="0" y="0"/>
          <a:chExt cx="0" cy="0"/>
        </a:xfrm>
      </p:grpSpPr>
      <p:sp>
        <p:nvSpPr>
          <p:cNvPr id="11" name="Prostokąt 10">
            <a:extLst>
              <a:ext uri="{FF2B5EF4-FFF2-40B4-BE49-F238E27FC236}">
                <a16:creationId xmlns:a16="http://schemas.microsoft.com/office/drawing/2014/main" id="{75E4405D-7C5A-8162-0CED-084E2EAB6089}"/>
              </a:ext>
            </a:extLst>
          </p:cNvPr>
          <p:cNvSpPr/>
          <p:nvPr/>
        </p:nvSpPr>
        <p:spPr>
          <a:xfrm>
            <a:off x="0" y="2083981"/>
            <a:ext cx="24383999" cy="6183720"/>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pic>
        <p:nvPicPr>
          <p:cNvPr id="5" name="Obraz 4" descr="Drapacze chmur pokazywane z widoku w górę">
            <a:extLst>
              <a:ext uri="{FF2B5EF4-FFF2-40B4-BE49-F238E27FC236}">
                <a16:creationId xmlns:a16="http://schemas.microsoft.com/office/drawing/2014/main" id="{24DE3FDF-8814-93FF-FA78-6F4BD6F00924}"/>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6" name="Prostokąt 5">
            <a:extLst>
              <a:ext uri="{FF2B5EF4-FFF2-40B4-BE49-F238E27FC236}">
                <a16:creationId xmlns:a16="http://schemas.microsoft.com/office/drawing/2014/main" id="{A9926123-3261-9072-6E44-6D99DD04D8AC}"/>
              </a:ext>
            </a:extLst>
          </p:cNvPr>
          <p:cNvSpPr/>
          <p:nvPr/>
        </p:nvSpPr>
        <p:spPr>
          <a:xfrm>
            <a:off x="0" y="-1"/>
            <a:ext cx="24384000" cy="2083981"/>
          </a:xfrm>
          <a:prstGeom prst="rect">
            <a:avLst/>
          </a:prstGeom>
          <a:solidFill>
            <a:schemeClr val="accent6">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3282"/>
              </a:solidFill>
              <a:effectLst/>
              <a:uLnTx/>
              <a:uFillTx/>
              <a:latin typeface="Lato Light"/>
              <a:ea typeface="+mn-ea"/>
              <a:cs typeface="+mn-cs"/>
            </a:endParaRPr>
          </a:p>
        </p:txBody>
      </p:sp>
      <p:sp>
        <p:nvSpPr>
          <p:cNvPr id="8" name="pole tekstowe 7">
            <a:extLst>
              <a:ext uri="{FF2B5EF4-FFF2-40B4-BE49-F238E27FC236}">
                <a16:creationId xmlns:a16="http://schemas.microsoft.com/office/drawing/2014/main" id="{7C881E9D-9D99-8286-A704-210B30D1565B}"/>
              </a:ext>
            </a:extLst>
          </p:cNvPr>
          <p:cNvSpPr txBox="1"/>
          <p:nvPr/>
        </p:nvSpPr>
        <p:spPr>
          <a:xfrm>
            <a:off x="533993" y="914994"/>
            <a:ext cx="17139684" cy="707886"/>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dirty="0">
                <a:ln>
                  <a:noFill/>
                </a:ln>
                <a:solidFill>
                  <a:srgbClr val="007DFA">
                    <a:lumMod val="20000"/>
                    <a:lumOff val="80000"/>
                  </a:srgbClr>
                </a:solidFill>
                <a:effectLst/>
                <a:uLnTx/>
                <a:uFillTx/>
                <a:latin typeface="Lato"/>
                <a:ea typeface="+mn-ea"/>
                <a:cs typeface="+mn-cs"/>
              </a:rPr>
              <a:t>Działalność Grupy KRUK we Francji, Czechach, na Słowacji i Niemczech</a:t>
            </a:r>
          </a:p>
        </p:txBody>
      </p:sp>
      <p:pic>
        <p:nvPicPr>
          <p:cNvPr id="9" name="Grafika 8">
            <a:extLst>
              <a:ext uri="{FF2B5EF4-FFF2-40B4-BE49-F238E27FC236}">
                <a16:creationId xmlns:a16="http://schemas.microsoft.com/office/drawing/2014/main" id="{611DD716-2684-9E82-AAAB-01C2F43F16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85086" y="491795"/>
            <a:ext cx="1364921" cy="1075833"/>
          </a:xfrm>
          <a:prstGeom prst="rect">
            <a:avLst/>
          </a:prstGeom>
        </p:spPr>
      </p:pic>
      <p:sp>
        <p:nvSpPr>
          <p:cNvPr id="15" name="pole tekstowe 14">
            <a:extLst>
              <a:ext uri="{FF2B5EF4-FFF2-40B4-BE49-F238E27FC236}">
                <a16:creationId xmlns:a16="http://schemas.microsoft.com/office/drawing/2014/main" id="{FCEFF08B-3CE5-BB69-28F0-FAACC919FE3F}"/>
              </a:ext>
            </a:extLst>
          </p:cNvPr>
          <p:cNvSpPr txBox="1"/>
          <p:nvPr/>
        </p:nvSpPr>
        <p:spPr>
          <a:xfrm>
            <a:off x="269002" y="8583614"/>
            <a:ext cx="23128986" cy="3897990"/>
          </a:xfrm>
          <a:prstGeom prst="rect">
            <a:avLst/>
          </a:prstGeom>
          <a:noFill/>
        </p:spPr>
        <p:txBody>
          <a:bodyPr wrap="square">
            <a:spAutoFit/>
          </a:bodyPr>
          <a:lstStyle/>
          <a:p>
            <a:pPr marL="895289" lvl="1" indent="-342900" algn="just">
              <a:lnSpc>
                <a:spcPts val="2950"/>
              </a:lnSpc>
              <a:buFont typeface="Arial" panose="020B0604020202020204" pitchFamily="34" charset="0"/>
              <a:buChar char="•"/>
              <a:defRPr/>
            </a:pPr>
            <a:r>
              <a:rPr lang="pl-PL" sz="2000" dirty="0">
                <a:solidFill>
                  <a:srgbClr val="000000"/>
                </a:solidFill>
                <a:latin typeface="Lato"/>
              </a:rPr>
              <a:t>W 2025 roku we Francji szacunkowe nakłady na w portfele detaliczne niezabezpieczone na  rynku pierwotnym wyniosły 1 mld zł. Udział KRUKa szacujemy na 11%, przy inwestycjach na poziomie 114 mln zł (5% nakładów Grupy). Jesteśmy w fazie nauki rynku, na którym Grupa KRUK nie posiada jeszcze własnych operacji. Działamy przede wszystkim w oparciu o dwóch lokalnych </a:t>
            </a:r>
            <a:r>
              <a:rPr lang="pl-PL" sz="2000" dirty="0" err="1">
                <a:solidFill>
                  <a:srgbClr val="000000"/>
                </a:solidFill>
                <a:latin typeface="Lato"/>
              </a:rPr>
              <a:t>serwiserów</a:t>
            </a:r>
            <a:r>
              <a:rPr lang="pl-PL" sz="2000" dirty="0">
                <a:solidFill>
                  <a:srgbClr val="000000"/>
                </a:solidFill>
                <a:latin typeface="Lato"/>
              </a:rPr>
              <a:t>, </a:t>
            </a:r>
          </a:p>
          <a:p>
            <a:pPr marL="895289" lvl="1" indent="-342900" algn="just">
              <a:lnSpc>
                <a:spcPts val="2950"/>
              </a:lnSpc>
              <a:buFont typeface="Arial" panose="020B0604020202020204" pitchFamily="34" charset="0"/>
              <a:buChar char="•"/>
              <a:defRPr/>
            </a:pPr>
            <a:r>
              <a:rPr lang="pl-PL" sz="2000" dirty="0">
                <a:solidFill>
                  <a:srgbClr val="000000"/>
                </a:solidFill>
                <a:latin typeface="Lato"/>
              </a:rPr>
              <a:t>Spłaty z portfeli  na pozostałych rynkach wyniosły 124 mln zł i stanowiły 3% wszystkich wpłat w Grupie.  Wzrost spłat związany był z wzrostem na rynku francuskim.</a:t>
            </a:r>
          </a:p>
          <a:p>
            <a:pPr marL="895289" lvl="1" indent="-342900" algn="just">
              <a:lnSpc>
                <a:spcPts val="2950"/>
              </a:lnSpc>
              <a:buFont typeface="Arial" panose="020B0604020202020204" pitchFamily="34" charset="0"/>
              <a:buChar char="•"/>
              <a:defRPr/>
            </a:pPr>
            <a:r>
              <a:rPr kumimoji="0" lang="pl-PL" sz="2000" b="0" i="0" u="none" strike="noStrike" kern="1200" cap="none" spc="0" normalizeH="0" baseline="0" noProof="0" dirty="0">
                <a:ln>
                  <a:noFill/>
                </a:ln>
                <a:solidFill>
                  <a:srgbClr val="000000"/>
                </a:solidFill>
                <a:effectLst/>
                <a:uLnTx/>
                <a:uFillTx/>
                <a:latin typeface="Lato"/>
                <a:ea typeface="+mn-ea"/>
                <a:cs typeface="+mn-cs"/>
              </a:rPr>
              <a:t>Wartość bilansowa </a:t>
            </a:r>
            <a:r>
              <a:rPr lang="pl-PL" sz="2000" dirty="0">
                <a:solidFill>
                  <a:srgbClr val="000000"/>
                </a:solidFill>
                <a:latin typeface="Lato"/>
              </a:rPr>
              <a:t>nabytych pakietów wierzytelności na koniec okresu wyniosła 200 mln zł, stanowiąc łącznie 2% wartości bilansowej pakietów wierzytelności należących do Grupy KRUK. Spadek wartości bilansowej portfeli począwszy od I kwartału 2025  powiązany jest ze sprzedażą części aktywów w Czechach i Niemczech.</a:t>
            </a:r>
          </a:p>
          <a:p>
            <a:pPr marL="895289" lvl="1" indent="-342900" algn="just">
              <a:lnSpc>
                <a:spcPts val="2950"/>
              </a:lnSpc>
              <a:buFont typeface="Arial" panose="020B0604020202020204" pitchFamily="34" charset="0"/>
              <a:buChar char="•"/>
              <a:defRPr/>
            </a:pPr>
            <a:r>
              <a:rPr lang="pl-PL" sz="2000" dirty="0">
                <a:solidFill>
                  <a:srgbClr val="000000"/>
                </a:solidFill>
                <a:latin typeface="Lato"/>
              </a:rPr>
              <a:t>Przychody segmentu wyniosły łącznie 21 mln zł, z uwagi sprzedaż i negatywną aktualizacje prognozy wpływów części portfela na rynku czeskim i słowackim oraz rozpoznaniu negatywnej aktualizacji na rynku francuskim. </a:t>
            </a:r>
          </a:p>
          <a:p>
            <a:pPr marL="895289" lvl="1" indent="-342900" algn="just">
              <a:lnSpc>
                <a:spcPts val="2950"/>
              </a:lnSpc>
              <a:buFont typeface="Arial" panose="020B0604020202020204" pitchFamily="34" charset="0"/>
              <a:buChar char="•"/>
              <a:defRPr/>
            </a:pPr>
            <a:r>
              <a:rPr lang="pl-PL" sz="2000" dirty="0">
                <a:solidFill>
                  <a:srgbClr val="000000"/>
                </a:solidFill>
                <a:latin typeface="Lato"/>
              </a:rPr>
              <a:t>We Francji, na części polubownej procesu, obserwowaliśmy przez 6 kwartałów pozytywne odchylenia spłat, podwyższające nam marżę względem pierwotnych założeń. co w 4 kwartale 2025 roku konserwatywnie rozpoznaliśmy jako szybszą realizacje wpływów. Na części sądowej procesu realizowaliśmy w 2025 roku negatywne odchylenia wpłat, które pogłębiło się w IV kw. Oceniamy je jako odsunięcia w czasie wpływów, a nie niższy poziom odzysków. Oba te czynniki przyczyniły się rozpoznania negatywnej aktualizacji wartości portfeli we Francji w 4 kwartale 2025r.</a:t>
            </a:r>
          </a:p>
        </p:txBody>
      </p:sp>
      <p:sp>
        <p:nvSpPr>
          <p:cNvPr id="16" name="pole tekstowe 15">
            <a:extLst>
              <a:ext uri="{FF2B5EF4-FFF2-40B4-BE49-F238E27FC236}">
                <a16:creationId xmlns:a16="http://schemas.microsoft.com/office/drawing/2014/main" id="{5C6EB909-1612-6D59-EF71-114966393B8E}"/>
              </a:ext>
            </a:extLst>
          </p:cNvPr>
          <p:cNvSpPr txBox="1"/>
          <p:nvPr/>
        </p:nvSpPr>
        <p:spPr>
          <a:xfrm>
            <a:off x="1020468" y="13246967"/>
            <a:ext cx="22332772" cy="307777"/>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white">
                    <a:lumMod val="50000"/>
                  </a:prstClr>
                </a:solidFill>
                <a:effectLst/>
                <a:uLnTx/>
                <a:uFillTx/>
                <a:latin typeface="Lato"/>
                <a:ea typeface="+mn-ea"/>
                <a:cs typeface="+mn-cs"/>
              </a:rPr>
              <a:t>* Rentowność portfela LTM obliczona jako suma przychodów z ostatnich 12 miesięcy z portfeli nabytych podzielona przez średnią arytmetyczną wartości portfela wierzytelności z początku i końca okresu ostatnich 12 miesięcy</a:t>
            </a:r>
          </a:p>
        </p:txBody>
      </p:sp>
      <p:graphicFrame>
        <p:nvGraphicFramePr>
          <p:cNvPr id="3" name="Tabela 3">
            <a:extLst>
              <a:ext uri="{FF2B5EF4-FFF2-40B4-BE49-F238E27FC236}">
                <a16:creationId xmlns:a16="http://schemas.microsoft.com/office/drawing/2014/main" id="{79470A36-3EC5-599B-B6F3-6E8568308829}"/>
              </a:ext>
            </a:extLst>
          </p:cNvPr>
          <p:cNvGraphicFramePr>
            <a:graphicFrameLocks noGrp="1"/>
          </p:cNvGraphicFramePr>
          <p:nvPr>
            <p:extLst>
              <p:ext uri="{D42A27DB-BD31-4B8C-83A1-F6EECF244321}">
                <p14:modId xmlns:p14="http://schemas.microsoft.com/office/powerpoint/2010/main" val="3203626202"/>
              </p:ext>
            </p:extLst>
          </p:nvPr>
        </p:nvGraphicFramePr>
        <p:xfrm>
          <a:off x="900000" y="2340000"/>
          <a:ext cx="10800000" cy="5688000"/>
        </p:xfrm>
        <a:graphic>
          <a:graphicData uri="http://schemas.openxmlformats.org/drawingml/2006/table">
            <a:tbl>
              <a:tblPr firstRow="1" bandRow="1">
                <a:effectLst/>
                <a:tableStyleId>{08FB837D-C827-4EFA-A057-4D05807E0F7C}</a:tableStyleId>
              </a:tblPr>
              <a:tblGrid>
                <a:gridCol w="4860000">
                  <a:extLst>
                    <a:ext uri="{9D8B030D-6E8A-4147-A177-3AD203B41FA5}">
                      <a16:colId xmlns:a16="http://schemas.microsoft.com/office/drawing/2014/main" val="682601342"/>
                    </a:ext>
                  </a:extLst>
                </a:gridCol>
                <a:gridCol w="1980000">
                  <a:extLst>
                    <a:ext uri="{9D8B030D-6E8A-4147-A177-3AD203B41FA5}">
                      <a16:colId xmlns:a16="http://schemas.microsoft.com/office/drawing/2014/main" val="2138257543"/>
                    </a:ext>
                  </a:extLst>
                </a:gridCol>
                <a:gridCol w="1980000">
                  <a:extLst>
                    <a:ext uri="{9D8B030D-6E8A-4147-A177-3AD203B41FA5}">
                      <a16:colId xmlns:a16="http://schemas.microsoft.com/office/drawing/2014/main" val="1192091456"/>
                    </a:ext>
                  </a:extLst>
                </a:gridCol>
                <a:gridCol w="1980000">
                  <a:extLst>
                    <a:ext uri="{9D8B030D-6E8A-4147-A177-3AD203B41FA5}">
                      <a16:colId xmlns:a16="http://schemas.microsoft.com/office/drawing/2014/main" val="2128441835"/>
                    </a:ext>
                  </a:extLst>
                </a:gridCol>
              </a:tblGrid>
              <a:tr h="720000">
                <a:tc>
                  <a:txBody>
                    <a:bodyPr/>
                    <a:lstStyle/>
                    <a:p>
                      <a:pPr marL="0" algn="l" fontAlgn="ctr"/>
                      <a:r>
                        <a:rPr lang="pl-PL" sz="2000" b="1" i="0" u="none" strike="noStrike" dirty="0">
                          <a:solidFill>
                            <a:schemeClr val="bg1"/>
                          </a:solidFill>
                          <a:effectLst/>
                          <a:latin typeface="Lato" panose="020F0502020204030203" pitchFamily="34" charset="0"/>
                        </a:rPr>
                        <a:t>(w mln zł)</a:t>
                      </a:r>
                      <a:endParaRPr lang="pl-PL" sz="2000" b="1" i="0" u="none" strike="noStrike" dirty="0">
                        <a:solidFill>
                          <a:schemeClr val="bg1"/>
                        </a:solidFill>
                        <a:effectLst/>
                        <a:latin typeface="Lato" panose="020F0502020204030203" pitchFamily="34" charset="0"/>
                        <a:ea typeface="+mn-ea"/>
                        <a:cs typeface="+mn-cs"/>
                      </a:endParaRPr>
                    </a:p>
                  </a:txBody>
                  <a:tcPr marL="360000" marR="360000" marT="6350" marB="0" anchor="ctr">
                    <a:lnL w="9525" cap="flat" cmpd="sng" algn="ctr">
                      <a:noFill/>
                      <a:prstDash val="solid"/>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fontAlgn="ctr">
                        <a:buNone/>
                      </a:pPr>
                      <a:r>
                        <a:rPr lang="pl-PL" sz="2000" b="1" u="none" strike="noStrike" dirty="0">
                          <a:solidFill>
                            <a:schemeClr val="bg1"/>
                          </a:solidFill>
                          <a:effectLst/>
                          <a:latin typeface="+mj-lt"/>
                          <a:ea typeface="+mn-ea"/>
                          <a:cs typeface="+mn-cs"/>
                        </a:rPr>
                        <a:t>2025</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fontAlgn="ctr">
                        <a:buNone/>
                      </a:pPr>
                      <a:r>
                        <a:rPr lang="pl-PL" sz="2000" b="1" u="none" strike="noStrike" dirty="0">
                          <a:solidFill>
                            <a:schemeClr val="bg1"/>
                          </a:solidFill>
                          <a:effectLst/>
                          <a:latin typeface="+mj-lt"/>
                          <a:ea typeface="+mn-ea"/>
                          <a:cs typeface="+mn-cs"/>
                        </a:rPr>
                        <a:t>2024</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fontAlgn="ctr">
                        <a:buNone/>
                      </a:pPr>
                      <a:r>
                        <a:rPr lang="pl-PL" sz="2000" b="1" u="none" strike="noStrike" dirty="0">
                          <a:solidFill>
                            <a:schemeClr val="bg1"/>
                          </a:solidFill>
                          <a:effectLst/>
                          <a:latin typeface="+mj-lt"/>
                          <a:ea typeface="+mn-ea"/>
                          <a:cs typeface="+mn-cs"/>
                        </a:rPr>
                        <a:t>r/r</a:t>
                      </a:r>
                    </a:p>
                  </a:txBody>
                  <a:tcPr marL="6350" marR="6350" marT="6350" marB="0" anchor="ctr">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872774999"/>
                  </a:ext>
                </a:extLst>
              </a:tr>
              <a:tr h="468000">
                <a:tc>
                  <a:txBody>
                    <a:bodyPr/>
                    <a:lstStyle/>
                    <a:p>
                      <a:pPr marL="0" algn="l" rtl="0" fontAlgn="ctr"/>
                      <a:r>
                        <a:rPr lang="pl-PL" sz="2000" b="1" i="0" u="none" strike="noStrike">
                          <a:solidFill>
                            <a:schemeClr val="accent6">
                              <a:lumMod val="75000"/>
                            </a:schemeClr>
                          </a:solidFill>
                          <a:effectLst/>
                          <a:latin typeface="Lato" panose="020F0502020204030203" pitchFamily="34" charset="0"/>
                        </a:rPr>
                        <a:t>Nakłady na portfele</a:t>
                      </a:r>
                      <a:endParaRPr lang="pl-PL" sz="2000" b="1" i="0" u="none" strike="noStrike">
                        <a:solidFill>
                          <a:schemeClr val="accent6">
                            <a:lumMod val="75000"/>
                          </a:schemeClr>
                        </a:solidFill>
                        <a:effectLst/>
                        <a:latin typeface="Lato" panose="020F0502020204030203" pitchFamily="34" charset="0"/>
                        <a:ea typeface="+mn-ea"/>
                        <a:cs typeface="+mn-cs"/>
                      </a:endParaRPr>
                    </a:p>
                  </a:txBody>
                  <a:tcPr marL="360000" marR="36000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dirty="0">
                          <a:solidFill>
                            <a:srgbClr val="000000"/>
                          </a:solidFill>
                          <a:effectLst/>
                          <a:latin typeface="+mn-lt"/>
                          <a:ea typeface="+mn-ea"/>
                          <a:cs typeface="+mn-cs"/>
                        </a:rPr>
                        <a:t>114</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000000"/>
                          </a:solidFill>
                          <a:effectLst/>
                          <a:latin typeface="+mn-lt"/>
                          <a:ea typeface="+mn-ea"/>
                          <a:cs typeface="+mn-cs"/>
                        </a:rPr>
                        <a:t>88</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000000"/>
                          </a:solidFill>
                          <a:effectLst/>
                          <a:latin typeface="+mn-lt"/>
                          <a:ea typeface="+mn-ea"/>
                          <a:cs typeface="+mn-cs"/>
                        </a:rPr>
                        <a:t>30%</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2677201485"/>
                  </a:ext>
                </a:extLst>
              </a:tr>
              <a:tr h="468000">
                <a:tc>
                  <a:txBody>
                    <a:bodyPr/>
                    <a:lstStyle/>
                    <a:p>
                      <a:pPr marL="0" algn="l" rtl="0" fontAlgn="ctr"/>
                      <a:r>
                        <a:rPr lang="pl-PL" sz="2000" b="1" i="0" u="none" strike="noStrike">
                          <a:solidFill>
                            <a:schemeClr val="accent6">
                              <a:lumMod val="75000"/>
                            </a:schemeClr>
                          </a:solidFill>
                          <a:effectLst/>
                          <a:latin typeface="Lato" panose="020F0502020204030203" pitchFamily="34" charset="0"/>
                        </a:rPr>
                        <a:t>Spłaty z portfeli</a:t>
                      </a:r>
                      <a:endParaRPr lang="pl-PL" sz="2000" b="1" i="0" u="none" strike="noStrike">
                        <a:solidFill>
                          <a:schemeClr val="accent6">
                            <a:lumMod val="75000"/>
                          </a:schemeClr>
                        </a:solidFill>
                        <a:effectLst/>
                        <a:latin typeface="Lato" panose="020F0502020204030203" pitchFamily="34" charset="0"/>
                        <a:ea typeface="+mn-ea"/>
                        <a:cs typeface="+mn-cs"/>
                      </a:endParaRPr>
                    </a:p>
                  </a:txBody>
                  <a:tcPr marL="360000" marR="36000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000000"/>
                          </a:solidFill>
                          <a:effectLst/>
                          <a:latin typeface="+mn-lt"/>
                          <a:ea typeface="+mn-ea"/>
                          <a:cs typeface="+mn-cs"/>
                        </a:rPr>
                        <a:t>124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000000"/>
                          </a:solidFill>
                          <a:effectLst/>
                          <a:latin typeface="+mn-lt"/>
                          <a:ea typeface="+mn-ea"/>
                          <a:cs typeface="+mn-cs"/>
                        </a:rPr>
                        <a:t>102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000000"/>
                          </a:solidFill>
                          <a:effectLst/>
                          <a:latin typeface="+mn-lt"/>
                          <a:ea typeface="+mn-ea"/>
                          <a:cs typeface="+mn-cs"/>
                        </a:rPr>
                        <a:t>22%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7015528"/>
                  </a:ext>
                </a:extLst>
              </a:tr>
              <a:tr h="468000">
                <a:tc>
                  <a:txBody>
                    <a:bodyPr/>
                    <a:lstStyle/>
                    <a:p>
                      <a:pPr marL="0" algn="l" rtl="0" fontAlgn="ctr"/>
                      <a:r>
                        <a:rPr lang="pl-PL" sz="2000" b="1" i="0" u="none" strike="noStrike">
                          <a:solidFill>
                            <a:schemeClr val="accent6">
                              <a:lumMod val="75000"/>
                            </a:schemeClr>
                          </a:solidFill>
                          <a:effectLst/>
                          <a:latin typeface="Lato" panose="020F0502020204030203" pitchFamily="34" charset="0"/>
                        </a:rPr>
                        <a:t>Wartość bilansowa portfela</a:t>
                      </a:r>
                      <a:endParaRPr lang="pl-PL" sz="2000" b="1" i="0" u="none" strike="noStrike">
                        <a:solidFill>
                          <a:schemeClr val="accent6">
                            <a:lumMod val="75000"/>
                          </a:schemeClr>
                        </a:solidFill>
                        <a:effectLst/>
                        <a:latin typeface="Lato" panose="020F0502020204030203" pitchFamily="34" charset="0"/>
                        <a:ea typeface="+mn-ea"/>
                        <a:cs typeface="+mn-cs"/>
                      </a:endParaRPr>
                    </a:p>
                  </a:txBody>
                  <a:tcPr marL="360000" marR="36000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000000"/>
                          </a:solidFill>
                          <a:effectLst/>
                          <a:latin typeface="+mn-lt"/>
                          <a:ea typeface="+mn-ea"/>
                          <a:cs typeface="+mn-cs"/>
                        </a:rPr>
                        <a:t>200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000000"/>
                          </a:solidFill>
                          <a:effectLst/>
                          <a:latin typeface="+mn-lt"/>
                          <a:ea typeface="+mn-ea"/>
                          <a:cs typeface="+mn-cs"/>
                        </a:rPr>
                        <a:t>194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000000"/>
                          </a:solidFill>
                          <a:effectLst/>
                          <a:latin typeface="+mn-lt"/>
                          <a:ea typeface="+mn-ea"/>
                          <a:cs typeface="+mn-cs"/>
                        </a:rPr>
                        <a:t>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442419976"/>
                  </a:ext>
                </a:extLst>
              </a:tr>
              <a:tr h="468000">
                <a:tc>
                  <a:txBody>
                    <a:bodyPr/>
                    <a:lstStyle/>
                    <a:p>
                      <a:pPr marL="0" algn="l" rtl="0" fontAlgn="ctr"/>
                      <a:r>
                        <a:rPr lang="pl-PL" sz="2000" b="1" i="0" u="none" strike="noStrike">
                          <a:solidFill>
                            <a:schemeClr val="accent6">
                              <a:lumMod val="75000"/>
                            </a:schemeClr>
                          </a:solidFill>
                          <a:effectLst/>
                          <a:latin typeface="Lato" panose="020F0502020204030203" pitchFamily="34" charset="0"/>
                        </a:rPr>
                        <a:t>Przychody</a:t>
                      </a:r>
                      <a:endParaRPr lang="pl-PL" sz="2000" b="1" i="0" u="none" strike="noStrike">
                        <a:solidFill>
                          <a:schemeClr val="accent6">
                            <a:lumMod val="75000"/>
                          </a:schemeClr>
                        </a:solidFill>
                        <a:effectLst/>
                        <a:latin typeface="Lato" panose="020F0502020204030203" pitchFamily="34" charset="0"/>
                        <a:ea typeface="+mn-ea"/>
                        <a:cs typeface="+mn-cs"/>
                      </a:endParaRPr>
                    </a:p>
                  </a:txBody>
                  <a:tcPr marL="360000" marR="36000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000000"/>
                          </a:solidFill>
                          <a:effectLst/>
                          <a:latin typeface="+mn-lt"/>
                          <a:ea typeface="+mn-ea"/>
                          <a:cs typeface="+mn-cs"/>
                        </a:rPr>
                        <a:t>21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000000"/>
                          </a:solidFill>
                          <a:effectLst/>
                          <a:latin typeface="+mn-lt"/>
                          <a:ea typeface="+mn-ea"/>
                          <a:cs typeface="+mn-cs"/>
                        </a:rPr>
                        <a:t>59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dirty="0">
                          <a:solidFill>
                            <a:srgbClr val="000000"/>
                          </a:solidFill>
                          <a:effectLst/>
                          <a:latin typeface="+mn-lt"/>
                          <a:ea typeface="+mn-ea"/>
                          <a:cs typeface="+mn-cs"/>
                        </a:rPr>
                        <a:t>-65%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2342972"/>
                  </a:ext>
                </a:extLst>
              </a:tr>
              <a:tr h="468000">
                <a:tc>
                  <a:txBody>
                    <a:bodyPr/>
                    <a:lstStyle/>
                    <a:p>
                      <a:pPr marL="554553" lvl="1" algn="l" rtl="0" fontAlgn="ctr"/>
                      <a:r>
                        <a:rPr lang="pl-PL" sz="2000" b="1" i="0" u="none" strike="noStrike">
                          <a:solidFill>
                            <a:schemeClr val="accent6">
                              <a:lumMod val="75000"/>
                            </a:schemeClr>
                          </a:solidFill>
                          <a:effectLst/>
                          <a:latin typeface="Lato" panose="020F0502020204030203" pitchFamily="34" charset="0"/>
                        </a:rPr>
                        <a:t> Portfele nabyte</a:t>
                      </a:r>
                      <a:endParaRPr lang="pl-PL" sz="2000" b="1" i="0" u="none" strike="noStrike">
                        <a:solidFill>
                          <a:schemeClr val="accent6">
                            <a:lumMod val="75000"/>
                          </a:schemeClr>
                        </a:solidFill>
                        <a:effectLst/>
                        <a:latin typeface="Lato" panose="020F0502020204030203" pitchFamily="34" charset="0"/>
                        <a:ea typeface="+mn-ea"/>
                        <a:cs typeface="+mn-cs"/>
                      </a:endParaRPr>
                    </a:p>
                  </a:txBody>
                  <a:tcPr marL="360000" marR="36000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000000"/>
                          </a:solidFill>
                          <a:effectLst/>
                          <a:latin typeface="+mn-lt"/>
                          <a:ea typeface="+mn-ea"/>
                          <a:cs typeface="+mn-cs"/>
                        </a:rPr>
                        <a:t>18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000000"/>
                          </a:solidFill>
                          <a:effectLst/>
                          <a:latin typeface="+mn-lt"/>
                          <a:ea typeface="+mn-ea"/>
                          <a:cs typeface="+mn-cs"/>
                        </a:rPr>
                        <a:t>59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000000"/>
                          </a:solidFill>
                          <a:effectLst/>
                          <a:latin typeface="+mn-lt"/>
                          <a:ea typeface="+mn-ea"/>
                          <a:cs typeface="+mn-cs"/>
                        </a:rPr>
                        <a:t>-70%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500867947"/>
                  </a:ext>
                </a:extLst>
              </a:tr>
              <a:tr h="756000">
                <a:tc>
                  <a:txBody>
                    <a:bodyPr/>
                    <a:lstStyle/>
                    <a:p>
                      <a:pPr lvl="2" algn="l" rtl="0" fontAlgn="ctr"/>
                      <a:r>
                        <a:rPr lang="pl-PL" sz="2000" b="1" i="0" u="none" strike="noStrike">
                          <a:solidFill>
                            <a:schemeClr val="accent6">
                              <a:lumMod val="75000"/>
                            </a:schemeClr>
                          </a:solidFill>
                          <a:effectLst/>
                          <a:latin typeface="Lato" panose="020F0502020204030203" pitchFamily="34" charset="0"/>
                        </a:rPr>
                        <a:t> Aktualizacja prognozy wpływów</a:t>
                      </a:r>
                      <a:endParaRPr lang="pl-PL" sz="2000" b="1" i="0" u="none" strike="noStrike">
                        <a:solidFill>
                          <a:schemeClr val="accent6">
                            <a:lumMod val="75000"/>
                          </a:schemeClr>
                        </a:solidFill>
                        <a:effectLst/>
                        <a:latin typeface="Lato" panose="020F0502020204030203" pitchFamily="34" charset="0"/>
                        <a:ea typeface="+mn-ea"/>
                        <a:cs typeface="+mn-cs"/>
                      </a:endParaRPr>
                    </a:p>
                  </a:txBody>
                  <a:tcPr marL="360000" marR="36000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000000"/>
                          </a:solidFill>
                          <a:effectLst/>
                          <a:latin typeface="+mn-lt"/>
                          <a:ea typeface="+mn-ea"/>
                          <a:cs typeface="+mn-cs"/>
                        </a:rPr>
                        <a:t>-40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000000"/>
                          </a:solidFill>
                          <a:effectLst/>
                          <a:latin typeface="+mn-lt"/>
                          <a:ea typeface="+mn-ea"/>
                          <a:cs typeface="+mn-cs"/>
                        </a:rPr>
                        <a:t>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000000"/>
                          </a:solidFill>
                          <a:effectLst/>
                          <a:latin typeface="+mn-lt"/>
                          <a:ea typeface="+mn-ea"/>
                          <a:cs typeface="+mn-cs"/>
                        </a:rPr>
                        <a:t>-8155%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3114976"/>
                  </a:ext>
                </a:extLst>
              </a:tr>
              <a:tr h="468000">
                <a:tc>
                  <a:txBody>
                    <a:bodyPr/>
                    <a:lstStyle/>
                    <a:p>
                      <a:pPr algn="l" rtl="0" fontAlgn="ctr"/>
                      <a:r>
                        <a:rPr lang="pl-PL" sz="2000" b="1" i="0" u="none" strike="noStrike">
                          <a:solidFill>
                            <a:schemeClr val="accent6">
                              <a:lumMod val="75000"/>
                            </a:schemeClr>
                          </a:solidFill>
                          <a:effectLst/>
                          <a:latin typeface="Lato" panose="020F0502020204030203" pitchFamily="34" charset="0"/>
                        </a:rPr>
                        <a:t>Marża pośrednia</a:t>
                      </a:r>
                    </a:p>
                  </a:txBody>
                  <a:tcPr marL="360000" marR="36000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000000"/>
                          </a:solidFill>
                          <a:effectLst/>
                          <a:latin typeface="+mn-lt"/>
                          <a:ea typeface="+mn-ea"/>
                          <a:cs typeface="+mn-cs"/>
                        </a:rPr>
                        <a:t>-3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000000"/>
                          </a:solidFill>
                          <a:effectLst/>
                          <a:latin typeface="+mn-lt"/>
                          <a:ea typeface="+mn-ea"/>
                          <a:cs typeface="+mn-cs"/>
                        </a:rPr>
                        <a:t>35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000000"/>
                          </a:solidFill>
                          <a:effectLst/>
                          <a:latin typeface="+mn-lt"/>
                          <a:ea typeface="+mn-ea"/>
                          <a:cs typeface="+mn-cs"/>
                        </a:rPr>
                        <a:t>-108%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306719589"/>
                  </a:ext>
                </a:extLst>
              </a:tr>
              <a:tr h="468000">
                <a:tc>
                  <a:txBody>
                    <a:bodyPr/>
                    <a:lstStyle/>
                    <a:p>
                      <a:pPr marL="0" algn="l" rtl="0" fontAlgn="ctr"/>
                      <a:r>
                        <a:rPr lang="pl-PL" sz="2000" b="1" i="0" u="none" strike="noStrike">
                          <a:solidFill>
                            <a:schemeClr val="accent6">
                              <a:lumMod val="75000"/>
                            </a:schemeClr>
                          </a:solidFill>
                          <a:effectLst/>
                          <a:latin typeface="Lato" panose="020F0502020204030203" pitchFamily="34" charset="0"/>
                        </a:rPr>
                        <a:t>EBITDA</a:t>
                      </a:r>
                      <a:endParaRPr lang="pl-PL" sz="2000" b="1" i="0" u="none" strike="noStrike">
                        <a:solidFill>
                          <a:schemeClr val="accent6">
                            <a:lumMod val="75000"/>
                          </a:schemeClr>
                        </a:solidFill>
                        <a:effectLst/>
                        <a:latin typeface="Lato" panose="020F0502020204030203" pitchFamily="34" charset="0"/>
                        <a:ea typeface="+mn-ea"/>
                        <a:cs typeface="+mn-cs"/>
                      </a:endParaRPr>
                    </a:p>
                  </a:txBody>
                  <a:tcPr marL="360000" marR="36000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000000"/>
                          </a:solidFill>
                          <a:effectLst/>
                          <a:latin typeface="+mn-lt"/>
                          <a:ea typeface="+mn-ea"/>
                          <a:cs typeface="+mn-cs"/>
                        </a:rPr>
                        <a:t>-14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000000"/>
                          </a:solidFill>
                          <a:effectLst/>
                          <a:latin typeface="+mn-lt"/>
                          <a:ea typeface="+mn-ea"/>
                          <a:cs typeface="+mn-cs"/>
                        </a:rPr>
                        <a:t>20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000000"/>
                          </a:solidFill>
                          <a:effectLst/>
                          <a:latin typeface="+mn-lt"/>
                          <a:ea typeface="+mn-ea"/>
                          <a:cs typeface="+mn-cs"/>
                        </a:rPr>
                        <a:t>-168%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6516275"/>
                  </a:ext>
                </a:extLst>
              </a:tr>
              <a:tr h="468000">
                <a:tc>
                  <a:txBody>
                    <a:bodyPr/>
                    <a:lstStyle/>
                    <a:p>
                      <a:pPr marL="0" algn="l" rtl="0" fontAlgn="ctr"/>
                      <a:r>
                        <a:rPr lang="pl-PL" sz="2000" b="1" i="0" u="none" strike="noStrike">
                          <a:solidFill>
                            <a:schemeClr val="accent6">
                              <a:lumMod val="75000"/>
                            </a:schemeClr>
                          </a:solidFill>
                          <a:effectLst/>
                          <a:latin typeface="Lato" panose="020F0502020204030203" pitchFamily="34" charset="0"/>
                        </a:rPr>
                        <a:t>EBITDA gotówkowa</a:t>
                      </a:r>
                      <a:endParaRPr lang="pl-PL" sz="2000" b="1" i="0" u="none" strike="noStrike">
                        <a:solidFill>
                          <a:schemeClr val="accent6">
                            <a:lumMod val="75000"/>
                          </a:schemeClr>
                        </a:solidFill>
                        <a:effectLst/>
                        <a:latin typeface="Lato" panose="020F0502020204030203" pitchFamily="34" charset="0"/>
                        <a:ea typeface="+mn-ea"/>
                        <a:cs typeface="+mn-cs"/>
                      </a:endParaRPr>
                    </a:p>
                  </a:txBody>
                  <a:tcPr marL="360000" marR="36000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000000"/>
                          </a:solidFill>
                          <a:effectLst/>
                          <a:latin typeface="+mn-lt"/>
                          <a:ea typeface="+mn-ea"/>
                          <a:cs typeface="+mn-cs"/>
                        </a:rPr>
                        <a:t>92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000000"/>
                          </a:solidFill>
                          <a:effectLst/>
                          <a:latin typeface="+mn-lt"/>
                          <a:ea typeface="+mn-ea"/>
                          <a:cs typeface="+mn-cs"/>
                        </a:rPr>
                        <a:t>63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buNone/>
                      </a:pPr>
                      <a:r>
                        <a:rPr lang="pl-PL" sz="2000" b="0" i="0" u="none" strike="noStrike">
                          <a:solidFill>
                            <a:srgbClr val="000000"/>
                          </a:solidFill>
                          <a:effectLst/>
                          <a:latin typeface="+mn-lt"/>
                          <a:ea typeface="+mn-ea"/>
                          <a:cs typeface="+mn-cs"/>
                        </a:rPr>
                        <a:t>45%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70567562"/>
                  </a:ext>
                </a:extLst>
              </a:tr>
              <a:tr h="468000">
                <a:tc>
                  <a:txBody>
                    <a:bodyPr/>
                    <a:lstStyle/>
                    <a:p>
                      <a:pPr marL="0" algn="l" rtl="0" fontAlgn="ctr"/>
                      <a:r>
                        <a:rPr lang="pl-PL" sz="2000" b="1" i="0" u="none" strike="noStrike" dirty="0">
                          <a:solidFill>
                            <a:schemeClr val="accent6">
                              <a:lumMod val="75000"/>
                            </a:schemeClr>
                          </a:solidFill>
                          <a:effectLst/>
                          <a:latin typeface="Lato" panose="020F0502020204030203" pitchFamily="34" charset="0"/>
                        </a:rPr>
                        <a:t>Rentowność portfela (LTM)*</a:t>
                      </a:r>
                      <a:endParaRPr lang="pl-PL" sz="2000" b="1" i="0" u="none" strike="noStrike" dirty="0">
                        <a:solidFill>
                          <a:schemeClr val="accent6">
                            <a:lumMod val="75000"/>
                          </a:schemeClr>
                        </a:solidFill>
                        <a:effectLst/>
                        <a:latin typeface="Lato" panose="020F0502020204030203" pitchFamily="34" charset="0"/>
                        <a:ea typeface="+mn-ea"/>
                        <a:cs typeface="+mn-cs"/>
                      </a:endParaRPr>
                    </a:p>
                  </a:txBody>
                  <a:tcPr marL="360000" marR="36000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000000"/>
                          </a:solidFill>
                          <a:effectLst/>
                          <a:latin typeface="+mn-lt"/>
                          <a:ea typeface="+mn-ea"/>
                          <a:cs typeface="+mn-cs"/>
                        </a:rPr>
                        <a:t>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a:solidFill>
                            <a:srgbClr val="000000"/>
                          </a:solidFill>
                          <a:effectLst/>
                          <a:latin typeface="+mn-lt"/>
                          <a:ea typeface="+mn-ea"/>
                          <a:cs typeface="+mn-cs"/>
                        </a:rPr>
                        <a:t>33%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buNone/>
                      </a:pPr>
                      <a:r>
                        <a:rPr lang="pl-PL" sz="2000" b="0" i="0" u="none" strike="noStrike" dirty="0">
                          <a:solidFill>
                            <a:srgbClr val="000000"/>
                          </a:solidFill>
                          <a:effectLst/>
                          <a:latin typeface="+mn-lt"/>
                          <a:ea typeface="+mn-ea"/>
                          <a:cs typeface="+mn-cs"/>
                        </a:rPr>
                        <a:t>-73%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4020102"/>
                  </a:ext>
                </a:extLst>
              </a:tr>
            </a:tbl>
          </a:graphicData>
        </a:graphic>
      </p:graphicFrame>
      <p:graphicFrame>
        <p:nvGraphicFramePr>
          <p:cNvPr id="4" name="Tabela 3">
            <a:extLst>
              <a:ext uri="{FF2B5EF4-FFF2-40B4-BE49-F238E27FC236}">
                <a16:creationId xmlns:a16="http://schemas.microsoft.com/office/drawing/2014/main" id="{B64504CC-7511-6E03-4747-63B6D928C441}"/>
              </a:ext>
            </a:extLst>
          </p:cNvPr>
          <p:cNvGraphicFramePr>
            <a:graphicFrameLocks noGrp="1"/>
          </p:cNvGraphicFramePr>
          <p:nvPr>
            <p:extLst>
              <p:ext uri="{D42A27DB-BD31-4B8C-83A1-F6EECF244321}">
                <p14:modId xmlns:p14="http://schemas.microsoft.com/office/powerpoint/2010/main" val="2649118717"/>
              </p:ext>
            </p:extLst>
          </p:nvPr>
        </p:nvGraphicFramePr>
        <p:xfrm>
          <a:off x="12240000" y="2340000"/>
          <a:ext cx="11520000" cy="5688000"/>
        </p:xfrm>
        <a:graphic>
          <a:graphicData uri="http://schemas.openxmlformats.org/drawingml/2006/table">
            <a:tbl>
              <a:tblPr firstRow="1" bandRow="1">
                <a:effectLst/>
                <a:tableStyleId>{08FB837D-C827-4EFA-A057-4D05807E0F7C}</a:tableStyleId>
              </a:tblPr>
              <a:tblGrid>
                <a:gridCol w="1440000">
                  <a:extLst>
                    <a:ext uri="{9D8B030D-6E8A-4147-A177-3AD203B41FA5}">
                      <a16:colId xmlns:a16="http://schemas.microsoft.com/office/drawing/2014/main" val="2751777569"/>
                    </a:ext>
                  </a:extLst>
                </a:gridCol>
                <a:gridCol w="1440000">
                  <a:extLst>
                    <a:ext uri="{9D8B030D-6E8A-4147-A177-3AD203B41FA5}">
                      <a16:colId xmlns:a16="http://schemas.microsoft.com/office/drawing/2014/main" val="740406533"/>
                    </a:ext>
                  </a:extLst>
                </a:gridCol>
                <a:gridCol w="1440000">
                  <a:extLst>
                    <a:ext uri="{9D8B030D-6E8A-4147-A177-3AD203B41FA5}">
                      <a16:colId xmlns:a16="http://schemas.microsoft.com/office/drawing/2014/main" val="921912007"/>
                    </a:ext>
                  </a:extLst>
                </a:gridCol>
                <a:gridCol w="1440000">
                  <a:extLst>
                    <a:ext uri="{9D8B030D-6E8A-4147-A177-3AD203B41FA5}">
                      <a16:colId xmlns:a16="http://schemas.microsoft.com/office/drawing/2014/main" val="527892611"/>
                    </a:ext>
                  </a:extLst>
                </a:gridCol>
                <a:gridCol w="1440000">
                  <a:extLst>
                    <a:ext uri="{9D8B030D-6E8A-4147-A177-3AD203B41FA5}">
                      <a16:colId xmlns:a16="http://schemas.microsoft.com/office/drawing/2014/main" val="1077712261"/>
                    </a:ext>
                  </a:extLst>
                </a:gridCol>
                <a:gridCol w="1440000">
                  <a:extLst>
                    <a:ext uri="{9D8B030D-6E8A-4147-A177-3AD203B41FA5}">
                      <a16:colId xmlns:a16="http://schemas.microsoft.com/office/drawing/2014/main" val="448872278"/>
                    </a:ext>
                  </a:extLst>
                </a:gridCol>
                <a:gridCol w="1440000">
                  <a:extLst>
                    <a:ext uri="{9D8B030D-6E8A-4147-A177-3AD203B41FA5}">
                      <a16:colId xmlns:a16="http://schemas.microsoft.com/office/drawing/2014/main" val="2053125993"/>
                    </a:ext>
                  </a:extLst>
                </a:gridCol>
                <a:gridCol w="1440000">
                  <a:extLst>
                    <a:ext uri="{9D8B030D-6E8A-4147-A177-3AD203B41FA5}">
                      <a16:colId xmlns:a16="http://schemas.microsoft.com/office/drawing/2014/main" val="1707270853"/>
                    </a:ext>
                  </a:extLst>
                </a:gridCol>
              </a:tblGrid>
              <a:tr h="720000">
                <a:tc>
                  <a:txBody>
                    <a:bodyPr/>
                    <a:lstStyle/>
                    <a:p>
                      <a:pPr marL="0" algn="ctr" fontAlgn="ctr"/>
                      <a:r>
                        <a:rPr lang="pl-PL" sz="2000" b="1" u="none" strike="noStrike" dirty="0">
                          <a:solidFill>
                            <a:schemeClr val="bg1"/>
                          </a:solidFill>
                          <a:effectLst/>
                          <a:latin typeface="+mj-lt"/>
                          <a:ea typeface="+mn-ea"/>
                          <a:cs typeface="+mn-cs"/>
                        </a:rPr>
                        <a:t>1 kw. </a:t>
                      </a:r>
                    </a:p>
                    <a:p>
                      <a:pPr marL="0" algn="ctr" fontAlgn="ctr"/>
                      <a:r>
                        <a:rPr lang="pl-PL" sz="2000" b="1" u="none" strike="noStrike" dirty="0">
                          <a:solidFill>
                            <a:schemeClr val="bg1"/>
                          </a:solidFill>
                          <a:effectLst/>
                          <a:latin typeface="+mj-lt"/>
                          <a:ea typeface="+mn-ea"/>
                          <a:cs typeface="+mn-cs"/>
                        </a:rPr>
                        <a:t>2024</a:t>
                      </a:r>
                    </a:p>
                  </a:txBody>
                  <a:tcPr marL="6350" marR="6350" marT="6350" marB="0" anchor="ctr">
                    <a:lnL w="9525" cap="flat" cmpd="sng" algn="ctr">
                      <a:noFill/>
                      <a:prstDash val="solid"/>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algn="ctr" fontAlgn="ctr"/>
                      <a:r>
                        <a:rPr lang="pl-PL" sz="2000" b="1" u="none" strike="noStrike">
                          <a:solidFill>
                            <a:schemeClr val="bg1"/>
                          </a:solidFill>
                          <a:effectLst/>
                          <a:latin typeface="+mj-lt"/>
                          <a:ea typeface="+mn-ea"/>
                          <a:cs typeface="+mn-cs"/>
                        </a:rPr>
                        <a:t>2 kw. </a:t>
                      </a:r>
                    </a:p>
                    <a:p>
                      <a:pPr marL="0" algn="ctr" fontAlgn="ctr"/>
                      <a:r>
                        <a:rPr lang="pl-PL" sz="2000" b="1" u="none" strike="noStrike">
                          <a:solidFill>
                            <a:schemeClr val="bg1"/>
                          </a:solidFill>
                          <a:effectLst/>
                          <a:latin typeface="+mj-lt"/>
                          <a:ea typeface="+mn-ea"/>
                          <a:cs typeface="+mn-cs"/>
                        </a:rPr>
                        <a:t>2024</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algn="ctr" fontAlgn="ctr"/>
                      <a:r>
                        <a:rPr lang="pl-PL" sz="2000" b="1" u="none" strike="noStrike" dirty="0">
                          <a:solidFill>
                            <a:schemeClr val="bg1"/>
                          </a:solidFill>
                          <a:effectLst/>
                          <a:latin typeface="+mj-lt"/>
                          <a:ea typeface="+mn-ea"/>
                          <a:cs typeface="+mn-cs"/>
                        </a:rPr>
                        <a:t>3 kw. </a:t>
                      </a:r>
                    </a:p>
                    <a:p>
                      <a:pPr marL="0" algn="ctr" fontAlgn="ctr"/>
                      <a:r>
                        <a:rPr lang="pl-PL" sz="2000" b="1" u="none" strike="noStrike" dirty="0">
                          <a:solidFill>
                            <a:schemeClr val="bg1"/>
                          </a:solidFill>
                          <a:effectLst/>
                          <a:latin typeface="+mj-lt"/>
                          <a:ea typeface="+mn-ea"/>
                          <a:cs typeface="+mn-cs"/>
                        </a:rPr>
                        <a:t>2024</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algn="ctr" fontAlgn="ctr"/>
                      <a:r>
                        <a:rPr lang="pl-PL" sz="2000" b="1" u="none" strike="noStrike" dirty="0">
                          <a:solidFill>
                            <a:schemeClr val="bg1"/>
                          </a:solidFill>
                          <a:effectLst/>
                          <a:latin typeface="+mj-lt"/>
                          <a:ea typeface="+mn-ea"/>
                          <a:cs typeface="+mn-cs"/>
                        </a:rPr>
                        <a:t>4 kw. </a:t>
                      </a:r>
                    </a:p>
                    <a:p>
                      <a:pPr marL="0" algn="ctr" fontAlgn="ctr"/>
                      <a:r>
                        <a:rPr lang="pl-PL" sz="2000" b="1" u="none" strike="noStrike" dirty="0">
                          <a:solidFill>
                            <a:schemeClr val="bg1"/>
                          </a:solidFill>
                          <a:effectLst/>
                          <a:latin typeface="+mj-lt"/>
                          <a:ea typeface="+mn-ea"/>
                          <a:cs typeface="+mn-cs"/>
                        </a:rPr>
                        <a:t>2024</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algn="ctr" fontAlgn="ctr"/>
                      <a:r>
                        <a:rPr lang="pl-PL" sz="2000" b="1" u="none" strike="noStrike" dirty="0">
                          <a:solidFill>
                            <a:schemeClr val="bg1"/>
                          </a:solidFill>
                          <a:effectLst/>
                          <a:latin typeface="+mj-lt"/>
                          <a:ea typeface="+mn-ea"/>
                          <a:cs typeface="+mn-cs"/>
                        </a:rPr>
                        <a:t>1 kw. </a:t>
                      </a:r>
                    </a:p>
                    <a:p>
                      <a:pPr marL="0" algn="ctr" fontAlgn="ctr"/>
                      <a:r>
                        <a:rPr lang="pl-PL" sz="2000" b="1" u="none" strike="noStrike" dirty="0">
                          <a:solidFill>
                            <a:schemeClr val="bg1"/>
                          </a:solidFill>
                          <a:effectLst/>
                          <a:latin typeface="+mj-lt"/>
                          <a:ea typeface="+mn-ea"/>
                          <a:cs typeface="+mn-cs"/>
                        </a:rPr>
                        <a:t>2025</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fontAlgn="ctr"/>
                      <a:r>
                        <a:rPr lang="pl-PL" sz="2000" b="1" u="none" strike="noStrike" dirty="0">
                          <a:solidFill>
                            <a:schemeClr val="bg1"/>
                          </a:solidFill>
                          <a:effectLst/>
                          <a:latin typeface="+mj-lt"/>
                          <a:ea typeface="+mn-ea"/>
                          <a:cs typeface="+mn-cs"/>
                        </a:rPr>
                        <a:t>2 kw. </a:t>
                      </a:r>
                    </a:p>
                    <a:p>
                      <a:pPr algn="ctr" fontAlgn="ctr"/>
                      <a:r>
                        <a:rPr lang="pl-PL" sz="2000" b="1" u="none" strike="noStrike" dirty="0">
                          <a:solidFill>
                            <a:schemeClr val="bg1"/>
                          </a:solidFill>
                          <a:effectLst/>
                          <a:latin typeface="+mj-lt"/>
                          <a:ea typeface="+mn-ea"/>
                          <a:cs typeface="+mn-cs"/>
                        </a:rPr>
                        <a:t>2025</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fontAlgn="ctr">
                        <a:buNone/>
                      </a:pPr>
                      <a:r>
                        <a:rPr lang="pl-PL" sz="2000" b="1" u="none" strike="noStrike" dirty="0">
                          <a:solidFill>
                            <a:schemeClr val="bg1"/>
                          </a:solidFill>
                          <a:effectLst/>
                          <a:latin typeface="+mj-lt"/>
                          <a:ea typeface="+mn-ea"/>
                          <a:cs typeface="+mn-cs"/>
                        </a:rPr>
                        <a:t>3 kw. </a:t>
                      </a:r>
                    </a:p>
                    <a:p>
                      <a:pPr algn="ctr" fontAlgn="ctr">
                        <a:buNone/>
                      </a:pPr>
                      <a:r>
                        <a:rPr lang="pl-PL" sz="2000" b="1" u="none" strike="noStrike" dirty="0">
                          <a:solidFill>
                            <a:schemeClr val="bg1"/>
                          </a:solidFill>
                          <a:effectLst/>
                          <a:latin typeface="+mj-lt"/>
                          <a:ea typeface="+mn-ea"/>
                          <a:cs typeface="+mn-cs"/>
                        </a:rPr>
                        <a:t>2025</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fontAlgn="ctr">
                        <a:buNone/>
                      </a:pPr>
                      <a:r>
                        <a:rPr lang="pl-PL" sz="2000" b="1" u="none" strike="noStrike" dirty="0">
                          <a:solidFill>
                            <a:schemeClr val="bg1"/>
                          </a:solidFill>
                          <a:effectLst/>
                          <a:latin typeface="+mj-lt"/>
                          <a:ea typeface="+mn-ea"/>
                          <a:cs typeface="+mn-cs"/>
                        </a:rPr>
                        <a:t>4 kw. </a:t>
                      </a:r>
                    </a:p>
                    <a:p>
                      <a:pPr algn="ctr" fontAlgn="ctr">
                        <a:buNone/>
                      </a:pPr>
                      <a:r>
                        <a:rPr lang="pl-PL" sz="2000" b="1" u="none" strike="noStrike" dirty="0">
                          <a:solidFill>
                            <a:schemeClr val="bg1"/>
                          </a:solidFill>
                          <a:effectLst/>
                          <a:latin typeface="+mj-lt"/>
                          <a:ea typeface="+mn-ea"/>
                          <a:cs typeface="+mn-cs"/>
                        </a:rPr>
                        <a:t>2025</a:t>
                      </a:r>
                    </a:p>
                  </a:txBody>
                  <a:tcPr marL="6350" marR="6350" marT="6350" marB="0" anchor="ctr">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872774999"/>
                  </a:ext>
                </a:extLst>
              </a:tr>
              <a:tr h="468000">
                <a:tc>
                  <a:txBody>
                    <a:bodyPr/>
                    <a:lstStyle/>
                    <a:p>
                      <a:pPr algn="r" fontAlgn="ctr"/>
                      <a:r>
                        <a:rPr lang="pl-PL" sz="2000" b="0" i="0" u="none" strike="noStrike" dirty="0">
                          <a:solidFill>
                            <a:srgbClr val="000000"/>
                          </a:solidFill>
                          <a:effectLst/>
                          <a:latin typeface="+mn-lt"/>
                        </a:rPr>
                        <a:t>19</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fontAlgn="ctr"/>
                      <a:r>
                        <a:rPr lang="pl-PL" sz="2000" b="0" i="0" u="none" strike="noStrike" dirty="0">
                          <a:solidFill>
                            <a:srgbClr val="000000"/>
                          </a:solidFill>
                          <a:effectLst/>
                          <a:latin typeface="+mn-lt"/>
                          <a:ea typeface="+mn-ea"/>
                          <a:cs typeface="+mn-cs"/>
                        </a:rPr>
                        <a:t>20</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000000"/>
                          </a:solidFill>
                          <a:effectLst/>
                          <a:latin typeface="+mn-lt"/>
                          <a:ea typeface="+mn-ea"/>
                          <a:cs typeface="+mn-cs"/>
                        </a:rPr>
                        <a:t>32</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000000"/>
                          </a:solidFill>
                          <a:effectLst/>
                          <a:latin typeface="+mn-lt"/>
                          <a:ea typeface="+mn-ea"/>
                          <a:cs typeface="+mn-cs"/>
                        </a:rPr>
                        <a:t>17</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dirty="0">
                          <a:solidFill>
                            <a:srgbClr val="000000"/>
                          </a:solidFill>
                          <a:effectLst/>
                          <a:latin typeface="+mn-lt"/>
                          <a:ea typeface="+mn-ea"/>
                          <a:cs typeface="+mn-cs"/>
                        </a:rPr>
                        <a:t>47</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r>
                        <a:rPr lang="pl-PL" sz="2000" b="0" i="0" u="none" strike="noStrike" dirty="0">
                          <a:solidFill>
                            <a:srgbClr val="000000"/>
                          </a:solidFill>
                          <a:effectLst/>
                          <a:latin typeface="+mn-lt"/>
                          <a:ea typeface="+mn-ea"/>
                          <a:cs typeface="+mn-cs"/>
                        </a:rPr>
                        <a:t>18</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18</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32</a:t>
                      </a:r>
                    </a:p>
                  </a:txBody>
                  <a:tcPr marL="6350" marR="6350" marT="635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2677201485"/>
                  </a:ext>
                </a:extLst>
              </a:tr>
              <a:tr h="468000">
                <a:tc>
                  <a:txBody>
                    <a:bodyPr/>
                    <a:lstStyle/>
                    <a:p>
                      <a:pPr algn="r" rtl="0" fontAlgn="ctr"/>
                      <a:r>
                        <a:rPr lang="pl-PL" sz="2000" b="0" i="0" u="none" strike="noStrike" dirty="0">
                          <a:solidFill>
                            <a:srgbClr val="3F3F3F"/>
                          </a:solidFill>
                          <a:effectLst/>
                          <a:latin typeface="+mn-lt"/>
                        </a:rPr>
                        <a:t>23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000000"/>
                          </a:solidFill>
                          <a:effectLst/>
                          <a:latin typeface="+mn-lt"/>
                          <a:ea typeface="+mn-ea"/>
                          <a:cs typeface="+mn-cs"/>
                        </a:rPr>
                        <a:t>24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000000"/>
                          </a:solidFill>
                          <a:effectLst/>
                          <a:latin typeface="+mn-lt"/>
                          <a:ea typeface="+mn-ea"/>
                          <a:cs typeface="+mn-cs"/>
                        </a:rPr>
                        <a:t>24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000000"/>
                          </a:solidFill>
                          <a:effectLst/>
                          <a:latin typeface="+mn-lt"/>
                          <a:ea typeface="+mn-ea"/>
                          <a:cs typeface="+mn-cs"/>
                        </a:rPr>
                        <a:t>30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000000"/>
                          </a:solidFill>
                          <a:effectLst/>
                          <a:latin typeface="+mn-lt"/>
                          <a:ea typeface="+mn-ea"/>
                          <a:cs typeface="+mn-cs"/>
                        </a:rPr>
                        <a:t>24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r>
                        <a:rPr lang="pl-PL" sz="2000" b="0" i="0" u="none" strike="noStrike" dirty="0">
                          <a:solidFill>
                            <a:srgbClr val="000000"/>
                          </a:solidFill>
                          <a:effectLst/>
                          <a:latin typeface="+mn-lt"/>
                          <a:ea typeface="+mn-ea"/>
                          <a:cs typeface="+mn-cs"/>
                        </a:rPr>
                        <a:t>47</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32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21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7015528"/>
                  </a:ext>
                </a:extLst>
              </a:tr>
              <a:tr h="468000">
                <a:tc>
                  <a:txBody>
                    <a:bodyPr/>
                    <a:lstStyle/>
                    <a:p>
                      <a:pPr algn="r" rtl="0" fontAlgn="ctr"/>
                      <a:r>
                        <a:rPr lang="pl-PL" sz="2000" b="0" i="0" u="none" strike="noStrike">
                          <a:solidFill>
                            <a:srgbClr val="3F3F3F"/>
                          </a:solidFill>
                          <a:effectLst/>
                          <a:latin typeface="+mn-lt"/>
                        </a:rPr>
                        <a:t>139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000000"/>
                          </a:solidFill>
                          <a:effectLst/>
                          <a:latin typeface="+mn-lt"/>
                          <a:ea typeface="+mn-ea"/>
                          <a:cs typeface="+mn-cs"/>
                        </a:rPr>
                        <a:t>170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dirty="0">
                          <a:solidFill>
                            <a:srgbClr val="000000"/>
                          </a:solidFill>
                          <a:effectLst/>
                          <a:latin typeface="+mn-lt"/>
                          <a:ea typeface="+mn-ea"/>
                          <a:cs typeface="+mn-cs"/>
                        </a:rPr>
                        <a:t>189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dirty="0">
                          <a:solidFill>
                            <a:srgbClr val="000000"/>
                          </a:solidFill>
                          <a:effectLst/>
                          <a:latin typeface="+mn-lt"/>
                          <a:ea typeface="+mn-ea"/>
                          <a:cs typeface="+mn-cs"/>
                        </a:rPr>
                        <a:t>194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dirty="0">
                          <a:solidFill>
                            <a:srgbClr val="000000"/>
                          </a:solidFill>
                          <a:effectLst/>
                          <a:latin typeface="+mn-lt"/>
                          <a:ea typeface="+mn-ea"/>
                          <a:cs typeface="+mn-cs"/>
                        </a:rPr>
                        <a:t>229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r>
                        <a:rPr lang="pl-PL" sz="2000" b="0" i="0" u="none" strike="noStrike" dirty="0">
                          <a:solidFill>
                            <a:srgbClr val="000000"/>
                          </a:solidFill>
                          <a:effectLst/>
                          <a:latin typeface="+mn-lt"/>
                          <a:ea typeface="+mn-ea"/>
                          <a:cs typeface="+mn-cs"/>
                        </a:rPr>
                        <a:t>222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216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200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442419976"/>
                  </a:ext>
                </a:extLst>
              </a:tr>
              <a:tr h="468000">
                <a:tc>
                  <a:txBody>
                    <a:bodyPr/>
                    <a:lstStyle/>
                    <a:p>
                      <a:pPr algn="r" rtl="0" fontAlgn="ctr"/>
                      <a:r>
                        <a:rPr lang="pl-PL" sz="2000" b="0" i="0" u="none" strike="noStrike" dirty="0">
                          <a:solidFill>
                            <a:srgbClr val="3F3F3F"/>
                          </a:solidFill>
                          <a:effectLst/>
                          <a:latin typeface="+mn-lt"/>
                        </a:rPr>
                        <a:t>12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000000"/>
                          </a:solidFill>
                          <a:effectLst/>
                          <a:latin typeface="+mn-lt"/>
                          <a:ea typeface="+mn-ea"/>
                          <a:cs typeface="+mn-cs"/>
                        </a:rPr>
                        <a:t>15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000000"/>
                          </a:solidFill>
                          <a:effectLst/>
                          <a:latin typeface="+mn-lt"/>
                          <a:ea typeface="+mn-ea"/>
                          <a:cs typeface="+mn-cs"/>
                        </a:rPr>
                        <a:t>13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dirty="0">
                          <a:solidFill>
                            <a:srgbClr val="000000"/>
                          </a:solidFill>
                          <a:effectLst/>
                          <a:latin typeface="+mn-lt"/>
                          <a:ea typeface="+mn-ea"/>
                          <a:cs typeface="+mn-cs"/>
                        </a:rPr>
                        <a:t>19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000000"/>
                          </a:solidFill>
                          <a:effectLst/>
                          <a:latin typeface="+mn-lt"/>
                          <a:ea typeface="+mn-ea"/>
                          <a:cs typeface="+mn-cs"/>
                        </a:rPr>
                        <a:t>15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r>
                        <a:rPr lang="pl-PL" sz="2000" b="0" i="0" u="none" strike="noStrike" dirty="0">
                          <a:solidFill>
                            <a:srgbClr val="000000"/>
                          </a:solidFill>
                          <a:effectLst/>
                          <a:latin typeface="+mn-lt"/>
                          <a:ea typeface="+mn-ea"/>
                          <a:cs typeface="+mn-cs"/>
                        </a:rPr>
                        <a:t>21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-25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2342972"/>
                  </a:ext>
                </a:extLst>
              </a:tr>
              <a:tr h="468000">
                <a:tc>
                  <a:txBody>
                    <a:bodyPr/>
                    <a:lstStyle/>
                    <a:p>
                      <a:pPr algn="r" rtl="0" fontAlgn="ctr"/>
                      <a:r>
                        <a:rPr lang="pl-PL" sz="2000" b="0" i="0" u="none" strike="noStrike">
                          <a:solidFill>
                            <a:srgbClr val="3F3F3F"/>
                          </a:solidFill>
                          <a:effectLst/>
                          <a:latin typeface="+mn-lt"/>
                        </a:rPr>
                        <a:t>12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000000"/>
                          </a:solidFill>
                          <a:effectLst/>
                          <a:latin typeface="+mn-lt"/>
                          <a:ea typeface="+mn-ea"/>
                          <a:cs typeface="+mn-cs"/>
                        </a:rPr>
                        <a:t>15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000000"/>
                          </a:solidFill>
                          <a:effectLst/>
                          <a:latin typeface="+mn-lt"/>
                          <a:ea typeface="+mn-ea"/>
                          <a:cs typeface="+mn-cs"/>
                        </a:rPr>
                        <a:t>13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000000"/>
                          </a:solidFill>
                          <a:effectLst/>
                          <a:latin typeface="+mn-lt"/>
                          <a:ea typeface="+mn-ea"/>
                          <a:cs typeface="+mn-cs"/>
                        </a:rPr>
                        <a:t>18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000000"/>
                          </a:solidFill>
                          <a:effectLst/>
                          <a:latin typeface="+mn-lt"/>
                          <a:ea typeface="+mn-ea"/>
                          <a:cs typeface="+mn-cs"/>
                        </a:rPr>
                        <a:t>15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r>
                        <a:rPr lang="pl-PL" sz="2000" b="0" i="0" u="none" strike="noStrike" dirty="0">
                          <a:solidFill>
                            <a:srgbClr val="000000"/>
                          </a:solidFill>
                          <a:effectLst/>
                          <a:latin typeface="+mn-lt"/>
                          <a:ea typeface="+mn-ea"/>
                          <a:cs typeface="+mn-cs"/>
                        </a:rPr>
                        <a:t>19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-25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500867947"/>
                  </a:ext>
                </a:extLst>
              </a:tr>
              <a:tr h="756000">
                <a:tc>
                  <a:txBody>
                    <a:bodyPr/>
                    <a:lstStyle/>
                    <a:p>
                      <a:pPr algn="r" rtl="0" fontAlgn="ctr"/>
                      <a:r>
                        <a:rPr lang="pl-PL" sz="2000" b="0" i="0" u="none" strike="noStrike">
                          <a:solidFill>
                            <a:srgbClr val="3F3F3F"/>
                          </a:solidFill>
                          <a:effectLst/>
                          <a:latin typeface="+mn-lt"/>
                        </a:rPr>
                        <a:t>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000000"/>
                          </a:solidFill>
                          <a:effectLst/>
                          <a:latin typeface="+mn-lt"/>
                          <a:ea typeface="+mn-ea"/>
                          <a:cs typeface="+mn-cs"/>
                        </a:rPr>
                        <a:t>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000000"/>
                          </a:solidFill>
                          <a:effectLst/>
                          <a:latin typeface="+mn-lt"/>
                          <a:ea typeface="+mn-ea"/>
                          <a:cs typeface="+mn-cs"/>
                        </a:rPr>
                        <a:t>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000000"/>
                          </a:solidFill>
                          <a:effectLst/>
                          <a:latin typeface="+mn-lt"/>
                          <a:ea typeface="+mn-ea"/>
                          <a:cs typeface="+mn-cs"/>
                        </a:rPr>
                        <a:t>-1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dirty="0">
                          <a:solidFill>
                            <a:srgbClr val="000000"/>
                          </a:solidFill>
                          <a:effectLst/>
                          <a:latin typeface="+mn-lt"/>
                          <a:ea typeface="+mn-ea"/>
                          <a:cs typeface="+mn-cs"/>
                        </a:rPr>
                        <a:t>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r>
                        <a:rPr lang="pl-PL" sz="2000" b="0" i="0" u="none" strike="noStrike">
                          <a:solidFill>
                            <a:srgbClr val="000000"/>
                          </a:solidFill>
                          <a:effectLst/>
                          <a:latin typeface="+mn-lt"/>
                          <a:ea typeface="+mn-ea"/>
                          <a:cs typeface="+mn-cs"/>
                        </a:rPr>
                        <a:t>-4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dirty="0">
                          <a:solidFill>
                            <a:srgbClr val="000000"/>
                          </a:solidFill>
                          <a:effectLst/>
                          <a:latin typeface="+mn-lt"/>
                          <a:ea typeface="+mn-ea"/>
                          <a:cs typeface="+mn-cs"/>
                        </a:rPr>
                        <a:t>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a:solidFill>
                            <a:srgbClr val="000000"/>
                          </a:solidFill>
                          <a:effectLst/>
                          <a:latin typeface="+mn-lt"/>
                          <a:ea typeface="+mn-ea"/>
                          <a:cs typeface="+mn-cs"/>
                        </a:rPr>
                        <a:t>-36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3114976"/>
                  </a:ext>
                </a:extLst>
              </a:tr>
              <a:tr h="468000">
                <a:tc>
                  <a:txBody>
                    <a:bodyPr/>
                    <a:lstStyle/>
                    <a:p>
                      <a:pPr algn="r" rtl="0" fontAlgn="ctr"/>
                      <a:r>
                        <a:rPr lang="pl-PL" sz="2000" b="0" i="0" u="none" strike="noStrike">
                          <a:solidFill>
                            <a:srgbClr val="3F3F3F"/>
                          </a:solidFill>
                          <a:effectLst/>
                          <a:latin typeface="+mn-lt"/>
                        </a:rPr>
                        <a:t>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000000"/>
                          </a:solidFill>
                          <a:effectLst/>
                          <a:latin typeface="+mn-lt"/>
                          <a:ea typeface="+mn-ea"/>
                          <a:cs typeface="+mn-cs"/>
                        </a:rPr>
                        <a:t>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000000"/>
                          </a:solidFill>
                          <a:effectLst/>
                          <a:latin typeface="+mn-lt"/>
                          <a:ea typeface="+mn-ea"/>
                          <a:cs typeface="+mn-cs"/>
                        </a:rPr>
                        <a:t>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000000"/>
                          </a:solidFill>
                          <a:effectLst/>
                          <a:latin typeface="+mn-lt"/>
                          <a:ea typeface="+mn-ea"/>
                          <a:cs typeface="+mn-cs"/>
                        </a:rPr>
                        <a:t>12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dirty="0">
                          <a:solidFill>
                            <a:srgbClr val="000000"/>
                          </a:solidFill>
                          <a:effectLst/>
                          <a:latin typeface="+mn-lt"/>
                          <a:ea typeface="+mn-ea"/>
                          <a:cs typeface="+mn-cs"/>
                        </a:rPr>
                        <a:t>10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r>
                        <a:rPr lang="pl-PL" sz="2000" b="0" i="0" u="none" strike="noStrike">
                          <a:solidFill>
                            <a:srgbClr val="000000"/>
                          </a:solidFill>
                          <a:effectLst/>
                          <a:latin typeface="+mn-lt"/>
                          <a:ea typeface="+mn-ea"/>
                          <a:cs typeface="+mn-cs"/>
                        </a:rPr>
                        <a:t>13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-31</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561554604"/>
                  </a:ext>
                </a:extLst>
              </a:tr>
              <a:tr h="468000">
                <a:tc>
                  <a:txBody>
                    <a:bodyPr/>
                    <a:lstStyle/>
                    <a:p>
                      <a:pPr algn="r" rtl="0" fontAlgn="ctr"/>
                      <a:r>
                        <a:rPr lang="pl-PL" sz="2000" b="0" i="0" u="none" strike="noStrike">
                          <a:solidFill>
                            <a:srgbClr val="3F3F3F"/>
                          </a:solidFill>
                          <a:effectLst/>
                          <a:latin typeface="+mn-lt"/>
                        </a:rPr>
                        <a:t>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000000"/>
                          </a:solidFill>
                          <a:effectLst/>
                          <a:latin typeface="+mn-lt"/>
                          <a:ea typeface="+mn-ea"/>
                          <a:cs typeface="+mn-cs"/>
                        </a:rPr>
                        <a:t>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000000"/>
                          </a:solidFill>
                          <a:effectLst/>
                          <a:latin typeface="+mn-lt"/>
                          <a:ea typeface="+mn-ea"/>
                          <a:cs typeface="+mn-cs"/>
                        </a:rPr>
                        <a:t>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000000"/>
                          </a:solidFill>
                          <a:effectLst/>
                          <a:latin typeface="+mn-lt"/>
                          <a:ea typeface="+mn-ea"/>
                          <a:cs typeface="+mn-cs"/>
                        </a:rPr>
                        <a:t>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dirty="0">
                          <a:solidFill>
                            <a:srgbClr val="000000"/>
                          </a:solidFill>
                          <a:effectLst/>
                          <a:latin typeface="+mn-lt"/>
                          <a:ea typeface="+mn-ea"/>
                          <a:cs typeface="+mn-cs"/>
                        </a:rPr>
                        <a:t>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r>
                        <a:rPr lang="pl-PL" sz="2000" b="0" i="0" u="none" strike="noStrike" dirty="0">
                          <a:solidFill>
                            <a:srgbClr val="000000"/>
                          </a:solidFill>
                          <a:effectLst/>
                          <a:latin typeface="+mn-lt"/>
                          <a:ea typeface="+mn-ea"/>
                          <a:cs typeface="+mn-cs"/>
                        </a:rPr>
                        <a:t>10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dirty="0">
                          <a:solidFill>
                            <a:srgbClr val="000000"/>
                          </a:solidFill>
                          <a:effectLst/>
                          <a:latin typeface="+mn-lt"/>
                          <a:ea typeface="+mn-ea"/>
                          <a:cs typeface="+mn-cs"/>
                        </a:rPr>
                        <a:t>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dirty="0">
                          <a:solidFill>
                            <a:srgbClr val="000000"/>
                          </a:solidFill>
                          <a:effectLst/>
                          <a:latin typeface="+mn-lt"/>
                          <a:ea typeface="+mn-ea"/>
                          <a:cs typeface="+mn-cs"/>
                        </a:rPr>
                        <a:t>-34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6516275"/>
                  </a:ext>
                </a:extLst>
              </a:tr>
              <a:tr h="468000">
                <a:tc>
                  <a:txBody>
                    <a:bodyPr/>
                    <a:lstStyle/>
                    <a:p>
                      <a:pPr algn="r" rtl="0" fontAlgn="ctr"/>
                      <a:r>
                        <a:rPr lang="pl-PL" sz="2000" b="0" i="0" u="none" strike="noStrike">
                          <a:solidFill>
                            <a:srgbClr val="3F3F3F"/>
                          </a:solidFill>
                          <a:effectLst/>
                          <a:latin typeface="+mn-lt"/>
                        </a:rPr>
                        <a:t>15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000000"/>
                          </a:solidFill>
                          <a:effectLst/>
                          <a:latin typeface="+mn-lt"/>
                          <a:ea typeface="+mn-ea"/>
                          <a:cs typeface="+mn-cs"/>
                        </a:rPr>
                        <a:t>15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000000"/>
                          </a:solidFill>
                          <a:effectLst/>
                          <a:latin typeface="+mn-lt"/>
                          <a:ea typeface="+mn-ea"/>
                          <a:cs typeface="+mn-cs"/>
                        </a:rPr>
                        <a:t>16</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000000"/>
                          </a:solidFill>
                          <a:effectLst/>
                          <a:latin typeface="+mn-lt"/>
                          <a:ea typeface="+mn-ea"/>
                          <a:cs typeface="+mn-cs"/>
                        </a:rPr>
                        <a:t>17</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rgbClr val="000000"/>
                          </a:solidFill>
                          <a:effectLst/>
                          <a:latin typeface="+mn-lt"/>
                          <a:ea typeface="+mn-ea"/>
                          <a:cs typeface="+mn-cs"/>
                        </a:rPr>
                        <a:t>17</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rtl="0" fontAlgn="ctr"/>
                      <a:r>
                        <a:rPr lang="pl-PL" sz="2000" b="0" i="0" u="none" strike="noStrike">
                          <a:solidFill>
                            <a:srgbClr val="000000"/>
                          </a:solidFill>
                          <a:effectLst/>
                          <a:latin typeface="+mn-lt"/>
                          <a:ea typeface="+mn-ea"/>
                          <a:cs typeface="+mn-cs"/>
                        </a:rPr>
                        <a:t>38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25</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rgbClr val="000000"/>
                          </a:solidFill>
                          <a:effectLst/>
                          <a:latin typeface="+mn-lt"/>
                          <a:ea typeface="+mn-ea"/>
                          <a:cs typeface="+mn-cs"/>
                        </a:rPr>
                        <a:t>12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70567562"/>
                  </a:ext>
                </a:extLst>
              </a:tr>
              <a:tr h="468000">
                <a:tc>
                  <a:txBody>
                    <a:bodyPr/>
                    <a:lstStyle/>
                    <a:p>
                      <a:pPr algn="r" rtl="0" fontAlgn="ctr"/>
                      <a:r>
                        <a:rPr lang="pl-PL" sz="2000" b="0" i="0" u="none" strike="noStrike">
                          <a:solidFill>
                            <a:srgbClr val="3F3F3F"/>
                          </a:solidFill>
                          <a:effectLst/>
                          <a:latin typeface="+mn-lt"/>
                        </a:rPr>
                        <a:t>28%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000000"/>
                          </a:solidFill>
                          <a:effectLst/>
                          <a:latin typeface="+mn-lt"/>
                          <a:ea typeface="+mn-ea"/>
                          <a:cs typeface="+mn-cs"/>
                        </a:rPr>
                        <a:t>29%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000000"/>
                          </a:solidFill>
                          <a:effectLst/>
                          <a:latin typeface="+mn-lt"/>
                          <a:ea typeface="+mn-ea"/>
                          <a:cs typeface="+mn-cs"/>
                        </a:rPr>
                        <a:t>28%</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a:solidFill>
                            <a:srgbClr val="000000"/>
                          </a:solidFill>
                          <a:effectLst/>
                          <a:latin typeface="+mn-lt"/>
                          <a:ea typeface="+mn-ea"/>
                          <a:cs typeface="+mn-cs"/>
                        </a:rPr>
                        <a:t>33%</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r>
                        <a:rPr lang="pl-PL" sz="2000" b="0" i="0" u="none" strike="noStrike" dirty="0">
                          <a:solidFill>
                            <a:srgbClr val="000000"/>
                          </a:solidFill>
                          <a:effectLst/>
                          <a:latin typeface="+mn-lt"/>
                          <a:ea typeface="+mn-ea"/>
                          <a:cs typeface="+mn-cs"/>
                        </a:rPr>
                        <a:t>32%</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rtl="0" fontAlgn="ctr"/>
                      <a:r>
                        <a:rPr lang="pl-PL" sz="2000" b="0" i="0" u="none" strike="noStrike" dirty="0">
                          <a:solidFill>
                            <a:srgbClr val="000000"/>
                          </a:solidFill>
                          <a:effectLst/>
                          <a:latin typeface="+mn-lt"/>
                          <a:ea typeface="+mn-ea"/>
                          <a:cs typeface="+mn-cs"/>
                        </a:rPr>
                        <a:t>34%</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dirty="0">
                          <a:solidFill>
                            <a:srgbClr val="000000"/>
                          </a:solidFill>
                          <a:effectLst/>
                          <a:latin typeface="+mn-lt"/>
                          <a:ea typeface="+mn-ea"/>
                          <a:cs typeface="+mn-cs"/>
                        </a:rPr>
                        <a:t>30%</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rtl="0" fontAlgn="ctr">
                        <a:buNone/>
                      </a:pPr>
                      <a:r>
                        <a:rPr lang="pl-PL" sz="2000" b="0" i="0" u="none" strike="noStrike" dirty="0">
                          <a:solidFill>
                            <a:srgbClr val="000000"/>
                          </a:solidFill>
                          <a:effectLst/>
                          <a:latin typeface="+mn-lt"/>
                          <a:ea typeface="+mn-ea"/>
                          <a:cs typeface="+mn-cs"/>
                        </a:rPr>
                        <a:t>9%</a:t>
                      </a:r>
                    </a:p>
                  </a:txBody>
                  <a:tcPr marL="6350" marR="6350" marT="635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4020102"/>
                  </a:ext>
                </a:extLst>
              </a:tr>
            </a:tbl>
          </a:graphicData>
        </a:graphic>
      </p:graphicFrame>
      <p:sp>
        <p:nvSpPr>
          <p:cNvPr id="7" name="Symbol zastępczy numeru slajdu 2">
            <a:extLst>
              <a:ext uri="{FF2B5EF4-FFF2-40B4-BE49-F238E27FC236}">
                <a16:creationId xmlns:a16="http://schemas.microsoft.com/office/drawing/2014/main" id="{982B5906-CBDC-58CA-1809-D1B4FEF89288}"/>
              </a:ext>
            </a:extLst>
          </p:cNvPr>
          <p:cNvSpPr txBox="1">
            <a:spLocks/>
          </p:cNvSpPr>
          <p:nvPr/>
        </p:nvSpPr>
        <p:spPr>
          <a:xfrm>
            <a:off x="23397988" y="13214602"/>
            <a:ext cx="904038" cy="384721"/>
          </a:xfrm>
          <a:prstGeom prst="rect">
            <a:avLst/>
          </a:prstGeom>
        </p:spPr>
        <p:txBody>
          <a:bodyPr/>
          <a:lstStyle>
            <a:defPPr>
              <a:defRPr lang="pl-PL"/>
            </a:defPPr>
            <a:lvl1pPr marL="0" algn="l" defTabSz="1104778" rtl="0" eaLnBrk="1" latinLnBrk="0" hangingPunct="1">
              <a:defRPr sz="2175" kern="1200">
                <a:solidFill>
                  <a:schemeClr val="tx1"/>
                </a:solidFill>
                <a:latin typeface="+mn-lt"/>
                <a:ea typeface="+mn-ea"/>
                <a:cs typeface="+mn-cs"/>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algn="r">
              <a:defRPr/>
            </a:pPr>
            <a:fld id="{05D33902-A113-4A7A-BEEF-EE9D90F362D7}" type="slidenum">
              <a:rPr lang="pl-PL" sz="2500" smtClean="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rPr>
              <a:pPr algn="r">
                <a:defRPr/>
              </a:pPr>
              <a:t>18</a:t>
            </a:fld>
            <a:endParaRPr lang="pl-PL" sz="2500" dirty="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3633706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Drapacze chmur pokazywane z widoku w górę">
            <a:extLst>
              <a:ext uri="{FF2B5EF4-FFF2-40B4-BE49-F238E27FC236}">
                <a16:creationId xmlns:a16="http://schemas.microsoft.com/office/drawing/2014/main" id="{1999A814-6628-A8C6-DC42-36D9EF2F87AF}"/>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7" name="Prostokąt 6">
            <a:extLst>
              <a:ext uri="{FF2B5EF4-FFF2-40B4-BE49-F238E27FC236}">
                <a16:creationId xmlns:a16="http://schemas.microsoft.com/office/drawing/2014/main" id="{87B78CC0-BDAC-9BFE-0D89-262CC0D3DB86}"/>
              </a:ext>
            </a:extLst>
          </p:cNvPr>
          <p:cNvSpPr/>
          <p:nvPr/>
        </p:nvSpPr>
        <p:spPr>
          <a:xfrm>
            <a:off x="0" y="-1"/>
            <a:ext cx="24384000" cy="2083981"/>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3282"/>
              </a:solidFill>
              <a:effectLst/>
              <a:uLnTx/>
              <a:uFillTx/>
              <a:latin typeface="Lato Light"/>
              <a:ea typeface="+mn-ea"/>
              <a:cs typeface="+mn-cs"/>
            </a:endParaRPr>
          </a:p>
        </p:txBody>
      </p:sp>
      <p:sp>
        <p:nvSpPr>
          <p:cNvPr id="8" name="pole tekstowe 7">
            <a:extLst>
              <a:ext uri="{FF2B5EF4-FFF2-40B4-BE49-F238E27FC236}">
                <a16:creationId xmlns:a16="http://schemas.microsoft.com/office/drawing/2014/main" id="{D92D60D4-524B-6C94-5353-5F6CE34EEE0F}"/>
              </a:ext>
            </a:extLst>
          </p:cNvPr>
          <p:cNvSpPr txBox="1"/>
          <p:nvPr/>
        </p:nvSpPr>
        <p:spPr>
          <a:xfrm>
            <a:off x="533993" y="914994"/>
            <a:ext cx="17139684" cy="707886"/>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dirty="0">
                <a:ln>
                  <a:noFill/>
                </a:ln>
                <a:solidFill>
                  <a:srgbClr val="007DFA">
                    <a:lumMod val="20000"/>
                    <a:lumOff val="80000"/>
                  </a:srgbClr>
                </a:solidFill>
                <a:effectLst/>
                <a:uLnTx/>
                <a:uFillTx/>
                <a:latin typeface="Lato"/>
                <a:ea typeface="+mn-ea"/>
                <a:cs typeface="+mn-cs"/>
              </a:rPr>
              <a:t>Wonga, działalność pożyczkowa w Polsce i Rumunii</a:t>
            </a:r>
          </a:p>
        </p:txBody>
      </p:sp>
      <p:pic>
        <p:nvPicPr>
          <p:cNvPr id="9" name="Grafika 8">
            <a:extLst>
              <a:ext uri="{FF2B5EF4-FFF2-40B4-BE49-F238E27FC236}">
                <a16:creationId xmlns:a16="http://schemas.microsoft.com/office/drawing/2014/main" id="{1C7EBF68-161F-0EDF-D711-5B6A87B1B4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85086" y="491795"/>
            <a:ext cx="1364921" cy="1075833"/>
          </a:xfrm>
          <a:prstGeom prst="rect">
            <a:avLst/>
          </a:prstGeom>
        </p:spPr>
      </p:pic>
      <p:sp>
        <p:nvSpPr>
          <p:cNvPr id="15" name="Prostokąt 14">
            <a:extLst>
              <a:ext uri="{FF2B5EF4-FFF2-40B4-BE49-F238E27FC236}">
                <a16:creationId xmlns:a16="http://schemas.microsoft.com/office/drawing/2014/main" id="{E3049F3D-88EA-A97F-35C9-BACCA6872434}"/>
              </a:ext>
            </a:extLst>
          </p:cNvPr>
          <p:cNvSpPr/>
          <p:nvPr/>
        </p:nvSpPr>
        <p:spPr>
          <a:xfrm>
            <a:off x="1545180" y="7913173"/>
            <a:ext cx="20684040" cy="5493789"/>
          </a:xfrm>
          <a:prstGeom prst="rect">
            <a:avLst/>
          </a:prstGeom>
          <a:noFill/>
          <a:ln>
            <a:no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rtlCol="0" anchor="ctr"/>
          <a:lstStyle/>
          <a:p>
            <a:pPr marL="895289" lvl="1" indent="-342900" algn="just">
              <a:spcBef>
                <a:spcPts val="600"/>
              </a:spcBef>
              <a:buFont typeface="Arial" panose="020B0604020202020204" pitchFamily="34" charset="0"/>
              <a:buChar char="•"/>
              <a:defRPr/>
            </a:pPr>
            <a:r>
              <a:rPr kumimoji="0" lang="pl-PL" sz="2400" b="0" i="0" u="none" strike="noStrike" kern="1200" cap="none" spc="0" normalizeH="0" baseline="0" noProof="0" dirty="0">
                <a:ln>
                  <a:noFill/>
                </a:ln>
                <a:solidFill>
                  <a:srgbClr val="000000"/>
                </a:solidFill>
                <a:effectLst/>
                <a:uLnTx/>
                <a:uFillTx/>
                <a:latin typeface="Lato"/>
                <a:ea typeface="+mn-ea"/>
                <a:cs typeface="+mn-cs"/>
              </a:rPr>
              <a:t>Ze względu na nabycie spółki Novum oraz </a:t>
            </a:r>
            <a:r>
              <a:rPr kumimoji="0" lang="pl-PL" sz="2400" b="0" i="0" u="none" strike="noStrike" kern="1200" cap="none" spc="0" normalizeH="0" baseline="0" noProof="0" dirty="0" err="1">
                <a:ln>
                  <a:noFill/>
                </a:ln>
                <a:solidFill>
                  <a:srgbClr val="000000"/>
                </a:solidFill>
                <a:effectLst/>
                <a:uLnTx/>
                <a:uFillTx/>
                <a:latin typeface="Lato"/>
                <a:ea typeface="+mn-ea"/>
                <a:cs typeface="+mn-cs"/>
              </a:rPr>
              <a:t>RoCapital</a:t>
            </a:r>
            <a:r>
              <a:rPr kumimoji="0" lang="pl-PL" sz="2400" b="0" i="0" u="none" strike="noStrike" kern="1200" cap="none" spc="0" normalizeH="0" baseline="0" noProof="0" dirty="0">
                <a:ln>
                  <a:noFill/>
                </a:ln>
                <a:solidFill>
                  <a:srgbClr val="000000"/>
                </a:solidFill>
                <a:effectLst/>
                <a:uLnTx/>
                <a:uFillTx/>
                <a:latin typeface="Lato"/>
                <a:ea typeface="+mn-ea"/>
                <a:cs typeface="+mn-cs"/>
              </a:rPr>
              <a:t> przez Wonga i przejęcie odpowiedzialności za ich rozwój, dane finansowe biznesu pożyczkowego prezentowane są łącznie. </a:t>
            </a:r>
          </a:p>
          <a:p>
            <a:pPr marL="895289" lvl="1" indent="-342900" algn="just">
              <a:spcBef>
                <a:spcPts val="600"/>
              </a:spcBef>
              <a:buFont typeface="Arial" panose="020B0604020202020204" pitchFamily="34" charset="0"/>
              <a:buChar char="•"/>
              <a:defRPr/>
            </a:pPr>
            <a:r>
              <a:rPr kumimoji="0" lang="pl-PL" sz="2400" b="0" i="0" u="none" strike="noStrike" kern="1200" cap="none" spc="0" normalizeH="0" baseline="0" noProof="0" dirty="0">
                <a:ln>
                  <a:noFill/>
                </a:ln>
                <a:solidFill>
                  <a:srgbClr val="000000"/>
                </a:solidFill>
                <a:effectLst/>
                <a:uLnTx/>
                <a:uFillTx/>
                <a:latin typeface="Lato"/>
                <a:ea typeface="+mn-ea"/>
                <a:cs typeface="+mn-cs"/>
              </a:rPr>
              <a:t>Wonga.pl uruchomiła w Polsce 287 tys. pożyczek gotówkowych o wartości netto 800 mln zł.</a:t>
            </a:r>
            <a:r>
              <a:rPr lang="pl-PL" sz="2400" dirty="0">
                <a:solidFill>
                  <a:srgbClr val="000000"/>
                </a:solidFill>
                <a:latin typeface="Lato"/>
              </a:rPr>
              <a:t> Novum w Polsce uruchomiło 25 tys. pożyczek o wartości netto 169 mln zł. </a:t>
            </a:r>
          </a:p>
          <a:p>
            <a:pPr marL="895289" lvl="1" indent="-342900" algn="just">
              <a:spcBef>
                <a:spcPts val="600"/>
              </a:spcBef>
              <a:buFont typeface="Arial" panose="020B0604020202020204" pitchFamily="34" charset="0"/>
              <a:buChar char="•"/>
              <a:defRPr/>
            </a:pPr>
            <a:r>
              <a:rPr kumimoji="0" lang="pl-PL" sz="2400" b="0" i="0" u="none" strike="noStrike" kern="1200" cap="none" spc="0" normalizeH="0" baseline="0" noProof="0" dirty="0">
                <a:ln>
                  <a:noFill/>
                </a:ln>
                <a:solidFill>
                  <a:srgbClr val="000000"/>
                </a:solidFill>
                <a:effectLst/>
                <a:uLnTx/>
                <a:uFillTx/>
                <a:latin typeface="Lato"/>
                <a:ea typeface="+mn-ea"/>
                <a:cs typeface="+mn-cs"/>
              </a:rPr>
              <a:t>Wartość bilansowa udzielonych pożyczek przez Wongę na koniec 2025 roku wyniosła 452 mln zł i zwiększyła się o 25% r/r. </a:t>
            </a:r>
            <a:r>
              <a:rPr lang="pl-PL" sz="2400" dirty="0">
                <a:solidFill>
                  <a:srgbClr val="000000"/>
                </a:solidFill>
                <a:latin typeface="Lato"/>
              </a:rPr>
              <a:t>Wartość bilansowa udzielonych przez Novum pożyczek na koniec 2025 roku wyniosła 126 mln zł (+39% r/r).</a:t>
            </a:r>
          </a:p>
          <a:p>
            <a:pPr marL="895289" lvl="1" indent="-342900" algn="just">
              <a:spcBef>
                <a:spcPts val="600"/>
              </a:spcBef>
              <a:buFont typeface="Arial" panose="020B0604020202020204" pitchFamily="34" charset="0"/>
              <a:buChar char="•"/>
              <a:defRPr/>
            </a:pPr>
            <a:r>
              <a:rPr kumimoji="0" lang="pl-PL" sz="2400" b="0" i="0" u="none" strike="noStrike" kern="1200" cap="none" spc="0" normalizeH="0" baseline="0" noProof="0" dirty="0">
                <a:ln>
                  <a:noFill/>
                </a:ln>
                <a:solidFill>
                  <a:srgbClr val="000000"/>
                </a:solidFill>
                <a:effectLst/>
                <a:uLnTx/>
                <a:uFillTx/>
                <a:latin typeface="Lato"/>
                <a:ea typeface="+mn-ea"/>
                <a:cs typeface="+mn-cs"/>
              </a:rPr>
              <a:t>Przychody biznesu pożyczkowego w Polsce (łącznie Wonga i Novum) wyniosły 213 mln zł, rosnąc o 10% r/r. Wzrost przychodów spowodowany był głównie wysoką dodatnią aktualizacją prognozy spłat w 1 </a:t>
            </a:r>
            <a:r>
              <a:rPr kumimoji="0" lang="pl-PL" sz="2400" b="0" i="0" u="none" strike="noStrike" kern="1200" cap="none" spc="0" normalizeH="0" baseline="0" noProof="0" dirty="0" err="1">
                <a:ln>
                  <a:noFill/>
                </a:ln>
                <a:solidFill>
                  <a:srgbClr val="000000"/>
                </a:solidFill>
                <a:effectLst/>
                <a:uLnTx/>
                <a:uFillTx/>
                <a:latin typeface="Lato"/>
                <a:ea typeface="+mn-ea"/>
                <a:cs typeface="+mn-cs"/>
              </a:rPr>
              <a:t>kwartal</a:t>
            </a:r>
            <a:r>
              <a:rPr lang="pl-PL" sz="2400" dirty="0">
                <a:solidFill>
                  <a:srgbClr val="000000"/>
                </a:solidFill>
                <a:latin typeface="Lato"/>
              </a:rPr>
              <a:t>e 2025 dla pożyczek wypowiedzianych w Wonga, która wyniosła 21 mln zł. </a:t>
            </a:r>
          </a:p>
          <a:p>
            <a:pPr marL="895289" lvl="1" indent="-342900" algn="just">
              <a:spcBef>
                <a:spcPts val="600"/>
              </a:spcBef>
              <a:buFont typeface="Arial" panose="020B0604020202020204" pitchFamily="34" charset="0"/>
              <a:buChar char="•"/>
              <a:defRPr/>
            </a:pPr>
            <a:r>
              <a:rPr lang="pl-PL" sz="2400" dirty="0">
                <a:solidFill>
                  <a:srgbClr val="000000"/>
                </a:solidFill>
                <a:latin typeface="Lato"/>
              </a:rPr>
              <a:t>EBITDA biznesu pożyczkowego w Polsce wyniosła 112 mln zł (+5% r/r).</a:t>
            </a:r>
          </a:p>
          <a:p>
            <a:pPr marL="895289" lvl="1" indent="-342900" algn="just">
              <a:spcBef>
                <a:spcPts val="600"/>
              </a:spcBef>
              <a:buFont typeface="Arial" panose="020B0604020202020204" pitchFamily="34" charset="0"/>
              <a:buChar char="•"/>
              <a:defRPr/>
            </a:pPr>
            <a:r>
              <a:rPr lang="pl-PL" sz="2400" dirty="0">
                <a:solidFill>
                  <a:srgbClr val="000000"/>
                </a:solidFill>
                <a:latin typeface="Lato"/>
              </a:rPr>
              <a:t>Przychody segmentu pożyczkowego w Rumunii 2025 roku wyniosły 13 mln zł, a EBITDA 5 mln zł, na co wpływ miało nabycie pracujących portfeli pożyczkowych na rynku. Dodatkowo, Grupa KRUK zaczęła udzielać pierwszych pożyczek na rynku rumuńskim pod marką Wonga począwszy od 3 kwartału 2025 roku  </a:t>
            </a:r>
          </a:p>
          <a:p>
            <a:pPr marL="895289" lvl="1" indent="-342900" algn="just">
              <a:spcBef>
                <a:spcPts val="600"/>
              </a:spcBef>
              <a:buFont typeface="Arial" panose="020B0604020202020204" pitchFamily="34" charset="0"/>
              <a:buChar char="•"/>
              <a:defRPr/>
            </a:pPr>
            <a:r>
              <a:rPr lang="pl-PL" sz="2400" dirty="0">
                <a:solidFill>
                  <a:srgbClr val="000000"/>
                </a:solidFill>
                <a:latin typeface="Lato"/>
              </a:rPr>
              <a:t>Rentowność EBITDA biznesu pożyczkowego w 2025 roku wyniosła 19% względem 22% w roku 2024.</a:t>
            </a:r>
          </a:p>
        </p:txBody>
      </p:sp>
      <p:graphicFrame>
        <p:nvGraphicFramePr>
          <p:cNvPr id="12" name="Tabela 3">
            <a:extLst>
              <a:ext uri="{FF2B5EF4-FFF2-40B4-BE49-F238E27FC236}">
                <a16:creationId xmlns:a16="http://schemas.microsoft.com/office/drawing/2014/main" id="{7754A226-0F18-B76F-5BBB-F521B66CBB5E}"/>
              </a:ext>
            </a:extLst>
          </p:cNvPr>
          <p:cNvGraphicFramePr>
            <a:graphicFrameLocks noGrp="1"/>
          </p:cNvGraphicFramePr>
          <p:nvPr>
            <p:extLst>
              <p:ext uri="{D42A27DB-BD31-4B8C-83A1-F6EECF244321}">
                <p14:modId xmlns:p14="http://schemas.microsoft.com/office/powerpoint/2010/main" val="847395966"/>
              </p:ext>
            </p:extLst>
          </p:nvPr>
        </p:nvGraphicFramePr>
        <p:xfrm>
          <a:off x="1849980" y="2380929"/>
          <a:ext cx="20684039" cy="5127354"/>
        </p:xfrm>
        <a:graphic>
          <a:graphicData uri="http://schemas.openxmlformats.org/drawingml/2006/table">
            <a:tbl>
              <a:tblPr firstRow="1" bandRow="1">
                <a:tableStyleId>{2D5ABB26-0587-4C30-8999-92F81FD0307C}</a:tableStyleId>
              </a:tblPr>
              <a:tblGrid>
                <a:gridCol w="5543782">
                  <a:extLst>
                    <a:ext uri="{9D8B030D-6E8A-4147-A177-3AD203B41FA5}">
                      <a16:colId xmlns:a16="http://schemas.microsoft.com/office/drawing/2014/main" val="682601342"/>
                    </a:ext>
                  </a:extLst>
                </a:gridCol>
                <a:gridCol w="1376387">
                  <a:extLst>
                    <a:ext uri="{9D8B030D-6E8A-4147-A177-3AD203B41FA5}">
                      <a16:colId xmlns:a16="http://schemas.microsoft.com/office/drawing/2014/main" val="2138257543"/>
                    </a:ext>
                  </a:extLst>
                </a:gridCol>
                <a:gridCol w="1376387">
                  <a:extLst>
                    <a:ext uri="{9D8B030D-6E8A-4147-A177-3AD203B41FA5}">
                      <a16:colId xmlns:a16="http://schemas.microsoft.com/office/drawing/2014/main" val="1192091456"/>
                    </a:ext>
                  </a:extLst>
                </a:gridCol>
                <a:gridCol w="1376387">
                  <a:extLst>
                    <a:ext uri="{9D8B030D-6E8A-4147-A177-3AD203B41FA5}">
                      <a16:colId xmlns:a16="http://schemas.microsoft.com/office/drawing/2014/main" val="2128441835"/>
                    </a:ext>
                  </a:extLst>
                </a:gridCol>
                <a:gridCol w="1376387">
                  <a:extLst>
                    <a:ext uri="{9D8B030D-6E8A-4147-A177-3AD203B41FA5}">
                      <a16:colId xmlns:a16="http://schemas.microsoft.com/office/drawing/2014/main" val="378099865"/>
                    </a:ext>
                  </a:extLst>
                </a:gridCol>
                <a:gridCol w="1376387">
                  <a:extLst>
                    <a:ext uri="{9D8B030D-6E8A-4147-A177-3AD203B41FA5}">
                      <a16:colId xmlns:a16="http://schemas.microsoft.com/office/drawing/2014/main" val="740267120"/>
                    </a:ext>
                  </a:extLst>
                </a:gridCol>
                <a:gridCol w="1376387">
                  <a:extLst>
                    <a:ext uri="{9D8B030D-6E8A-4147-A177-3AD203B41FA5}">
                      <a16:colId xmlns:a16="http://schemas.microsoft.com/office/drawing/2014/main" val="2610782970"/>
                    </a:ext>
                  </a:extLst>
                </a:gridCol>
                <a:gridCol w="1376387">
                  <a:extLst>
                    <a:ext uri="{9D8B030D-6E8A-4147-A177-3AD203B41FA5}">
                      <a16:colId xmlns:a16="http://schemas.microsoft.com/office/drawing/2014/main" val="3244411663"/>
                    </a:ext>
                  </a:extLst>
                </a:gridCol>
                <a:gridCol w="1376387">
                  <a:extLst>
                    <a:ext uri="{9D8B030D-6E8A-4147-A177-3AD203B41FA5}">
                      <a16:colId xmlns:a16="http://schemas.microsoft.com/office/drawing/2014/main" val="243358252"/>
                    </a:ext>
                  </a:extLst>
                </a:gridCol>
                <a:gridCol w="1376387">
                  <a:extLst>
                    <a:ext uri="{9D8B030D-6E8A-4147-A177-3AD203B41FA5}">
                      <a16:colId xmlns:a16="http://schemas.microsoft.com/office/drawing/2014/main" val="2588334856"/>
                    </a:ext>
                  </a:extLst>
                </a:gridCol>
                <a:gridCol w="1376387">
                  <a:extLst>
                    <a:ext uri="{9D8B030D-6E8A-4147-A177-3AD203B41FA5}">
                      <a16:colId xmlns:a16="http://schemas.microsoft.com/office/drawing/2014/main" val="212435519"/>
                    </a:ext>
                  </a:extLst>
                </a:gridCol>
                <a:gridCol w="1376387">
                  <a:extLst>
                    <a:ext uri="{9D8B030D-6E8A-4147-A177-3AD203B41FA5}">
                      <a16:colId xmlns:a16="http://schemas.microsoft.com/office/drawing/2014/main" val="602364493"/>
                    </a:ext>
                  </a:extLst>
                </a:gridCol>
              </a:tblGrid>
              <a:tr h="782139">
                <a:tc>
                  <a:txBody>
                    <a:bodyPr/>
                    <a:lstStyle/>
                    <a:p>
                      <a:pPr marL="0" algn="ctr" fontAlgn="ctr"/>
                      <a:r>
                        <a:rPr lang="pl-PL" sz="2400" b="1" i="0" u="none" strike="noStrike" dirty="0">
                          <a:solidFill>
                            <a:schemeClr val="bg1"/>
                          </a:solidFill>
                          <a:effectLst/>
                          <a:latin typeface="Lato Medium" panose="020B0604020202020204" charset="0"/>
                          <a:ea typeface="+mn-ea"/>
                          <a:cs typeface="+mn-cs"/>
                        </a:rPr>
                        <a:t>(w mln zł)</a:t>
                      </a:r>
                    </a:p>
                  </a:txBody>
                  <a:tcPr marL="6350" marR="6350" marT="635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buNone/>
                      </a:pPr>
                      <a:r>
                        <a:rPr lang="pl-PL" sz="2400" b="1" i="0" u="none" strike="noStrike" dirty="0">
                          <a:solidFill>
                            <a:schemeClr val="bg1"/>
                          </a:solidFill>
                          <a:effectLst/>
                          <a:latin typeface="Lato Medium" panose="020F0502020204030203" pitchFamily="34" charset="0"/>
                          <a:ea typeface="+mn-ea"/>
                          <a:cs typeface="+mn-cs"/>
                        </a:rPr>
                        <a:t>2025</a:t>
                      </a:r>
                    </a:p>
                  </a:txBody>
                  <a:tcPr marL="6350" marR="6350" marT="635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buNone/>
                      </a:pPr>
                      <a:r>
                        <a:rPr lang="pl-PL" sz="2400" b="1" i="0" u="none" strike="noStrike" dirty="0">
                          <a:solidFill>
                            <a:schemeClr val="bg1"/>
                          </a:solidFill>
                          <a:effectLst/>
                          <a:latin typeface="Lato Medium" panose="020F0502020204030203" pitchFamily="34" charset="0"/>
                          <a:ea typeface="+mn-ea"/>
                          <a:cs typeface="+mn-cs"/>
                        </a:rPr>
                        <a:t>2024</a:t>
                      </a:r>
                    </a:p>
                  </a:txBody>
                  <a:tcPr marL="6350" marR="6350" marT="635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buNone/>
                      </a:pPr>
                      <a:r>
                        <a:rPr lang="pl-PL" sz="2400" b="1" i="0" u="none" strike="noStrike">
                          <a:solidFill>
                            <a:schemeClr val="bg1"/>
                          </a:solidFill>
                          <a:effectLst/>
                          <a:latin typeface="Lato Medium" panose="020F0502020204030203" pitchFamily="34" charset="0"/>
                          <a:ea typeface="+mn-ea"/>
                          <a:cs typeface="+mn-cs"/>
                        </a:rPr>
                        <a:t>r/r</a:t>
                      </a:r>
                    </a:p>
                  </a:txBody>
                  <a:tcPr marL="6350" marR="6350" marT="6350" marB="0" anchor="ctr">
                    <a:lnL>
                      <a:noFill/>
                    </a:lnL>
                    <a:lnR w="12700" cap="flat" cmpd="sng" algn="ctr">
                      <a:solidFill>
                        <a:schemeClr val="accent6"/>
                      </a:solidFill>
                      <a:prstDash val="solid"/>
                      <a:round/>
                      <a:headEnd type="none" w="med" len="med"/>
                      <a:tailEnd type="none" w="med" len="med"/>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buNone/>
                      </a:pPr>
                      <a:r>
                        <a:rPr lang="pl-PL" sz="2400" b="1" i="0" u="none" strike="noStrike" dirty="0">
                          <a:solidFill>
                            <a:schemeClr val="bg1"/>
                          </a:solidFill>
                          <a:effectLst/>
                          <a:latin typeface="Lato Medium" panose="020F0502020204030203" pitchFamily="34" charset="0"/>
                          <a:ea typeface="+mn-ea"/>
                          <a:cs typeface="+mn-cs"/>
                        </a:rPr>
                        <a:t>1 kw. 2024</a:t>
                      </a:r>
                    </a:p>
                  </a:txBody>
                  <a:tcPr marL="6350" marR="6350" marT="6350" marB="0" anchor="ctr">
                    <a:lnL w="12700" cap="flat" cmpd="sng" algn="ctr">
                      <a:solidFill>
                        <a:schemeClr val="accent6"/>
                      </a:solidFill>
                      <a:prstDash val="solid"/>
                      <a:round/>
                      <a:headEnd type="none" w="med" len="med"/>
                      <a:tailEnd type="none" w="med" len="med"/>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buNone/>
                      </a:pPr>
                      <a:r>
                        <a:rPr lang="pl-PL" sz="2400" b="1" i="0" u="none" strike="noStrike">
                          <a:solidFill>
                            <a:schemeClr val="bg1"/>
                          </a:solidFill>
                          <a:effectLst/>
                          <a:latin typeface="Lato Medium" panose="020F0502020204030203" pitchFamily="34" charset="0"/>
                          <a:ea typeface="+mn-ea"/>
                          <a:cs typeface="+mn-cs"/>
                        </a:rPr>
                        <a:t>2 kw. 2024</a:t>
                      </a:r>
                    </a:p>
                  </a:txBody>
                  <a:tcPr marL="6350" marR="6350" marT="635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buNone/>
                      </a:pPr>
                      <a:r>
                        <a:rPr lang="pl-PL" sz="2400" b="1" i="0" u="none" strike="noStrike" dirty="0">
                          <a:solidFill>
                            <a:schemeClr val="bg1"/>
                          </a:solidFill>
                          <a:effectLst/>
                          <a:latin typeface="Lato Medium" panose="020F0502020204030203" pitchFamily="34" charset="0"/>
                          <a:ea typeface="+mn-ea"/>
                          <a:cs typeface="+mn-cs"/>
                        </a:rPr>
                        <a:t>3 kw. 2024</a:t>
                      </a:r>
                    </a:p>
                  </a:txBody>
                  <a:tcPr marL="6350" marR="6350" marT="635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buNone/>
                      </a:pPr>
                      <a:r>
                        <a:rPr lang="pl-PL" sz="2400" b="1" i="0" u="none" strike="noStrike">
                          <a:solidFill>
                            <a:schemeClr val="bg1"/>
                          </a:solidFill>
                          <a:effectLst/>
                          <a:latin typeface="Lato Medium" panose="020F0502020204030203" pitchFamily="34" charset="0"/>
                          <a:ea typeface="+mn-ea"/>
                          <a:cs typeface="+mn-cs"/>
                        </a:rPr>
                        <a:t>4 kw. 2024</a:t>
                      </a:r>
                    </a:p>
                  </a:txBody>
                  <a:tcPr marL="6350" marR="6350" marT="635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buNone/>
                      </a:pPr>
                      <a:r>
                        <a:rPr lang="pl-PL" sz="2400" b="1" i="0" u="none" strike="noStrike" dirty="0">
                          <a:solidFill>
                            <a:schemeClr val="bg1"/>
                          </a:solidFill>
                          <a:effectLst/>
                          <a:latin typeface="Lato Medium" panose="020F0502020204030203" pitchFamily="34" charset="0"/>
                          <a:ea typeface="+mn-ea"/>
                          <a:cs typeface="+mn-cs"/>
                        </a:rPr>
                        <a:t>1 kw. 2025</a:t>
                      </a:r>
                    </a:p>
                  </a:txBody>
                  <a:tcPr marL="6350" marR="6350" marT="635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buNone/>
                      </a:pPr>
                      <a:r>
                        <a:rPr lang="pl-PL" sz="2400" b="1" i="0" u="none" strike="noStrike">
                          <a:solidFill>
                            <a:schemeClr val="bg1"/>
                          </a:solidFill>
                          <a:effectLst/>
                          <a:latin typeface="Lato Medium" panose="020F0502020204030203" pitchFamily="34" charset="0"/>
                          <a:ea typeface="+mn-ea"/>
                          <a:cs typeface="+mn-cs"/>
                        </a:rPr>
                        <a:t>2 kw. 2025</a:t>
                      </a:r>
                    </a:p>
                  </a:txBody>
                  <a:tcPr marL="6350" marR="6350" marT="635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buNone/>
                      </a:pPr>
                      <a:r>
                        <a:rPr lang="pl-PL" sz="2400" b="1" i="0" u="none" strike="noStrike" dirty="0">
                          <a:solidFill>
                            <a:schemeClr val="bg1"/>
                          </a:solidFill>
                          <a:effectLst/>
                          <a:latin typeface="Lato Medium" panose="020F0502020204030203" pitchFamily="34" charset="0"/>
                          <a:ea typeface="+mn-ea"/>
                          <a:cs typeface="+mn-cs"/>
                        </a:rPr>
                        <a:t>3 kw. 2025</a:t>
                      </a:r>
                    </a:p>
                  </a:txBody>
                  <a:tcPr marL="6350" marR="6350" marT="635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buNone/>
                      </a:pPr>
                      <a:r>
                        <a:rPr lang="pl-PL" sz="2400" b="1" i="0" u="none" strike="noStrike" dirty="0">
                          <a:solidFill>
                            <a:schemeClr val="bg1"/>
                          </a:solidFill>
                          <a:effectLst/>
                          <a:latin typeface="Lato Medium" panose="020F0502020204030203" pitchFamily="34" charset="0"/>
                          <a:ea typeface="+mn-ea"/>
                          <a:cs typeface="+mn-cs"/>
                        </a:rPr>
                        <a:t>4 kw. 2025</a:t>
                      </a:r>
                    </a:p>
                  </a:txBody>
                  <a:tcPr marL="6350" marR="6350" marT="635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872774999"/>
                  </a:ext>
                </a:extLst>
              </a:tr>
              <a:tr h="869043">
                <a:tc>
                  <a:txBody>
                    <a:bodyPr/>
                    <a:lstStyle/>
                    <a:p>
                      <a:pPr algn="l" rtl="0" fontAlgn="ctr"/>
                      <a:r>
                        <a:rPr lang="pl-PL" sz="2400" b="0" i="0" u="none" strike="noStrike" dirty="0">
                          <a:solidFill>
                            <a:schemeClr val="accent6">
                              <a:lumMod val="75000"/>
                            </a:schemeClr>
                          </a:solidFill>
                          <a:effectLst/>
                          <a:latin typeface="Lato Medium" panose="020F0502020204030203" pitchFamily="34" charset="0"/>
                          <a:ea typeface="Lato Medium" panose="020F0502020204030203" pitchFamily="34" charset="0"/>
                          <a:cs typeface="Lato Medium" panose="020F0502020204030203" pitchFamily="34" charset="0"/>
                        </a:rPr>
                        <a:t>Wartość udzielonych w danym okresie pożyczek (kapitał)</a:t>
                      </a:r>
                    </a:p>
                  </a:txBody>
                  <a:tcPr marL="360000" marR="6350" marT="6350" marB="0" anchor="ctr">
                    <a:lnL>
                      <a:noFill/>
                    </a:lnL>
                    <a:lnR>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buNone/>
                      </a:pPr>
                      <a:r>
                        <a:rPr lang="pl-PL" sz="2400" b="0" i="0" u="none" strike="noStrike" dirty="0">
                          <a:solidFill>
                            <a:srgbClr val="3F3F3F"/>
                          </a:solidFill>
                          <a:effectLst/>
                          <a:latin typeface="+mn-lt"/>
                          <a:ea typeface="+mn-ea"/>
                          <a:cs typeface="+mn-cs"/>
                        </a:rPr>
                        <a:t>982</a:t>
                      </a:r>
                    </a:p>
                  </a:txBody>
                  <a:tcPr marL="0" marR="0" marT="0" marB="0" anchor="ctr">
                    <a:lnL>
                      <a:noFill/>
                    </a:lnL>
                    <a:lnR>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buNone/>
                      </a:pPr>
                      <a:r>
                        <a:rPr lang="pl-PL" sz="2400" b="0" i="0" u="none" strike="noStrike">
                          <a:solidFill>
                            <a:srgbClr val="3F3F3F"/>
                          </a:solidFill>
                          <a:effectLst/>
                          <a:latin typeface="+mn-lt"/>
                          <a:ea typeface="+mn-ea"/>
                          <a:cs typeface="+mn-cs"/>
                        </a:rPr>
                        <a:t>679</a:t>
                      </a:r>
                    </a:p>
                  </a:txBody>
                  <a:tcPr marL="0" marR="0" marT="0" marB="0" anchor="ctr">
                    <a:lnL>
                      <a:noFill/>
                    </a:lnL>
                    <a:lnR>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buNone/>
                      </a:pPr>
                      <a:r>
                        <a:rPr lang="pl-PL" sz="2400" b="0" i="0" u="none" strike="noStrike">
                          <a:solidFill>
                            <a:srgbClr val="3F3F3F"/>
                          </a:solidFill>
                          <a:effectLst/>
                          <a:latin typeface="+mn-lt"/>
                          <a:ea typeface="+mn-ea"/>
                          <a:cs typeface="+mn-cs"/>
                        </a:rPr>
                        <a:t>44%</a:t>
                      </a:r>
                    </a:p>
                  </a:txBody>
                  <a:tcPr marL="0" marR="0" marT="0" marB="0" anchor="ctr">
                    <a:lnL>
                      <a:noFill/>
                    </a:lnL>
                    <a:lnR w="12700" cap="flat" cmpd="sng" algn="ctr">
                      <a:solidFill>
                        <a:schemeClr val="accent6"/>
                      </a:solid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buNone/>
                      </a:pPr>
                      <a:r>
                        <a:rPr lang="pl-PL" sz="2400" b="0" i="0" u="none" strike="noStrike" dirty="0">
                          <a:solidFill>
                            <a:srgbClr val="3F3F3F"/>
                          </a:solidFill>
                          <a:effectLst/>
                          <a:latin typeface="+mn-lt"/>
                          <a:ea typeface="+mn-ea"/>
                          <a:cs typeface="+mn-cs"/>
                        </a:rPr>
                        <a:t>152</a:t>
                      </a:r>
                    </a:p>
                  </a:txBody>
                  <a:tcPr marL="0" marR="0" marT="0" marB="0" anchor="ctr">
                    <a:lnL w="12700" cap="flat" cmpd="sng" algn="ctr">
                      <a:solidFill>
                        <a:schemeClr val="accent6"/>
                      </a:solidFill>
                      <a:prstDash val="solid"/>
                      <a:round/>
                      <a:headEnd type="none" w="med" len="med"/>
                      <a:tailEnd type="none" w="med" len="med"/>
                    </a:lnL>
                    <a:lnR>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buNone/>
                      </a:pPr>
                      <a:r>
                        <a:rPr lang="pl-PL" sz="2400" b="0" i="0" u="none" strike="noStrike" dirty="0">
                          <a:solidFill>
                            <a:srgbClr val="3F3F3F"/>
                          </a:solidFill>
                          <a:effectLst/>
                          <a:latin typeface="+mn-lt"/>
                          <a:ea typeface="+mn-ea"/>
                          <a:cs typeface="+mn-cs"/>
                        </a:rPr>
                        <a:t>161</a:t>
                      </a:r>
                    </a:p>
                  </a:txBody>
                  <a:tcPr marL="0" marR="0" marT="0" marB="0" anchor="ctr">
                    <a:lnL>
                      <a:noFill/>
                    </a:lnL>
                    <a:lnR>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buNone/>
                      </a:pPr>
                      <a:r>
                        <a:rPr lang="pl-PL" sz="2400" b="0" i="0" u="none" strike="noStrike" dirty="0">
                          <a:solidFill>
                            <a:srgbClr val="3F3F3F"/>
                          </a:solidFill>
                          <a:effectLst/>
                          <a:latin typeface="+mn-lt"/>
                          <a:ea typeface="+mn-ea"/>
                          <a:cs typeface="+mn-cs"/>
                        </a:rPr>
                        <a:t>175</a:t>
                      </a:r>
                    </a:p>
                  </a:txBody>
                  <a:tcPr marL="0" marR="0" marT="0" marB="0" anchor="ctr">
                    <a:lnL>
                      <a:noFill/>
                    </a:lnL>
                    <a:lnR>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buNone/>
                      </a:pPr>
                      <a:r>
                        <a:rPr lang="pl-PL" sz="2400" b="0" i="0" u="none" strike="noStrike">
                          <a:solidFill>
                            <a:srgbClr val="3F3F3F"/>
                          </a:solidFill>
                          <a:effectLst/>
                          <a:latin typeface="+mn-lt"/>
                          <a:ea typeface="+mn-ea"/>
                          <a:cs typeface="+mn-cs"/>
                        </a:rPr>
                        <a:t>191</a:t>
                      </a:r>
                    </a:p>
                  </a:txBody>
                  <a:tcPr marL="0" marR="0" marT="0" marB="0" anchor="ctr">
                    <a:lnL>
                      <a:noFill/>
                    </a:lnL>
                    <a:lnR>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buNone/>
                      </a:pPr>
                      <a:r>
                        <a:rPr lang="pl-PL" sz="2400" b="0" i="0" u="none" strike="noStrike">
                          <a:solidFill>
                            <a:srgbClr val="3F3F3F"/>
                          </a:solidFill>
                          <a:effectLst/>
                          <a:latin typeface="+mn-lt"/>
                          <a:ea typeface="+mn-ea"/>
                          <a:cs typeface="+mn-cs"/>
                        </a:rPr>
                        <a:t>224</a:t>
                      </a:r>
                    </a:p>
                  </a:txBody>
                  <a:tcPr marL="0" marR="0" marT="0" marB="0" anchor="ctr">
                    <a:lnL>
                      <a:noFill/>
                    </a:lnL>
                    <a:lnR>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buNone/>
                      </a:pPr>
                      <a:r>
                        <a:rPr lang="pl-PL" sz="2400" b="0" i="0" u="none" strike="noStrike">
                          <a:solidFill>
                            <a:srgbClr val="3F3F3F"/>
                          </a:solidFill>
                          <a:effectLst/>
                          <a:latin typeface="+mn-lt"/>
                          <a:ea typeface="+mn-ea"/>
                          <a:cs typeface="+mn-cs"/>
                        </a:rPr>
                        <a:t>241</a:t>
                      </a:r>
                    </a:p>
                  </a:txBody>
                  <a:tcPr marL="0" marR="0" marT="0" marB="0" anchor="ctr">
                    <a:lnL>
                      <a:noFill/>
                    </a:lnL>
                    <a:lnR>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buNone/>
                      </a:pPr>
                      <a:r>
                        <a:rPr lang="pl-PL" sz="2400" b="0" i="0" u="none" strike="noStrike">
                          <a:solidFill>
                            <a:srgbClr val="3F3F3F"/>
                          </a:solidFill>
                          <a:effectLst/>
                          <a:latin typeface="+mn-lt"/>
                          <a:ea typeface="+mn-ea"/>
                          <a:cs typeface="+mn-cs"/>
                        </a:rPr>
                        <a:t>252</a:t>
                      </a:r>
                    </a:p>
                  </a:txBody>
                  <a:tcPr marL="0" marR="0" marT="0" marB="0" anchor="ctr">
                    <a:lnL>
                      <a:noFill/>
                    </a:lnL>
                    <a:lnR>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buNone/>
                      </a:pPr>
                      <a:r>
                        <a:rPr lang="pl-PL" sz="2400" b="0" i="0" u="none" strike="noStrike">
                          <a:solidFill>
                            <a:srgbClr val="3F3F3F"/>
                          </a:solidFill>
                          <a:effectLst/>
                          <a:latin typeface="+mn-lt"/>
                          <a:ea typeface="+mn-ea"/>
                          <a:cs typeface="+mn-cs"/>
                        </a:rPr>
                        <a:t>264</a:t>
                      </a:r>
                    </a:p>
                  </a:txBody>
                  <a:tcPr marL="0" marR="0" marT="0" marB="0" anchor="ctr">
                    <a:lnL>
                      <a:noFill/>
                    </a:lnL>
                    <a:lnR>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7201485"/>
                  </a:ext>
                </a:extLst>
              </a:tr>
              <a:tr h="869043">
                <a:tc>
                  <a:txBody>
                    <a:bodyPr/>
                    <a:lstStyle/>
                    <a:p>
                      <a:pPr algn="l" rtl="0" fontAlgn="ctr"/>
                      <a:r>
                        <a:rPr lang="pl-PL" sz="2400" b="0" i="0" u="none" strike="noStrike" dirty="0">
                          <a:solidFill>
                            <a:schemeClr val="accent6">
                              <a:lumMod val="75000"/>
                            </a:schemeClr>
                          </a:solidFill>
                          <a:effectLst/>
                          <a:latin typeface="Lato Medium" panose="020F0502020204030203" pitchFamily="34" charset="0"/>
                          <a:ea typeface="Lato Medium" panose="020F0502020204030203" pitchFamily="34" charset="0"/>
                          <a:cs typeface="Lato Medium" panose="020F0502020204030203" pitchFamily="34" charset="0"/>
                        </a:rPr>
                        <a:t>Wartość bilansowa udzielonych pożyczek</a:t>
                      </a:r>
                    </a:p>
                  </a:txBody>
                  <a:tcPr marL="36000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a:solidFill>
                            <a:srgbClr val="3F3F3F"/>
                          </a:solidFill>
                          <a:effectLst/>
                          <a:latin typeface="+mn-lt"/>
                          <a:ea typeface="+mn-ea"/>
                          <a:cs typeface="+mn-cs"/>
                        </a:rPr>
                        <a:t>612</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dirty="0">
                          <a:solidFill>
                            <a:srgbClr val="3F3F3F"/>
                          </a:solidFill>
                          <a:effectLst/>
                          <a:latin typeface="+mn-lt"/>
                          <a:ea typeface="+mn-ea"/>
                          <a:cs typeface="+mn-cs"/>
                        </a:rPr>
                        <a:t>503</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dirty="0">
                          <a:solidFill>
                            <a:srgbClr val="3F3F3F"/>
                          </a:solidFill>
                          <a:effectLst/>
                          <a:latin typeface="+mn-lt"/>
                          <a:ea typeface="+mn-ea"/>
                          <a:cs typeface="+mn-cs"/>
                        </a:rPr>
                        <a:t>22%</a:t>
                      </a:r>
                    </a:p>
                  </a:txBody>
                  <a:tcPr marL="0" marR="0" marT="0" marB="0" anchor="ctr">
                    <a:lnL>
                      <a:noFill/>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a:solidFill>
                            <a:srgbClr val="3F3F3F"/>
                          </a:solidFill>
                          <a:effectLst/>
                          <a:latin typeface="+mn-lt"/>
                          <a:ea typeface="+mn-ea"/>
                          <a:cs typeface="+mn-cs"/>
                        </a:rPr>
                        <a:t>426</a:t>
                      </a:r>
                    </a:p>
                  </a:txBody>
                  <a:tcPr marL="0" marR="0" marT="0" marB="0" anchor="ctr">
                    <a:lnL w="12700" cap="flat" cmpd="sng" algn="ctr">
                      <a:solidFill>
                        <a:schemeClr val="accent6"/>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a:solidFill>
                            <a:srgbClr val="3F3F3F"/>
                          </a:solidFill>
                          <a:effectLst/>
                          <a:latin typeface="+mn-lt"/>
                          <a:ea typeface="+mn-ea"/>
                          <a:cs typeface="+mn-cs"/>
                        </a:rPr>
                        <a:t>469</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dirty="0">
                          <a:solidFill>
                            <a:srgbClr val="3F3F3F"/>
                          </a:solidFill>
                          <a:effectLst/>
                          <a:latin typeface="+mn-lt"/>
                          <a:ea typeface="+mn-ea"/>
                          <a:cs typeface="+mn-cs"/>
                        </a:rPr>
                        <a:t>473</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dirty="0">
                          <a:solidFill>
                            <a:srgbClr val="3F3F3F"/>
                          </a:solidFill>
                          <a:effectLst/>
                          <a:latin typeface="+mn-lt"/>
                          <a:ea typeface="+mn-ea"/>
                          <a:cs typeface="+mn-cs"/>
                        </a:rPr>
                        <a:t>503</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a:solidFill>
                            <a:srgbClr val="3F3F3F"/>
                          </a:solidFill>
                          <a:effectLst/>
                          <a:latin typeface="+mn-lt"/>
                          <a:ea typeface="+mn-ea"/>
                          <a:cs typeface="+mn-cs"/>
                        </a:rPr>
                        <a:t>538</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a:solidFill>
                            <a:srgbClr val="3F3F3F"/>
                          </a:solidFill>
                          <a:effectLst/>
                          <a:latin typeface="+mn-lt"/>
                          <a:ea typeface="+mn-ea"/>
                          <a:cs typeface="+mn-cs"/>
                        </a:rPr>
                        <a:t>561</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a:solidFill>
                            <a:srgbClr val="3F3F3F"/>
                          </a:solidFill>
                          <a:effectLst/>
                          <a:latin typeface="+mn-lt"/>
                          <a:ea typeface="+mn-ea"/>
                          <a:cs typeface="+mn-cs"/>
                        </a:rPr>
                        <a:t>588</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a:solidFill>
                            <a:srgbClr val="3F3F3F"/>
                          </a:solidFill>
                          <a:effectLst/>
                          <a:latin typeface="+mn-lt"/>
                          <a:ea typeface="+mn-ea"/>
                          <a:cs typeface="+mn-cs"/>
                        </a:rPr>
                        <a:t>612</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657015528"/>
                  </a:ext>
                </a:extLst>
              </a:tr>
              <a:tr h="869043">
                <a:tc>
                  <a:txBody>
                    <a:bodyPr/>
                    <a:lstStyle/>
                    <a:p>
                      <a:pPr algn="l" rtl="0" fontAlgn="ctr"/>
                      <a:r>
                        <a:rPr lang="pl-PL" sz="2400" b="0" i="0" u="none" strike="noStrike" dirty="0">
                          <a:solidFill>
                            <a:schemeClr val="accent6">
                              <a:lumMod val="75000"/>
                            </a:schemeClr>
                          </a:solidFill>
                          <a:effectLst/>
                          <a:latin typeface="Lato Medium" panose="020F0502020204030203" pitchFamily="34" charset="0"/>
                          <a:ea typeface="Lato Medium" panose="020F0502020204030203" pitchFamily="34" charset="0"/>
                          <a:cs typeface="Lato Medium" panose="020F0502020204030203" pitchFamily="34" charset="0"/>
                        </a:rPr>
                        <a:t>Przychody</a:t>
                      </a:r>
                    </a:p>
                  </a:txBody>
                  <a:tcPr marL="36000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buNone/>
                      </a:pPr>
                      <a:r>
                        <a:rPr lang="pl-PL" sz="2400" b="0" i="0" u="none" strike="noStrike">
                          <a:solidFill>
                            <a:srgbClr val="3F3F3F"/>
                          </a:solidFill>
                          <a:effectLst/>
                          <a:latin typeface="+mn-lt"/>
                          <a:ea typeface="+mn-ea"/>
                          <a:cs typeface="+mn-cs"/>
                        </a:rPr>
                        <a:t>226</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buNone/>
                      </a:pPr>
                      <a:r>
                        <a:rPr lang="pl-PL" sz="2400" b="0" i="0" u="none" strike="noStrike">
                          <a:solidFill>
                            <a:srgbClr val="3F3F3F"/>
                          </a:solidFill>
                          <a:effectLst/>
                          <a:latin typeface="+mn-lt"/>
                          <a:ea typeface="+mn-ea"/>
                          <a:cs typeface="+mn-cs"/>
                        </a:rPr>
                        <a:t>202</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buNone/>
                      </a:pPr>
                      <a:r>
                        <a:rPr lang="pl-PL" sz="2400" b="0" i="0" u="none" strike="noStrike" dirty="0">
                          <a:solidFill>
                            <a:srgbClr val="3F3F3F"/>
                          </a:solidFill>
                          <a:effectLst/>
                          <a:latin typeface="+mn-lt"/>
                          <a:ea typeface="+mn-ea"/>
                          <a:cs typeface="+mn-cs"/>
                        </a:rPr>
                        <a:t>12%</a:t>
                      </a:r>
                    </a:p>
                  </a:txBody>
                  <a:tcPr marL="0" marR="0" marT="0" marB="0" anchor="ctr">
                    <a:lnL>
                      <a:noFill/>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buNone/>
                      </a:pPr>
                      <a:r>
                        <a:rPr lang="pl-PL" sz="2400" b="0" i="0" u="none" strike="noStrike">
                          <a:solidFill>
                            <a:srgbClr val="3F3F3F"/>
                          </a:solidFill>
                          <a:effectLst/>
                          <a:latin typeface="+mn-lt"/>
                          <a:ea typeface="+mn-ea"/>
                          <a:cs typeface="+mn-cs"/>
                        </a:rPr>
                        <a:t>47</a:t>
                      </a:r>
                    </a:p>
                  </a:txBody>
                  <a:tcPr marL="0" marR="0" marT="0" marB="0" anchor="ctr">
                    <a:lnL w="12700" cap="flat" cmpd="sng" algn="ctr">
                      <a:solidFill>
                        <a:schemeClr val="accent6"/>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buNone/>
                      </a:pPr>
                      <a:r>
                        <a:rPr lang="pl-PL" sz="2400" b="0" i="0" u="none" strike="noStrike">
                          <a:solidFill>
                            <a:srgbClr val="3F3F3F"/>
                          </a:solidFill>
                          <a:effectLst/>
                          <a:latin typeface="+mn-lt"/>
                          <a:ea typeface="+mn-ea"/>
                          <a:cs typeface="+mn-cs"/>
                        </a:rPr>
                        <a:t>50</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buNone/>
                      </a:pPr>
                      <a:r>
                        <a:rPr lang="pl-PL" sz="2400" b="0" i="0" u="none" strike="noStrike" dirty="0">
                          <a:solidFill>
                            <a:srgbClr val="3F3F3F"/>
                          </a:solidFill>
                          <a:effectLst/>
                          <a:latin typeface="+mn-lt"/>
                          <a:ea typeface="+mn-ea"/>
                          <a:cs typeface="+mn-cs"/>
                        </a:rPr>
                        <a:t>52</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buNone/>
                      </a:pPr>
                      <a:r>
                        <a:rPr lang="pl-PL" sz="2400" b="0" i="0" u="none" strike="noStrike">
                          <a:solidFill>
                            <a:srgbClr val="3F3F3F"/>
                          </a:solidFill>
                          <a:effectLst/>
                          <a:latin typeface="+mn-lt"/>
                          <a:ea typeface="+mn-ea"/>
                          <a:cs typeface="+mn-cs"/>
                        </a:rPr>
                        <a:t>52</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buNone/>
                      </a:pPr>
                      <a:r>
                        <a:rPr lang="pl-PL" sz="2400" b="0" i="0" u="none" strike="noStrike" dirty="0">
                          <a:solidFill>
                            <a:srgbClr val="3F3F3F"/>
                          </a:solidFill>
                          <a:effectLst/>
                          <a:latin typeface="+mn-lt"/>
                          <a:ea typeface="+mn-ea"/>
                          <a:cs typeface="+mn-cs"/>
                        </a:rPr>
                        <a:t>72</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buNone/>
                      </a:pPr>
                      <a:r>
                        <a:rPr lang="pl-PL" sz="2400" b="0" i="0" u="none" strike="noStrike" dirty="0">
                          <a:solidFill>
                            <a:srgbClr val="3F3F3F"/>
                          </a:solidFill>
                          <a:effectLst/>
                          <a:latin typeface="+mn-lt"/>
                          <a:ea typeface="+mn-ea"/>
                          <a:cs typeface="+mn-cs"/>
                        </a:rPr>
                        <a:t>49</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buNone/>
                      </a:pPr>
                      <a:r>
                        <a:rPr lang="pl-PL" sz="2400" b="0" i="0" u="none" strike="noStrike">
                          <a:solidFill>
                            <a:srgbClr val="3F3F3F"/>
                          </a:solidFill>
                          <a:effectLst/>
                          <a:latin typeface="+mn-lt"/>
                          <a:ea typeface="+mn-ea"/>
                          <a:cs typeface="+mn-cs"/>
                        </a:rPr>
                        <a:t>49</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buNone/>
                      </a:pPr>
                      <a:r>
                        <a:rPr lang="pl-PL" sz="2400" b="0" i="0" u="none" strike="noStrike">
                          <a:solidFill>
                            <a:srgbClr val="3F3F3F"/>
                          </a:solidFill>
                          <a:effectLst/>
                          <a:latin typeface="+mn-lt"/>
                          <a:ea typeface="+mn-ea"/>
                          <a:cs typeface="+mn-cs"/>
                        </a:rPr>
                        <a:t>56</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2419976"/>
                  </a:ext>
                </a:extLst>
              </a:tr>
              <a:tr h="869043">
                <a:tc>
                  <a:txBody>
                    <a:bodyPr/>
                    <a:lstStyle/>
                    <a:p>
                      <a:pPr algn="l" rtl="0" fontAlgn="ctr"/>
                      <a:r>
                        <a:rPr lang="pl-PL" sz="2400" b="0" i="0" u="none" strike="noStrike" dirty="0">
                          <a:solidFill>
                            <a:schemeClr val="accent6">
                              <a:lumMod val="75000"/>
                            </a:schemeClr>
                          </a:solidFill>
                          <a:effectLst/>
                          <a:latin typeface="Lato Medium" panose="020F0502020204030203" pitchFamily="34" charset="0"/>
                          <a:ea typeface="Lato Medium" panose="020F0502020204030203" pitchFamily="34" charset="0"/>
                          <a:cs typeface="Lato Medium" panose="020F0502020204030203" pitchFamily="34" charset="0"/>
                        </a:rPr>
                        <a:t>EBITDA</a:t>
                      </a:r>
                    </a:p>
                  </a:txBody>
                  <a:tcPr marL="36000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dirty="0">
                          <a:solidFill>
                            <a:srgbClr val="3F3F3F"/>
                          </a:solidFill>
                          <a:effectLst/>
                          <a:latin typeface="+mn-lt"/>
                          <a:ea typeface="+mn-ea"/>
                          <a:cs typeface="+mn-cs"/>
                        </a:rPr>
                        <a:t>117</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a:solidFill>
                            <a:srgbClr val="3F3F3F"/>
                          </a:solidFill>
                          <a:effectLst/>
                          <a:latin typeface="+mn-lt"/>
                          <a:ea typeface="+mn-ea"/>
                          <a:cs typeface="+mn-cs"/>
                        </a:rPr>
                        <a:t>109</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dirty="0">
                          <a:solidFill>
                            <a:srgbClr val="3F3F3F"/>
                          </a:solidFill>
                          <a:effectLst/>
                          <a:latin typeface="+mn-lt"/>
                          <a:ea typeface="+mn-ea"/>
                          <a:cs typeface="+mn-cs"/>
                        </a:rPr>
                        <a:t>8%</a:t>
                      </a:r>
                    </a:p>
                  </a:txBody>
                  <a:tcPr marL="0" marR="0" marT="0" marB="0" anchor="ctr">
                    <a:lnL>
                      <a:noFill/>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dirty="0">
                          <a:solidFill>
                            <a:srgbClr val="3F3F3F"/>
                          </a:solidFill>
                          <a:effectLst/>
                          <a:latin typeface="+mn-lt"/>
                          <a:ea typeface="+mn-ea"/>
                          <a:cs typeface="+mn-cs"/>
                        </a:rPr>
                        <a:t>23</a:t>
                      </a:r>
                    </a:p>
                  </a:txBody>
                  <a:tcPr marL="0" marR="0" marT="0" marB="0" anchor="ctr">
                    <a:lnL w="12700" cap="flat" cmpd="sng" algn="ctr">
                      <a:solidFill>
                        <a:schemeClr val="accent6"/>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a:solidFill>
                            <a:srgbClr val="3F3F3F"/>
                          </a:solidFill>
                          <a:effectLst/>
                          <a:latin typeface="+mn-lt"/>
                          <a:ea typeface="+mn-ea"/>
                          <a:cs typeface="+mn-cs"/>
                        </a:rPr>
                        <a:t>26</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dirty="0">
                          <a:solidFill>
                            <a:srgbClr val="3F3F3F"/>
                          </a:solidFill>
                          <a:effectLst/>
                          <a:latin typeface="+mn-lt"/>
                          <a:ea typeface="+mn-ea"/>
                          <a:cs typeface="+mn-cs"/>
                        </a:rPr>
                        <a:t>32</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a:solidFill>
                            <a:srgbClr val="3F3F3F"/>
                          </a:solidFill>
                          <a:effectLst/>
                          <a:latin typeface="+mn-lt"/>
                          <a:ea typeface="+mn-ea"/>
                          <a:cs typeface="+mn-cs"/>
                        </a:rPr>
                        <a:t>27</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a:solidFill>
                            <a:srgbClr val="3F3F3F"/>
                          </a:solidFill>
                          <a:effectLst/>
                          <a:latin typeface="+mn-lt"/>
                          <a:ea typeface="+mn-ea"/>
                          <a:cs typeface="+mn-cs"/>
                        </a:rPr>
                        <a:t>42</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a:solidFill>
                            <a:srgbClr val="3F3F3F"/>
                          </a:solidFill>
                          <a:effectLst/>
                          <a:latin typeface="+mn-lt"/>
                          <a:ea typeface="+mn-ea"/>
                          <a:cs typeface="+mn-cs"/>
                        </a:rPr>
                        <a:t>22</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a:solidFill>
                            <a:srgbClr val="3F3F3F"/>
                          </a:solidFill>
                          <a:effectLst/>
                          <a:latin typeface="+mn-lt"/>
                          <a:ea typeface="+mn-ea"/>
                          <a:cs typeface="+mn-cs"/>
                        </a:rPr>
                        <a:t>23</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dirty="0">
                          <a:solidFill>
                            <a:srgbClr val="3F3F3F"/>
                          </a:solidFill>
                          <a:effectLst/>
                          <a:latin typeface="+mn-lt"/>
                          <a:ea typeface="+mn-ea"/>
                          <a:cs typeface="+mn-cs"/>
                        </a:rPr>
                        <a:t>30</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2292342972"/>
                  </a:ext>
                </a:extLst>
              </a:tr>
              <a:tr h="869043">
                <a:tc>
                  <a:txBody>
                    <a:bodyPr/>
                    <a:lstStyle/>
                    <a:p>
                      <a:pPr algn="l" rtl="0" fontAlgn="ctr"/>
                      <a:r>
                        <a:rPr lang="pl-PL" sz="2400" b="0" i="0" u="none" strike="noStrike" dirty="0">
                          <a:solidFill>
                            <a:schemeClr val="accent6">
                              <a:lumMod val="75000"/>
                            </a:schemeClr>
                          </a:solidFill>
                          <a:effectLst/>
                          <a:latin typeface="Lato Medium" panose="020F0502020204030203" pitchFamily="34" charset="0"/>
                          <a:ea typeface="Lato Medium" panose="020F0502020204030203" pitchFamily="34" charset="0"/>
                          <a:cs typeface="Lato Medium" panose="020F0502020204030203" pitchFamily="34" charset="0"/>
                        </a:rPr>
                        <a:t>Rentowność EBITDA LTM</a:t>
                      </a:r>
                    </a:p>
                  </a:txBody>
                  <a:tcPr marL="36000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pl-PL" sz="2400" b="0" i="0" u="none" strike="noStrike" dirty="0">
                          <a:solidFill>
                            <a:srgbClr val="3F3F3F"/>
                          </a:solidFill>
                          <a:effectLst/>
                          <a:latin typeface="+mn-lt"/>
                          <a:ea typeface="+mn-ea"/>
                          <a:cs typeface="+mn-cs"/>
                        </a:rPr>
                        <a:t>19%</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pl-PL" sz="2400" b="0" i="0" u="none" strike="noStrike" dirty="0">
                          <a:solidFill>
                            <a:srgbClr val="3F3F3F"/>
                          </a:solidFill>
                          <a:effectLst/>
                          <a:latin typeface="+mn-lt"/>
                          <a:ea typeface="+mn-ea"/>
                          <a:cs typeface="+mn-cs"/>
                        </a:rPr>
                        <a:t>22%</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pl-PL" sz="2400" b="0" i="0" u="none" strike="noStrike" dirty="0">
                          <a:solidFill>
                            <a:srgbClr val="3F3F3F"/>
                          </a:solidFill>
                          <a:effectLst/>
                          <a:latin typeface="+mn-lt"/>
                          <a:ea typeface="+mn-ea"/>
                          <a:cs typeface="+mn-cs"/>
                        </a:rPr>
                        <a:t>-12%</a:t>
                      </a:r>
                    </a:p>
                  </a:txBody>
                  <a:tcPr marL="0" marR="0" marT="0" marB="0" anchor="ctr">
                    <a:lnL>
                      <a:noFill/>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buNone/>
                      </a:pPr>
                      <a:r>
                        <a:rPr lang="pl-PL" sz="2400" b="0" i="0" u="none" strike="noStrike" dirty="0">
                          <a:solidFill>
                            <a:srgbClr val="3F3F3F"/>
                          </a:solidFill>
                          <a:effectLst/>
                          <a:latin typeface="+mn-lt"/>
                          <a:ea typeface="+mn-ea"/>
                          <a:cs typeface="+mn-cs"/>
                        </a:rPr>
                        <a:t>16%</a:t>
                      </a:r>
                    </a:p>
                  </a:txBody>
                  <a:tcPr marL="6350" marR="6350" marT="6350" marB="0" anchor="ctr">
                    <a:lnL w="12700" cap="flat" cmpd="sng" algn="ctr">
                      <a:solidFill>
                        <a:schemeClr val="accent6"/>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buNone/>
                      </a:pPr>
                      <a:r>
                        <a:rPr lang="pl-PL" sz="2400" b="0" i="0" u="none" strike="noStrike" dirty="0">
                          <a:solidFill>
                            <a:srgbClr val="3F3F3F"/>
                          </a:solidFill>
                          <a:effectLst/>
                          <a:latin typeface="+mn-lt"/>
                          <a:ea typeface="+mn-ea"/>
                          <a:cs typeface="+mn-cs"/>
                        </a:rPr>
                        <a:t>15%</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buNone/>
                      </a:pPr>
                      <a:r>
                        <a:rPr lang="pl-PL" sz="2400" b="0" i="0" u="none" strike="noStrike" dirty="0">
                          <a:solidFill>
                            <a:srgbClr val="3F3F3F"/>
                          </a:solidFill>
                          <a:effectLst/>
                          <a:latin typeface="+mn-lt"/>
                          <a:ea typeface="+mn-ea"/>
                          <a:cs typeface="+mn-cs"/>
                        </a:rPr>
                        <a:t>18%</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buNone/>
                      </a:pPr>
                      <a:r>
                        <a:rPr lang="pl-PL" sz="2400" b="0" i="0" u="none" strike="noStrike" dirty="0">
                          <a:solidFill>
                            <a:srgbClr val="3F3F3F"/>
                          </a:solidFill>
                          <a:effectLst/>
                          <a:latin typeface="+mn-lt"/>
                          <a:ea typeface="+mn-ea"/>
                          <a:cs typeface="+mn-cs"/>
                        </a:rPr>
                        <a:t>18%</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buNone/>
                      </a:pPr>
                      <a:r>
                        <a:rPr lang="pl-PL" sz="2400" b="0" i="0" u="none" strike="noStrike" dirty="0">
                          <a:solidFill>
                            <a:srgbClr val="3F3F3F"/>
                          </a:solidFill>
                          <a:effectLst/>
                          <a:latin typeface="+mn-lt"/>
                          <a:ea typeface="+mn-ea"/>
                          <a:cs typeface="+mn-cs"/>
                        </a:rPr>
                        <a:t>24%</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buNone/>
                      </a:pPr>
                      <a:r>
                        <a:rPr lang="pl-PL" sz="2400" b="0" i="0" u="none" strike="noStrike" dirty="0">
                          <a:solidFill>
                            <a:srgbClr val="3F3F3F"/>
                          </a:solidFill>
                          <a:effectLst/>
                          <a:latin typeface="+mn-lt"/>
                          <a:ea typeface="+mn-ea"/>
                          <a:cs typeface="+mn-cs"/>
                        </a:rPr>
                        <a:t>22%</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buNone/>
                      </a:pPr>
                      <a:r>
                        <a:rPr lang="pl-PL" sz="2400" b="0" i="0" u="none" strike="noStrike" dirty="0">
                          <a:solidFill>
                            <a:srgbClr val="3F3F3F"/>
                          </a:solidFill>
                          <a:effectLst/>
                          <a:latin typeface="+mn-lt"/>
                          <a:ea typeface="+mn-ea"/>
                          <a:cs typeface="+mn-cs"/>
                        </a:rPr>
                        <a:t>19%</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buNone/>
                      </a:pPr>
                      <a:r>
                        <a:rPr lang="pl-PL" sz="2400" b="0" i="0" u="none" strike="noStrike" dirty="0">
                          <a:solidFill>
                            <a:srgbClr val="3F3F3F"/>
                          </a:solidFill>
                          <a:effectLst/>
                          <a:latin typeface="+mn-lt"/>
                          <a:ea typeface="+mn-ea"/>
                          <a:cs typeface="+mn-cs"/>
                        </a:rPr>
                        <a:t>19%</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8971543"/>
                  </a:ext>
                </a:extLst>
              </a:tr>
            </a:tbl>
          </a:graphicData>
        </a:graphic>
      </p:graphicFrame>
      <p:sp>
        <p:nvSpPr>
          <p:cNvPr id="4" name="Symbol zastępczy numeru slajdu 2">
            <a:extLst>
              <a:ext uri="{FF2B5EF4-FFF2-40B4-BE49-F238E27FC236}">
                <a16:creationId xmlns:a16="http://schemas.microsoft.com/office/drawing/2014/main" id="{83F65C0D-3A10-5365-D0BF-D78457843C76}"/>
              </a:ext>
            </a:extLst>
          </p:cNvPr>
          <p:cNvSpPr txBox="1">
            <a:spLocks/>
          </p:cNvSpPr>
          <p:nvPr/>
        </p:nvSpPr>
        <p:spPr>
          <a:xfrm>
            <a:off x="23397988" y="13214602"/>
            <a:ext cx="904038" cy="384721"/>
          </a:xfrm>
          <a:prstGeom prst="rect">
            <a:avLst/>
          </a:prstGeom>
        </p:spPr>
        <p:txBody>
          <a:bodyPr/>
          <a:lstStyle>
            <a:defPPr>
              <a:defRPr lang="pl-PL"/>
            </a:defPPr>
            <a:lvl1pPr marL="0" algn="l" defTabSz="1104778" rtl="0" eaLnBrk="1" latinLnBrk="0" hangingPunct="1">
              <a:defRPr sz="2175" kern="1200">
                <a:solidFill>
                  <a:schemeClr val="tx1"/>
                </a:solidFill>
                <a:latin typeface="+mn-lt"/>
                <a:ea typeface="+mn-ea"/>
                <a:cs typeface="+mn-cs"/>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algn="r">
              <a:defRPr/>
            </a:pPr>
            <a:fld id="{05D33902-A113-4A7A-BEEF-EE9D90F362D7}" type="slidenum">
              <a:rPr lang="pl-PL" sz="2500" smtClean="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rPr>
              <a:pPr algn="r">
                <a:defRPr/>
              </a:pPr>
              <a:t>19</a:t>
            </a:fld>
            <a:endParaRPr lang="pl-PL" sz="2500" dirty="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3880493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Obraz 17" descr="Drapacze chmur pokazywane z widoku w górę">
            <a:extLst>
              <a:ext uri="{FF2B5EF4-FFF2-40B4-BE49-F238E27FC236}">
                <a16:creationId xmlns:a16="http://schemas.microsoft.com/office/drawing/2014/main" id="{68E8186F-BFAB-4889-F940-98EDE21E2000}"/>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19" name="Prostokąt 18">
            <a:extLst>
              <a:ext uri="{FF2B5EF4-FFF2-40B4-BE49-F238E27FC236}">
                <a16:creationId xmlns:a16="http://schemas.microsoft.com/office/drawing/2014/main" id="{B70BF9EA-FE0D-7F48-DE22-A2C3DD3C68F2}"/>
              </a:ext>
            </a:extLst>
          </p:cNvPr>
          <p:cNvSpPr/>
          <p:nvPr/>
        </p:nvSpPr>
        <p:spPr>
          <a:xfrm>
            <a:off x="0" y="-1"/>
            <a:ext cx="24384000" cy="2083981"/>
          </a:xfrm>
          <a:prstGeom prst="rect">
            <a:avLst/>
          </a:prstGeom>
          <a:solidFill>
            <a:schemeClr val="accent6">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4000" b="0" i="0" u="none" strike="noStrike" kern="1200" cap="none" spc="0" normalizeH="0" baseline="0" noProof="0">
              <a:ln>
                <a:noFill/>
              </a:ln>
              <a:solidFill>
                <a:srgbClr val="003282"/>
              </a:solidFill>
              <a:effectLst/>
              <a:uLnTx/>
              <a:uFillTx/>
              <a:latin typeface="Lato"/>
              <a:ea typeface="+mn-ea"/>
              <a:cs typeface="+mn-cs"/>
            </a:endParaRPr>
          </a:p>
        </p:txBody>
      </p:sp>
      <p:sp>
        <p:nvSpPr>
          <p:cNvPr id="7" name="pole tekstowe 6">
            <a:extLst>
              <a:ext uri="{FF2B5EF4-FFF2-40B4-BE49-F238E27FC236}">
                <a16:creationId xmlns:a16="http://schemas.microsoft.com/office/drawing/2014/main" id="{36D4305F-2402-97E3-DE0E-0A2AEC8B0E3F}"/>
              </a:ext>
            </a:extLst>
          </p:cNvPr>
          <p:cNvSpPr txBox="1"/>
          <p:nvPr/>
        </p:nvSpPr>
        <p:spPr>
          <a:xfrm>
            <a:off x="533992" y="914994"/>
            <a:ext cx="19968611" cy="727892"/>
          </a:xfrm>
          <a:prstGeom prst="rect">
            <a:avLst/>
          </a:prstGeom>
          <a:noFill/>
        </p:spPr>
        <p:txBody>
          <a:bodyPr wrap="square" rtlCol="0">
            <a:spAutoFit/>
          </a:bodyPr>
          <a:lstStyle>
            <a:defPPr>
              <a:defRPr lang="pl-PL"/>
            </a:defPPr>
            <a:lvl1pPr>
              <a:defRPr sz="4000">
                <a:solidFill>
                  <a:schemeClr val="accent5">
                    <a:lumMod val="20000"/>
                    <a:lumOff val="80000"/>
                  </a:schemeClr>
                </a:solidFill>
                <a:latin typeface="Lato" panose="020F0502020204030203" pitchFamily="34" charset="-18"/>
              </a:defRPr>
            </a:lvl1pPr>
          </a:lstStyle>
          <a:p>
            <a:r>
              <a:rPr lang="pl-PL" dirty="0"/>
              <a:t>Rekordowe wyniki </a:t>
            </a:r>
            <a:r>
              <a:rPr lang="pl-PL" dirty="0" err="1"/>
              <a:t>KRUKa</a:t>
            </a:r>
            <a:r>
              <a:rPr lang="pl-PL" dirty="0"/>
              <a:t> na poziomie 1,1 mld zł w 2025 roku</a:t>
            </a:r>
          </a:p>
        </p:txBody>
      </p:sp>
      <p:pic>
        <p:nvPicPr>
          <p:cNvPr id="8" name="Grafika 7">
            <a:extLst>
              <a:ext uri="{FF2B5EF4-FFF2-40B4-BE49-F238E27FC236}">
                <a16:creationId xmlns:a16="http://schemas.microsoft.com/office/drawing/2014/main" id="{8D6E23B3-21D6-C717-8122-92CEA08AA2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85086" y="491795"/>
            <a:ext cx="1364921" cy="1075833"/>
          </a:xfrm>
          <a:prstGeom prst="rect">
            <a:avLst/>
          </a:prstGeom>
        </p:spPr>
      </p:pic>
      <p:sp>
        <p:nvSpPr>
          <p:cNvPr id="39" name="pole tekstowe 38">
            <a:extLst>
              <a:ext uri="{FF2B5EF4-FFF2-40B4-BE49-F238E27FC236}">
                <a16:creationId xmlns:a16="http://schemas.microsoft.com/office/drawing/2014/main" id="{E73EA6E9-5CC9-F3FF-1ACD-8F888B85BC23}"/>
              </a:ext>
            </a:extLst>
          </p:cNvPr>
          <p:cNvSpPr txBox="1"/>
          <p:nvPr/>
        </p:nvSpPr>
        <p:spPr>
          <a:xfrm>
            <a:off x="740" y="13060713"/>
            <a:ext cx="16633848" cy="646331"/>
          </a:xfrm>
          <a:prstGeom prst="rect">
            <a:avLst/>
          </a:prstGeom>
          <a:noFill/>
        </p:spPr>
        <p:txBody>
          <a:bodyPr wrap="square" rtlCol="0">
            <a:spAutoFit/>
          </a:bodyPr>
          <a:lstStyle/>
          <a:p>
            <a:pPr marL="0" marR="0" lvl="0" indent="0" algn="just" defTabSz="1104778"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srgbClr val="000000"/>
                </a:solidFill>
                <a:effectLst/>
                <a:uLnTx/>
                <a:uFillTx/>
                <a:latin typeface="Lato Light"/>
                <a:ea typeface="+mn-ea"/>
                <a:cs typeface="+mn-cs"/>
              </a:rPr>
              <a:t>*Ostatnie 12 miesięcy</a:t>
            </a:r>
          </a:p>
          <a:p>
            <a:pPr marL="0" marR="0" lvl="0" indent="0" algn="just" defTabSz="1104778"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srgbClr val="000000"/>
                </a:solidFill>
                <a:effectLst/>
                <a:uLnTx/>
                <a:uFillTx/>
                <a:latin typeface="Lato Light"/>
                <a:ea typeface="+mn-ea"/>
                <a:cs typeface="+mn-cs"/>
              </a:rPr>
              <a:t>**20 letni cel zarządu dot. spłat z posiadanych wierzytelności na 31.12.2025; ERC = szacunkowe wpływy z pakietów wierzytelności 31.12.2025 </a:t>
            </a:r>
          </a:p>
        </p:txBody>
      </p:sp>
      <p:pic>
        <p:nvPicPr>
          <p:cNvPr id="9" name="Obraz 8" descr="Budynek z niebieskiego szkła">
            <a:extLst>
              <a:ext uri="{FF2B5EF4-FFF2-40B4-BE49-F238E27FC236}">
                <a16:creationId xmlns:a16="http://schemas.microsoft.com/office/drawing/2014/main" id="{E1287EC7-34F8-794F-D270-DDC0663DD00C}"/>
              </a:ext>
            </a:extLst>
          </p:cNvPr>
          <p:cNvPicPr>
            <a:picLocks noChangeAspect="1"/>
          </p:cNvPicPr>
          <p:nvPr/>
        </p:nvPicPr>
        <p:blipFill>
          <a:blip r:embed="rId6" cstate="screen">
            <a:extLst>
              <a:ext uri="{28A0092B-C50C-407E-A947-70E740481C1C}">
                <a14:useLocalDpi xmlns:a14="http://schemas.microsoft.com/office/drawing/2010/main" val="0"/>
              </a:ext>
            </a:extLst>
          </a:blip>
          <a:srcRect l="-527"/>
          <a:stretch/>
        </p:blipFill>
        <p:spPr>
          <a:xfrm>
            <a:off x="531019" y="3428924"/>
            <a:ext cx="7689648" cy="2828926"/>
          </a:xfrm>
          <a:prstGeom prst="rect">
            <a:avLst/>
          </a:prstGeom>
        </p:spPr>
      </p:pic>
      <p:pic>
        <p:nvPicPr>
          <p:cNvPr id="24" name="Obraz 23" descr="Budynek z niebieskiego szkła">
            <a:extLst>
              <a:ext uri="{FF2B5EF4-FFF2-40B4-BE49-F238E27FC236}">
                <a16:creationId xmlns:a16="http://schemas.microsoft.com/office/drawing/2014/main" id="{EE86841E-0C08-57DD-8027-9B24E0A93477}"/>
              </a:ext>
            </a:extLst>
          </p:cNvPr>
          <p:cNvPicPr>
            <a:picLocks noChangeAspect="1"/>
          </p:cNvPicPr>
          <p:nvPr/>
        </p:nvPicPr>
        <p:blipFill>
          <a:blip r:embed="rId7" cstate="screen">
            <a:extLst>
              <a:ext uri="{28A0092B-C50C-407E-A947-70E740481C1C}">
                <a14:useLocalDpi xmlns:a14="http://schemas.microsoft.com/office/drawing/2010/main" val="0"/>
              </a:ext>
            </a:extLst>
          </a:blip>
          <a:srcRect/>
          <a:stretch/>
        </p:blipFill>
        <p:spPr>
          <a:xfrm>
            <a:off x="8405813" y="3428924"/>
            <a:ext cx="7647390" cy="2828926"/>
          </a:xfrm>
          <a:prstGeom prst="rect">
            <a:avLst/>
          </a:prstGeom>
        </p:spPr>
      </p:pic>
      <p:pic>
        <p:nvPicPr>
          <p:cNvPr id="27" name="Obraz 26" descr="Budynek z niebieskiego szkła">
            <a:extLst>
              <a:ext uri="{FF2B5EF4-FFF2-40B4-BE49-F238E27FC236}">
                <a16:creationId xmlns:a16="http://schemas.microsoft.com/office/drawing/2014/main" id="{5BE10968-51E8-DE31-582E-C8D087EC8FD1}"/>
              </a:ext>
            </a:extLst>
          </p:cNvPr>
          <p:cNvPicPr>
            <a:picLocks noChangeAspect="1"/>
          </p:cNvPicPr>
          <p:nvPr/>
        </p:nvPicPr>
        <p:blipFill>
          <a:blip r:embed="rId8" cstate="screen">
            <a:extLst>
              <a:ext uri="{28A0092B-C50C-407E-A947-70E740481C1C}">
                <a14:useLocalDpi xmlns:a14="http://schemas.microsoft.com/office/drawing/2010/main" val="0"/>
              </a:ext>
            </a:extLst>
          </a:blip>
          <a:srcRect/>
          <a:stretch/>
        </p:blipFill>
        <p:spPr>
          <a:xfrm>
            <a:off x="16202617" y="3428924"/>
            <a:ext cx="7647390" cy="2828926"/>
          </a:xfrm>
          <a:prstGeom prst="rect">
            <a:avLst/>
          </a:prstGeom>
        </p:spPr>
      </p:pic>
      <p:pic>
        <p:nvPicPr>
          <p:cNvPr id="29" name="Obraz 28" descr="Budynek z niebieskiego szkła">
            <a:extLst>
              <a:ext uri="{FF2B5EF4-FFF2-40B4-BE49-F238E27FC236}">
                <a16:creationId xmlns:a16="http://schemas.microsoft.com/office/drawing/2014/main" id="{19B2C711-52F4-0868-1FED-DD5F8AAEFF69}"/>
              </a:ext>
            </a:extLst>
          </p:cNvPr>
          <p:cNvPicPr>
            <a:picLocks noChangeAspect="1"/>
          </p:cNvPicPr>
          <p:nvPr/>
        </p:nvPicPr>
        <p:blipFill>
          <a:blip r:embed="rId9" cstate="screen">
            <a:extLst>
              <a:ext uri="{28A0092B-C50C-407E-A947-70E740481C1C}">
                <a14:useLocalDpi xmlns:a14="http://schemas.microsoft.com/office/drawing/2010/main" val="0"/>
              </a:ext>
            </a:extLst>
          </a:blip>
          <a:srcRect l="-527"/>
          <a:stretch/>
        </p:blipFill>
        <p:spPr>
          <a:xfrm>
            <a:off x="531019" y="6429299"/>
            <a:ext cx="7689648" cy="2828926"/>
          </a:xfrm>
          <a:prstGeom prst="rect">
            <a:avLst/>
          </a:prstGeom>
        </p:spPr>
      </p:pic>
      <p:pic>
        <p:nvPicPr>
          <p:cNvPr id="30" name="Obraz 29" descr="Budynek z niebieskiego szkła">
            <a:extLst>
              <a:ext uri="{FF2B5EF4-FFF2-40B4-BE49-F238E27FC236}">
                <a16:creationId xmlns:a16="http://schemas.microsoft.com/office/drawing/2014/main" id="{0832740E-3544-431C-667E-1D8461A74B2D}"/>
              </a:ext>
            </a:extLst>
          </p:cNvPr>
          <p:cNvPicPr>
            <a:picLocks noChangeAspect="1"/>
          </p:cNvPicPr>
          <p:nvPr/>
        </p:nvPicPr>
        <p:blipFill>
          <a:blip r:embed="rId10" cstate="screen">
            <a:extLst>
              <a:ext uri="{28A0092B-C50C-407E-A947-70E740481C1C}">
                <a14:useLocalDpi xmlns:a14="http://schemas.microsoft.com/office/drawing/2010/main" val="0"/>
              </a:ext>
            </a:extLst>
          </a:blip>
          <a:srcRect/>
          <a:stretch/>
        </p:blipFill>
        <p:spPr>
          <a:xfrm>
            <a:off x="8386171" y="6429298"/>
            <a:ext cx="7649166" cy="2828927"/>
          </a:xfrm>
          <a:prstGeom prst="rect">
            <a:avLst/>
          </a:prstGeom>
        </p:spPr>
      </p:pic>
      <p:pic>
        <p:nvPicPr>
          <p:cNvPr id="31" name="Obraz 30" descr="Budynek z niebieskiego szkła">
            <a:extLst>
              <a:ext uri="{FF2B5EF4-FFF2-40B4-BE49-F238E27FC236}">
                <a16:creationId xmlns:a16="http://schemas.microsoft.com/office/drawing/2014/main" id="{11D3730E-0781-F18F-8336-E769E93A44A5}"/>
              </a:ext>
            </a:extLst>
          </p:cNvPr>
          <p:cNvPicPr>
            <a:picLocks noChangeAspect="1"/>
          </p:cNvPicPr>
          <p:nvPr/>
        </p:nvPicPr>
        <p:blipFill>
          <a:blip r:embed="rId11" cstate="screen">
            <a:extLst>
              <a:ext uri="{28A0092B-C50C-407E-A947-70E740481C1C}">
                <a14:useLocalDpi xmlns:a14="http://schemas.microsoft.com/office/drawing/2010/main" val="0"/>
              </a:ext>
            </a:extLst>
          </a:blip>
          <a:srcRect/>
          <a:stretch/>
        </p:blipFill>
        <p:spPr>
          <a:xfrm>
            <a:off x="16220483" y="6429298"/>
            <a:ext cx="7647390" cy="2828926"/>
          </a:xfrm>
          <a:prstGeom prst="rect">
            <a:avLst/>
          </a:prstGeom>
        </p:spPr>
      </p:pic>
      <p:pic>
        <p:nvPicPr>
          <p:cNvPr id="32" name="Obraz 31" descr="Budynek z niebieskiego szkła">
            <a:extLst>
              <a:ext uri="{FF2B5EF4-FFF2-40B4-BE49-F238E27FC236}">
                <a16:creationId xmlns:a16="http://schemas.microsoft.com/office/drawing/2014/main" id="{52A7B943-2F52-4708-18B9-BA7D1EF63E04}"/>
              </a:ext>
            </a:extLst>
          </p:cNvPr>
          <p:cNvPicPr>
            <a:picLocks noChangeAspect="1"/>
          </p:cNvPicPr>
          <p:nvPr/>
        </p:nvPicPr>
        <p:blipFill>
          <a:blip r:embed="rId12" cstate="screen">
            <a:extLst>
              <a:ext uri="{28A0092B-C50C-407E-A947-70E740481C1C}">
                <a14:useLocalDpi xmlns:a14="http://schemas.microsoft.com/office/drawing/2010/main" val="0"/>
              </a:ext>
            </a:extLst>
          </a:blip>
          <a:srcRect l="-529"/>
          <a:stretch/>
        </p:blipFill>
        <p:spPr>
          <a:xfrm>
            <a:off x="531019" y="9429672"/>
            <a:ext cx="7670006" cy="2828927"/>
          </a:xfrm>
          <a:prstGeom prst="rect">
            <a:avLst/>
          </a:prstGeom>
        </p:spPr>
      </p:pic>
      <p:pic>
        <p:nvPicPr>
          <p:cNvPr id="33" name="Obraz 32" descr="Budynek z niebieskiego szkła">
            <a:extLst>
              <a:ext uri="{FF2B5EF4-FFF2-40B4-BE49-F238E27FC236}">
                <a16:creationId xmlns:a16="http://schemas.microsoft.com/office/drawing/2014/main" id="{B7CA9D6F-F0D1-2BCC-C639-F679FFBE6C17}"/>
              </a:ext>
            </a:extLst>
          </p:cNvPr>
          <p:cNvPicPr>
            <a:picLocks noChangeAspect="1"/>
          </p:cNvPicPr>
          <p:nvPr/>
        </p:nvPicPr>
        <p:blipFill>
          <a:blip r:embed="rId13" cstate="screen">
            <a:extLst>
              <a:ext uri="{28A0092B-C50C-407E-A947-70E740481C1C}">
                <a14:useLocalDpi xmlns:a14="http://schemas.microsoft.com/office/drawing/2010/main" val="0"/>
              </a:ext>
            </a:extLst>
          </a:blip>
          <a:srcRect/>
          <a:stretch/>
        </p:blipFill>
        <p:spPr>
          <a:xfrm>
            <a:off x="8405813" y="9429672"/>
            <a:ext cx="7629524" cy="2828928"/>
          </a:xfrm>
          <a:prstGeom prst="rect">
            <a:avLst/>
          </a:prstGeom>
        </p:spPr>
      </p:pic>
      <p:pic>
        <p:nvPicPr>
          <p:cNvPr id="40" name="Obraz 39" descr="Budynek z niebieskiego szkła">
            <a:extLst>
              <a:ext uri="{FF2B5EF4-FFF2-40B4-BE49-F238E27FC236}">
                <a16:creationId xmlns:a16="http://schemas.microsoft.com/office/drawing/2014/main" id="{B501CFC3-6C60-5A7F-DE99-F2B6BA0246DD}"/>
              </a:ext>
            </a:extLst>
          </p:cNvPr>
          <p:cNvPicPr>
            <a:picLocks noChangeAspect="1"/>
          </p:cNvPicPr>
          <p:nvPr/>
        </p:nvPicPr>
        <p:blipFill>
          <a:blip r:embed="rId14" cstate="screen">
            <a:extLst>
              <a:ext uri="{28A0092B-C50C-407E-A947-70E740481C1C}">
                <a14:useLocalDpi xmlns:a14="http://schemas.microsoft.com/office/drawing/2010/main" val="0"/>
              </a:ext>
            </a:extLst>
          </a:blip>
          <a:srcRect/>
          <a:stretch/>
        </p:blipFill>
        <p:spPr>
          <a:xfrm>
            <a:off x="16202617" y="9429672"/>
            <a:ext cx="7665256" cy="2828928"/>
          </a:xfrm>
          <a:prstGeom prst="rect">
            <a:avLst/>
          </a:prstGeom>
        </p:spPr>
      </p:pic>
      <p:sp>
        <p:nvSpPr>
          <p:cNvPr id="41" name="Prostokąt 40">
            <a:extLst>
              <a:ext uri="{FF2B5EF4-FFF2-40B4-BE49-F238E27FC236}">
                <a16:creationId xmlns:a16="http://schemas.microsoft.com/office/drawing/2014/main" id="{7F776FCD-8D5E-172E-4CD0-F0D0E78210FB}"/>
              </a:ext>
            </a:extLst>
          </p:cNvPr>
          <p:cNvSpPr/>
          <p:nvPr/>
        </p:nvSpPr>
        <p:spPr>
          <a:xfrm>
            <a:off x="571501" y="3428924"/>
            <a:ext cx="7649166" cy="2828926"/>
          </a:xfrm>
          <a:prstGeom prst="rect">
            <a:avLst/>
          </a:prstGeom>
          <a:solidFill>
            <a:schemeClr val="accent6">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4000" b="0" i="0" u="none" strike="noStrike" kern="1200" cap="none" spc="0" normalizeH="0" baseline="0" noProof="0">
              <a:ln>
                <a:noFill/>
              </a:ln>
              <a:solidFill>
                <a:srgbClr val="003282"/>
              </a:solidFill>
              <a:effectLst/>
              <a:uLnTx/>
              <a:uFillTx/>
              <a:latin typeface="Lato"/>
              <a:ea typeface="+mn-ea"/>
              <a:cs typeface="+mn-cs"/>
            </a:endParaRPr>
          </a:p>
        </p:txBody>
      </p:sp>
      <p:sp>
        <p:nvSpPr>
          <p:cNvPr id="42" name="Prostokąt 41">
            <a:extLst>
              <a:ext uri="{FF2B5EF4-FFF2-40B4-BE49-F238E27FC236}">
                <a16:creationId xmlns:a16="http://schemas.microsoft.com/office/drawing/2014/main" id="{427317DA-8670-2E46-51F8-7BDB5AE4F568}"/>
              </a:ext>
            </a:extLst>
          </p:cNvPr>
          <p:cNvSpPr/>
          <p:nvPr/>
        </p:nvSpPr>
        <p:spPr>
          <a:xfrm>
            <a:off x="8405813" y="3428924"/>
            <a:ext cx="7647390" cy="2828926"/>
          </a:xfrm>
          <a:prstGeom prst="rect">
            <a:avLst/>
          </a:prstGeom>
          <a:solidFill>
            <a:schemeClr val="accent6">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4000" b="0" i="0" u="none" strike="noStrike" kern="1200" cap="none" spc="0" normalizeH="0" baseline="0" noProof="0">
              <a:ln>
                <a:noFill/>
              </a:ln>
              <a:solidFill>
                <a:srgbClr val="003282"/>
              </a:solidFill>
              <a:effectLst/>
              <a:uLnTx/>
              <a:uFillTx/>
              <a:latin typeface="Lato"/>
              <a:ea typeface="+mn-ea"/>
              <a:cs typeface="+mn-cs"/>
            </a:endParaRPr>
          </a:p>
        </p:txBody>
      </p:sp>
      <p:sp>
        <p:nvSpPr>
          <p:cNvPr id="43" name="Prostokąt 42">
            <a:extLst>
              <a:ext uri="{FF2B5EF4-FFF2-40B4-BE49-F238E27FC236}">
                <a16:creationId xmlns:a16="http://schemas.microsoft.com/office/drawing/2014/main" id="{44A23850-38A0-6BE6-5DAE-F61DF7BC4AF7}"/>
              </a:ext>
            </a:extLst>
          </p:cNvPr>
          <p:cNvSpPr/>
          <p:nvPr/>
        </p:nvSpPr>
        <p:spPr>
          <a:xfrm>
            <a:off x="16184751" y="3428924"/>
            <a:ext cx="7665256" cy="2828926"/>
          </a:xfrm>
          <a:prstGeom prst="rect">
            <a:avLst/>
          </a:prstGeom>
          <a:solidFill>
            <a:schemeClr val="accent6">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4000" b="0" i="0" u="none" strike="noStrike" kern="1200" cap="none" spc="0" normalizeH="0" baseline="0" noProof="0">
              <a:ln>
                <a:noFill/>
              </a:ln>
              <a:solidFill>
                <a:srgbClr val="003282"/>
              </a:solidFill>
              <a:effectLst/>
              <a:uLnTx/>
              <a:uFillTx/>
              <a:latin typeface="Lato"/>
              <a:ea typeface="+mn-ea"/>
              <a:cs typeface="+mn-cs"/>
            </a:endParaRPr>
          </a:p>
        </p:txBody>
      </p:sp>
      <p:sp>
        <p:nvSpPr>
          <p:cNvPr id="44" name="Prostokąt 43">
            <a:extLst>
              <a:ext uri="{FF2B5EF4-FFF2-40B4-BE49-F238E27FC236}">
                <a16:creationId xmlns:a16="http://schemas.microsoft.com/office/drawing/2014/main" id="{CF78218D-CD8F-95E0-D248-6A7ED4D74811}"/>
              </a:ext>
            </a:extLst>
          </p:cNvPr>
          <p:cNvSpPr/>
          <p:nvPr/>
        </p:nvSpPr>
        <p:spPr>
          <a:xfrm>
            <a:off x="571501" y="6429299"/>
            <a:ext cx="7649166" cy="2828926"/>
          </a:xfrm>
          <a:prstGeom prst="rect">
            <a:avLst/>
          </a:prstGeom>
          <a:solidFill>
            <a:schemeClr val="accent6">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4000" b="0" i="0" u="none" strike="noStrike" kern="1200" cap="none" spc="0" normalizeH="0" baseline="0" noProof="0">
              <a:ln>
                <a:noFill/>
              </a:ln>
              <a:solidFill>
                <a:srgbClr val="003282"/>
              </a:solidFill>
              <a:effectLst/>
              <a:uLnTx/>
              <a:uFillTx/>
              <a:latin typeface="Lato"/>
              <a:ea typeface="+mn-ea"/>
              <a:cs typeface="+mn-cs"/>
            </a:endParaRPr>
          </a:p>
        </p:txBody>
      </p:sp>
      <p:sp>
        <p:nvSpPr>
          <p:cNvPr id="45" name="Prostokąt 44">
            <a:extLst>
              <a:ext uri="{FF2B5EF4-FFF2-40B4-BE49-F238E27FC236}">
                <a16:creationId xmlns:a16="http://schemas.microsoft.com/office/drawing/2014/main" id="{01F7E393-4AA3-9B7E-C0F7-A4905B97B17A}"/>
              </a:ext>
            </a:extLst>
          </p:cNvPr>
          <p:cNvSpPr/>
          <p:nvPr/>
        </p:nvSpPr>
        <p:spPr>
          <a:xfrm>
            <a:off x="8386171" y="6429299"/>
            <a:ext cx="7649166" cy="2828926"/>
          </a:xfrm>
          <a:prstGeom prst="rect">
            <a:avLst/>
          </a:prstGeom>
          <a:solidFill>
            <a:schemeClr val="accent6">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4000" b="0" i="0" u="none" strike="noStrike" kern="1200" cap="none" spc="0" normalizeH="0" baseline="0" noProof="0">
              <a:ln>
                <a:noFill/>
              </a:ln>
              <a:solidFill>
                <a:srgbClr val="003282"/>
              </a:solidFill>
              <a:effectLst/>
              <a:uLnTx/>
              <a:uFillTx/>
              <a:latin typeface="Lato"/>
              <a:ea typeface="+mn-ea"/>
              <a:cs typeface="+mn-cs"/>
            </a:endParaRPr>
          </a:p>
        </p:txBody>
      </p:sp>
      <p:sp>
        <p:nvSpPr>
          <p:cNvPr id="46" name="Prostokąt 45">
            <a:extLst>
              <a:ext uri="{FF2B5EF4-FFF2-40B4-BE49-F238E27FC236}">
                <a16:creationId xmlns:a16="http://schemas.microsoft.com/office/drawing/2014/main" id="{E4C68A1C-F5AC-4EA5-F4CE-32BA467BA0FB}"/>
              </a:ext>
            </a:extLst>
          </p:cNvPr>
          <p:cNvSpPr/>
          <p:nvPr/>
        </p:nvSpPr>
        <p:spPr>
          <a:xfrm>
            <a:off x="16220483" y="6429299"/>
            <a:ext cx="7629524" cy="2828926"/>
          </a:xfrm>
          <a:prstGeom prst="rect">
            <a:avLst/>
          </a:prstGeom>
          <a:solidFill>
            <a:schemeClr val="accent6">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4000" b="0" i="0" u="none" strike="noStrike" kern="1200" cap="none" spc="0" normalizeH="0" baseline="0" noProof="0">
              <a:ln>
                <a:noFill/>
              </a:ln>
              <a:solidFill>
                <a:srgbClr val="003282"/>
              </a:solidFill>
              <a:effectLst/>
              <a:uLnTx/>
              <a:uFillTx/>
              <a:latin typeface="Lato"/>
              <a:ea typeface="+mn-ea"/>
              <a:cs typeface="+mn-cs"/>
            </a:endParaRPr>
          </a:p>
        </p:txBody>
      </p:sp>
      <p:sp>
        <p:nvSpPr>
          <p:cNvPr id="47" name="Prostokąt 46">
            <a:extLst>
              <a:ext uri="{FF2B5EF4-FFF2-40B4-BE49-F238E27FC236}">
                <a16:creationId xmlns:a16="http://schemas.microsoft.com/office/drawing/2014/main" id="{EB587E02-21B5-9B16-168F-18B075F6E84E}"/>
              </a:ext>
            </a:extLst>
          </p:cNvPr>
          <p:cNvSpPr/>
          <p:nvPr/>
        </p:nvSpPr>
        <p:spPr>
          <a:xfrm>
            <a:off x="571501" y="9449552"/>
            <a:ext cx="7629524" cy="2828926"/>
          </a:xfrm>
          <a:prstGeom prst="rect">
            <a:avLst/>
          </a:prstGeom>
          <a:solidFill>
            <a:schemeClr val="accent6">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4000" b="0" i="0" u="none" strike="noStrike" kern="1200" cap="none" spc="0" normalizeH="0" baseline="0" noProof="0">
              <a:ln>
                <a:noFill/>
              </a:ln>
              <a:solidFill>
                <a:srgbClr val="003282"/>
              </a:solidFill>
              <a:effectLst/>
              <a:uLnTx/>
              <a:uFillTx/>
              <a:latin typeface="Lato"/>
              <a:ea typeface="+mn-ea"/>
              <a:cs typeface="+mn-cs"/>
            </a:endParaRPr>
          </a:p>
        </p:txBody>
      </p:sp>
      <p:sp>
        <p:nvSpPr>
          <p:cNvPr id="48" name="Prostokąt 47">
            <a:extLst>
              <a:ext uri="{FF2B5EF4-FFF2-40B4-BE49-F238E27FC236}">
                <a16:creationId xmlns:a16="http://schemas.microsoft.com/office/drawing/2014/main" id="{F9707537-79F0-252E-BA56-021FEEF6CA8C}"/>
              </a:ext>
            </a:extLst>
          </p:cNvPr>
          <p:cNvSpPr/>
          <p:nvPr/>
        </p:nvSpPr>
        <p:spPr>
          <a:xfrm>
            <a:off x="8405813" y="9429674"/>
            <a:ext cx="7629524" cy="2828926"/>
          </a:xfrm>
          <a:prstGeom prst="rect">
            <a:avLst/>
          </a:prstGeom>
          <a:solidFill>
            <a:schemeClr val="accent6">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4000" b="0" i="0" u="none" strike="noStrike" kern="1200" cap="none" spc="0" normalizeH="0" baseline="0" noProof="0">
              <a:ln>
                <a:noFill/>
              </a:ln>
              <a:solidFill>
                <a:srgbClr val="003282"/>
              </a:solidFill>
              <a:effectLst/>
              <a:uLnTx/>
              <a:uFillTx/>
              <a:latin typeface="Lato"/>
              <a:ea typeface="+mn-ea"/>
              <a:cs typeface="+mn-cs"/>
            </a:endParaRPr>
          </a:p>
        </p:txBody>
      </p:sp>
      <p:sp>
        <p:nvSpPr>
          <p:cNvPr id="49" name="Prostokąt 48">
            <a:extLst>
              <a:ext uri="{FF2B5EF4-FFF2-40B4-BE49-F238E27FC236}">
                <a16:creationId xmlns:a16="http://schemas.microsoft.com/office/drawing/2014/main" id="{EA356428-6883-10A3-9C50-D62E4FEF31C0}"/>
              </a:ext>
            </a:extLst>
          </p:cNvPr>
          <p:cNvSpPr/>
          <p:nvPr/>
        </p:nvSpPr>
        <p:spPr>
          <a:xfrm>
            <a:off x="16184751" y="9429674"/>
            <a:ext cx="7665256" cy="2828926"/>
          </a:xfrm>
          <a:prstGeom prst="rect">
            <a:avLst/>
          </a:prstGeom>
          <a:solidFill>
            <a:schemeClr val="accent6">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4000" b="0" i="0" u="none" strike="noStrike" kern="1200" cap="none" spc="0" normalizeH="0" baseline="0" noProof="0" dirty="0">
              <a:ln>
                <a:noFill/>
              </a:ln>
              <a:solidFill>
                <a:srgbClr val="003282"/>
              </a:solidFill>
              <a:effectLst/>
              <a:highlight>
                <a:srgbClr val="FFFF00"/>
              </a:highlight>
              <a:uLnTx/>
              <a:uFillTx/>
              <a:latin typeface="Lato"/>
              <a:ea typeface="+mn-ea"/>
              <a:cs typeface="+mn-cs"/>
            </a:endParaRPr>
          </a:p>
        </p:txBody>
      </p:sp>
      <p:sp>
        <p:nvSpPr>
          <p:cNvPr id="63" name="pole tekstowe 62">
            <a:extLst>
              <a:ext uri="{FF2B5EF4-FFF2-40B4-BE49-F238E27FC236}">
                <a16:creationId xmlns:a16="http://schemas.microsoft.com/office/drawing/2014/main" id="{801DB381-922C-4432-0409-72CDA0B462D3}"/>
              </a:ext>
            </a:extLst>
          </p:cNvPr>
          <p:cNvSpPr txBox="1"/>
          <p:nvPr/>
        </p:nvSpPr>
        <p:spPr>
          <a:xfrm>
            <a:off x="8850050" y="5014113"/>
            <a:ext cx="7665256" cy="451406"/>
          </a:xfrm>
          <a:prstGeom prst="rect">
            <a:avLst/>
          </a:prstGeom>
          <a:noFill/>
        </p:spPr>
        <p:txBody>
          <a:bodyPr wrap="square" rtlCol="0">
            <a:spAutoFit/>
          </a:bodyPr>
          <a:lstStyle/>
          <a:p>
            <a:pPr marL="0" marR="0" lvl="0" indent="0" algn="l" defTabSz="1104778" rtl="0" eaLnBrk="1" fontAlgn="auto" latinLnBrk="0" hangingPunct="1">
              <a:lnSpc>
                <a:spcPts val="2800"/>
              </a:lnSpc>
              <a:spcBef>
                <a:spcPts val="0"/>
              </a:spcBef>
              <a:spcAft>
                <a:spcPts val="0"/>
              </a:spcAft>
              <a:buClrTx/>
              <a:buSzTx/>
              <a:buFontTx/>
              <a:buNone/>
              <a:tabLst/>
              <a:defRPr/>
            </a:pPr>
            <a:r>
              <a:rPr kumimoji="0" lang="pl-PL" sz="3000" b="0" i="0" u="none" strike="noStrike" kern="1200" cap="none" spc="0" normalizeH="0" baseline="0" noProof="0" dirty="0">
                <a:ln>
                  <a:noFill/>
                </a:ln>
                <a:solidFill>
                  <a:prstClr val="white"/>
                </a:solidFill>
                <a:effectLst/>
                <a:uLnTx/>
                <a:uFillTx/>
                <a:latin typeface="Lato"/>
                <a:ea typeface="+mn-ea"/>
                <a:cs typeface="+mn-cs"/>
              </a:rPr>
              <a:t>Spłaty z portfeli nabytych</a:t>
            </a:r>
          </a:p>
        </p:txBody>
      </p:sp>
      <p:sp>
        <p:nvSpPr>
          <p:cNvPr id="64" name="pole tekstowe 63">
            <a:extLst>
              <a:ext uri="{FF2B5EF4-FFF2-40B4-BE49-F238E27FC236}">
                <a16:creationId xmlns:a16="http://schemas.microsoft.com/office/drawing/2014/main" id="{402D99B4-D66E-3AAB-FAB3-1A34D79FF11C}"/>
              </a:ext>
            </a:extLst>
          </p:cNvPr>
          <p:cNvSpPr txBox="1"/>
          <p:nvPr/>
        </p:nvSpPr>
        <p:spPr>
          <a:xfrm>
            <a:off x="1034709" y="4363772"/>
            <a:ext cx="7481289" cy="470898"/>
          </a:xfrm>
          <a:prstGeom prst="rect">
            <a:avLst/>
          </a:prstGeom>
          <a:noFill/>
        </p:spPr>
        <p:txBody>
          <a:bodyPr wrap="square" rtlCol="0">
            <a:spAutoFit/>
          </a:bodyPr>
          <a:lstStyle/>
          <a:p>
            <a:pPr marL="0" marR="0" lvl="0" indent="0" algn="l" defTabSz="1104778" rtl="0" eaLnBrk="1" fontAlgn="auto" latinLnBrk="0" hangingPunct="1">
              <a:lnSpc>
                <a:spcPts val="2800"/>
              </a:lnSpc>
              <a:spcBef>
                <a:spcPts val="0"/>
              </a:spcBef>
              <a:spcAft>
                <a:spcPts val="0"/>
              </a:spcAft>
              <a:buClrTx/>
              <a:buSzTx/>
              <a:buFontTx/>
              <a:buNone/>
              <a:tabLst/>
              <a:defRPr/>
            </a:pPr>
            <a:r>
              <a:rPr kumimoji="0" lang="pl-PL" sz="4000" b="0" i="0" u="none" strike="noStrike" kern="1200" cap="none" spc="0" normalizeH="0" baseline="0" noProof="0" dirty="0">
                <a:ln>
                  <a:noFill/>
                </a:ln>
                <a:solidFill>
                  <a:prstClr val="white"/>
                </a:solidFill>
                <a:effectLst/>
                <a:uLnTx/>
                <a:uFillTx/>
                <a:latin typeface="Lato Black" panose="020F0502020204030203" pitchFamily="34" charset="0"/>
                <a:ea typeface="Lato Black" panose="020F0502020204030203" pitchFamily="34" charset="0"/>
                <a:cs typeface="Lato Black" panose="020F0502020204030203" pitchFamily="34" charset="0"/>
              </a:rPr>
              <a:t>2 223 mln zł </a:t>
            </a:r>
            <a:r>
              <a:rPr kumimoji="0" lang="pl-PL" sz="4000" b="0" i="0" u="none" strike="noStrike" kern="1200" cap="none" spc="0" normalizeH="0" baseline="0" noProof="0" dirty="0">
                <a:ln>
                  <a:noFill/>
                </a:ln>
                <a:solidFill>
                  <a:prstClr val="white"/>
                </a:solidFill>
                <a:effectLst/>
                <a:uLnTx/>
                <a:uFillTx/>
                <a:latin typeface="Lato Light"/>
                <a:ea typeface="Lato Black" panose="020F0502020204030203" pitchFamily="34" charset="0"/>
                <a:cs typeface="Lato Black" panose="020F0502020204030203" pitchFamily="34" charset="0"/>
              </a:rPr>
              <a:t>(-21% r/r)</a:t>
            </a:r>
            <a:r>
              <a:rPr kumimoji="0" lang="pl-PL" sz="4000" b="0" i="0" u="none" strike="noStrike" kern="1200" cap="none" spc="0" normalizeH="0" baseline="0" noProof="0" dirty="0">
                <a:ln>
                  <a:noFill/>
                </a:ln>
                <a:solidFill>
                  <a:prstClr val="white"/>
                </a:solidFill>
                <a:effectLst/>
                <a:uLnTx/>
                <a:uFillTx/>
                <a:latin typeface="Lato Light"/>
                <a:ea typeface="+mn-ea"/>
                <a:cs typeface="+mn-cs"/>
              </a:rPr>
              <a:t> </a:t>
            </a:r>
            <a:endParaRPr kumimoji="0" lang="en-gb" sz="4000" b="0" i="0" u="none" strike="noStrike" kern="1200" cap="none" spc="0" normalizeH="0" baseline="0" noProof="0" dirty="0">
              <a:ln>
                <a:noFill/>
              </a:ln>
              <a:solidFill>
                <a:prstClr val="white"/>
              </a:solidFill>
              <a:effectLst/>
              <a:uLnTx/>
              <a:uFillTx/>
              <a:latin typeface="Lato Light"/>
              <a:ea typeface="+mn-ea"/>
              <a:cs typeface="+mn-cs"/>
            </a:endParaRPr>
          </a:p>
        </p:txBody>
      </p:sp>
      <p:sp>
        <p:nvSpPr>
          <p:cNvPr id="65" name="pole tekstowe 64">
            <a:extLst>
              <a:ext uri="{FF2B5EF4-FFF2-40B4-BE49-F238E27FC236}">
                <a16:creationId xmlns:a16="http://schemas.microsoft.com/office/drawing/2014/main" id="{71566A61-47C9-32DF-1335-9CDA000ACE53}"/>
              </a:ext>
            </a:extLst>
          </p:cNvPr>
          <p:cNvSpPr txBox="1"/>
          <p:nvPr/>
        </p:nvSpPr>
        <p:spPr>
          <a:xfrm>
            <a:off x="1094836" y="4965988"/>
            <a:ext cx="6492330" cy="451406"/>
          </a:xfrm>
          <a:prstGeom prst="rect">
            <a:avLst/>
          </a:prstGeom>
          <a:noFill/>
        </p:spPr>
        <p:txBody>
          <a:bodyPr wrap="square" rtlCol="0">
            <a:spAutoFit/>
          </a:bodyPr>
          <a:lstStyle/>
          <a:p>
            <a:pPr marL="0" marR="0" lvl="0" indent="0" algn="l" defTabSz="1104778" rtl="0" eaLnBrk="1" fontAlgn="auto" latinLnBrk="0" hangingPunct="1">
              <a:lnSpc>
                <a:spcPts val="2800"/>
              </a:lnSpc>
              <a:spcBef>
                <a:spcPts val="0"/>
              </a:spcBef>
              <a:spcAft>
                <a:spcPts val="0"/>
              </a:spcAft>
              <a:buClrTx/>
              <a:buSzTx/>
              <a:buFontTx/>
              <a:buNone/>
              <a:tabLst/>
              <a:defRPr/>
            </a:pPr>
            <a:r>
              <a:rPr kumimoji="0" lang="pl-PL" sz="3000" b="0" i="0" u="none" strike="noStrike" kern="1200" cap="none" spc="0" normalizeH="0" baseline="0" noProof="0" dirty="0">
                <a:ln>
                  <a:noFill/>
                </a:ln>
                <a:solidFill>
                  <a:prstClr val="white"/>
                </a:solidFill>
                <a:effectLst/>
                <a:uLnTx/>
                <a:uFillTx/>
                <a:latin typeface="Lato"/>
                <a:ea typeface="+mn-ea"/>
                <a:cs typeface="+mn-cs"/>
              </a:rPr>
              <a:t>Inwestycje w portfele wierzytelności</a:t>
            </a:r>
          </a:p>
        </p:txBody>
      </p:sp>
      <p:sp>
        <p:nvSpPr>
          <p:cNvPr id="66" name="pole tekstowe 65">
            <a:extLst>
              <a:ext uri="{FF2B5EF4-FFF2-40B4-BE49-F238E27FC236}">
                <a16:creationId xmlns:a16="http://schemas.microsoft.com/office/drawing/2014/main" id="{88CE5ABC-C14C-AAB4-8C49-570771EB9C9F}"/>
              </a:ext>
            </a:extLst>
          </p:cNvPr>
          <p:cNvSpPr txBox="1"/>
          <p:nvPr/>
        </p:nvSpPr>
        <p:spPr>
          <a:xfrm>
            <a:off x="1034710" y="7461597"/>
            <a:ext cx="7556890" cy="470898"/>
          </a:xfrm>
          <a:prstGeom prst="rect">
            <a:avLst/>
          </a:prstGeom>
          <a:noFill/>
        </p:spPr>
        <p:txBody>
          <a:bodyPr wrap="square" rtlCol="0">
            <a:spAutoFit/>
          </a:bodyPr>
          <a:lstStyle/>
          <a:p>
            <a:pPr marL="0" marR="0" lvl="0" indent="0" algn="l" defTabSz="1104778" rtl="0" eaLnBrk="1" fontAlgn="auto" latinLnBrk="0" hangingPunct="1">
              <a:lnSpc>
                <a:spcPts val="2800"/>
              </a:lnSpc>
              <a:spcBef>
                <a:spcPts val="0"/>
              </a:spcBef>
              <a:spcAft>
                <a:spcPts val="0"/>
              </a:spcAft>
              <a:buClrTx/>
              <a:buSzTx/>
              <a:buFontTx/>
              <a:buNone/>
              <a:tabLst/>
              <a:defRPr/>
            </a:pPr>
            <a:r>
              <a:rPr kumimoji="0" lang="pl-PL" sz="4000" b="0" i="0" u="none" strike="noStrike" kern="1200" cap="none" spc="0" normalizeH="0" baseline="0" noProof="0" dirty="0">
                <a:ln>
                  <a:noFill/>
                </a:ln>
                <a:solidFill>
                  <a:prstClr val="white"/>
                </a:solidFill>
                <a:effectLst/>
                <a:uLnTx/>
                <a:uFillTx/>
                <a:latin typeface="Lato Black" panose="020F0502020204030203" pitchFamily="34" charset="0"/>
                <a:ea typeface="Lato Black" panose="020F0502020204030203" pitchFamily="34" charset="0"/>
                <a:cs typeface="Lato Black" panose="020F0502020204030203" pitchFamily="34" charset="0"/>
              </a:rPr>
              <a:t>1 136 mln zł </a:t>
            </a:r>
            <a:r>
              <a:rPr kumimoji="0" lang="pl-PL" sz="4000" b="0" i="0" u="none" strike="noStrike" kern="1200" cap="none" spc="0" normalizeH="0" baseline="0" noProof="0" dirty="0">
                <a:ln>
                  <a:noFill/>
                </a:ln>
                <a:solidFill>
                  <a:prstClr val="white"/>
                </a:solidFill>
                <a:effectLst/>
                <a:uLnTx/>
                <a:uFillTx/>
                <a:latin typeface="Lato Light"/>
                <a:ea typeface="+mn-ea"/>
                <a:cs typeface="+mn-cs"/>
              </a:rPr>
              <a:t>(+12% r/r)</a:t>
            </a:r>
            <a:endParaRPr kumimoji="0" lang="pl-PL" sz="4000" b="0" i="0" u="none" strike="noStrike" kern="1200" cap="none" spc="0" normalizeH="0" baseline="0" noProof="0" dirty="0">
              <a:ln>
                <a:noFill/>
              </a:ln>
              <a:solidFill>
                <a:prstClr val="white"/>
              </a:solidFill>
              <a:effectLst/>
              <a:uLnTx/>
              <a:uFillTx/>
              <a:latin typeface="Lato Black" panose="020F0502020204030203" pitchFamily="34" charset="0"/>
              <a:ea typeface="Lato Black" panose="020F0502020204030203" pitchFamily="34" charset="0"/>
              <a:cs typeface="Lato Black" panose="020F0502020204030203" pitchFamily="34" charset="0"/>
            </a:endParaRPr>
          </a:p>
        </p:txBody>
      </p:sp>
      <p:sp>
        <p:nvSpPr>
          <p:cNvPr id="67" name="pole tekstowe 66">
            <a:extLst>
              <a:ext uri="{FF2B5EF4-FFF2-40B4-BE49-F238E27FC236}">
                <a16:creationId xmlns:a16="http://schemas.microsoft.com/office/drawing/2014/main" id="{C4C359B1-4F88-AF5E-7DA0-2EBB30931883}"/>
              </a:ext>
            </a:extLst>
          </p:cNvPr>
          <p:cNvSpPr txBox="1"/>
          <p:nvPr/>
        </p:nvSpPr>
        <p:spPr>
          <a:xfrm>
            <a:off x="1094836" y="8035739"/>
            <a:ext cx="4506767" cy="454483"/>
          </a:xfrm>
          <a:prstGeom prst="rect">
            <a:avLst/>
          </a:prstGeom>
          <a:noFill/>
        </p:spPr>
        <p:txBody>
          <a:bodyPr wrap="square" rtlCol="0">
            <a:spAutoFit/>
          </a:bodyPr>
          <a:lstStyle/>
          <a:p>
            <a:pPr marL="0" marR="0" lvl="0" indent="0" algn="l" defTabSz="1104778" rtl="0" eaLnBrk="1" fontAlgn="auto" latinLnBrk="0" hangingPunct="1">
              <a:lnSpc>
                <a:spcPts val="2800"/>
              </a:lnSpc>
              <a:spcBef>
                <a:spcPts val="0"/>
              </a:spcBef>
              <a:spcAft>
                <a:spcPts val="0"/>
              </a:spcAft>
              <a:buClrTx/>
              <a:buSzTx/>
              <a:buFontTx/>
              <a:buNone/>
              <a:tabLst/>
              <a:defRPr/>
            </a:pPr>
            <a:r>
              <a:rPr kumimoji="0" lang="pl-PL" sz="3000" b="0" i="0" u="none" strike="noStrike" kern="1200" cap="none" spc="0" normalizeH="0" baseline="0" noProof="0" dirty="0">
                <a:ln>
                  <a:noFill/>
                </a:ln>
                <a:solidFill>
                  <a:prstClr val="white"/>
                </a:solidFill>
                <a:effectLst/>
                <a:uLnTx/>
                <a:uFillTx/>
                <a:latin typeface="Lato"/>
                <a:ea typeface="+mn-ea"/>
                <a:cs typeface="+mn-cs"/>
              </a:rPr>
              <a:t>Zysk brutto</a:t>
            </a:r>
          </a:p>
        </p:txBody>
      </p:sp>
      <p:sp>
        <p:nvSpPr>
          <p:cNvPr id="68" name="pole tekstowe 67">
            <a:extLst>
              <a:ext uri="{FF2B5EF4-FFF2-40B4-BE49-F238E27FC236}">
                <a16:creationId xmlns:a16="http://schemas.microsoft.com/office/drawing/2014/main" id="{FA16C2F6-6868-8F84-0833-D71E78A59861}"/>
              </a:ext>
            </a:extLst>
          </p:cNvPr>
          <p:cNvSpPr txBox="1"/>
          <p:nvPr/>
        </p:nvSpPr>
        <p:spPr>
          <a:xfrm>
            <a:off x="16619708" y="4440609"/>
            <a:ext cx="7408674" cy="470898"/>
          </a:xfrm>
          <a:prstGeom prst="rect">
            <a:avLst/>
          </a:prstGeom>
          <a:noFill/>
        </p:spPr>
        <p:txBody>
          <a:bodyPr wrap="square" rtlCol="0">
            <a:spAutoFit/>
          </a:bodyPr>
          <a:lstStyle/>
          <a:p>
            <a:pPr marL="0" marR="0" lvl="0" indent="0" algn="l" defTabSz="1104778" rtl="0" eaLnBrk="1" fontAlgn="auto" latinLnBrk="0" hangingPunct="1">
              <a:lnSpc>
                <a:spcPts val="2800"/>
              </a:lnSpc>
              <a:spcBef>
                <a:spcPts val="0"/>
              </a:spcBef>
              <a:spcAft>
                <a:spcPts val="0"/>
              </a:spcAft>
              <a:buClrTx/>
              <a:buSzTx/>
              <a:buFontTx/>
              <a:buNone/>
              <a:tabLst/>
              <a:defRPr/>
            </a:pPr>
            <a:r>
              <a:rPr kumimoji="0" lang="pl-PL" sz="4000" b="0" i="0" u="none" strike="noStrike" kern="1200" cap="none" spc="0" normalizeH="0" baseline="0" noProof="0" dirty="0">
                <a:ln>
                  <a:noFill/>
                </a:ln>
                <a:solidFill>
                  <a:prstClr val="white"/>
                </a:solidFill>
                <a:effectLst/>
                <a:uLnTx/>
                <a:uFillTx/>
                <a:latin typeface="Lato Black" panose="020F0502020204030203" pitchFamily="34" charset="0"/>
                <a:ea typeface="Lato Black" panose="020F0502020204030203" pitchFamily="34" charset="0"/>
                <a:cs typeface="Lato Black" panose="020F0502020204030203" pitchFamily="34" charset="0"/>
              </a:rPr>
              <a:t>2 665 mln zł </a:t>
            </a:r>
            <a:r>
              <a:rPr kumimoji="0" lang="pl-PL" sz="4000" b="0" i="0" u="none" strike="noStrike" kern="1200" cap="none" spc="0" normalizeH="0" baseline="0" noProof="0" dirty="0">
                <a:ln>
                  <a:noFill/>
                </a:ln>
                <a:solidFill>
                  <a:prstClr val="white"/>
                </a:solidFill>
                <a:effectLst/>
                <a:uLnTx/>
                <a:uFillTx/>
                <a:latin typeface="Lato Light"/>
                <a:ea typeface="Lato Black" panose="020F0502020204030203" pitchFamily="34" charset="0"/>
                <a:cs typeface="Lato Black" panose="020F0502020204030203" pitchFamily="34" charset="0"/>
              </a:rPr>
              <a:t>(+12% r/r)</a:t>
            </a:r>
          </a:p>
        </p:txBody>
      </p:sp>
      <p:sp>
        <p:nvSpPr>
          <p:cNvPr id="69" name="pole tekstowe 68">
            <a:extLst>
              <a:ext uri="{FF2B5EF4-FFF2-40B4-BE49-F238E27FC236}">
                <a16:creationId xmlns:a16="http://schemas.microsoft.com/office/drawing/2014/main" id="{9E17A148-5701-DBD9-E7B9-017CE073B8A1}"/>
              </a:ext>
            </a:extLst>
          </p:cNvPr>
          <p:cNvSpPr txBox="1"/>
          <p:nvPr/>
        </p:nvSpPr>
        <p:spPr>
          <a:xfrm>
            <a:off x="16619708" y="5014751"/>
            <a:ext cx="6837759" cy="454483"/>
          </a:xfrm>
          <a:prstGeom prst="rect">
            <a:avLst/>
          </a:prstGeom>
          <a:noFill/>
        </p:spPr>
        <p:txBody>
          <a:bodyPr wrap="square" rtlCol="0">
            <a:spAutoFit/>
          </a:bodyPr>
          <a:lstStyle/>
          <a:p>
            <a:pPr marL="0" marR="0" lvl="0" indent="0" algn="l" defTabSz="1104778" rtl="0" eaLnBrk="1" fontAlgn="auto" latinLnBrk="0" hangingPunct="1">
              <a:lnSpc>
                <a:spcPts val="2800"/>
              </a:lnSpc>
              <a:spcBef>
                <a:spcPts val="0"/>
              </a:spcBef>
              <a:spcAft>
                <a:spcPts val="0"/>
              </a:spcAft>
              <a:buClrTx/>
              <a:buSzTx/>
              <a:buFontTx/>
              <a:buNone/>
              <a:tabLst/>
              <a:defRPr/>
            </a:pPr>
            <a:r>
              <a:rPr kumimoji="0" lang="pl-PL" sz="3000" b="0" i="0" u="none" strike="noStrike" kern="1200" cap="none" spc="0" normalizeH="0" baseline="0" noProof="0">
                <a:ln>
                  <a:noFill/>
                </a:ln>
                <a:solidFill>
                  <a:prstClr val="white"/>
                </a:solidFill>
                <a:effectLst/>
                <a:uLnTx/>
                <a:uFillTx/>
                <a:latin typeface="Lato"/>
                <a:ea typeface="+mn-ea"/>
                <a:cs typeface="+mn-cs"/>
              </a:rPr>
              <a:t>EBITDA gotówkowa</a:t>
            </a:r>
          </a:p>
        </p:txBody>
      </p:sp>
      <p:sp>
        <p:nvSpPr>
          <p:cNvPr id="70" name="pole tekstowe 69">
            <a:extLst>
              <a:ext uri="{FF2B5EF4-FFF2-40B4-BE49-F238E27FC236}">
                <a16:creationId xmlns:a16="http://schemas.microsoft.com/office/drawing/2014/main" id="{4524C96B-2BC2-8636-D615-8507F4619E4B}"/>
              </a:ext>
            </a:extLst>
          </p:cNvPr>
          <p:cNvSpPr txBox="1"/>
          <p:nvPr/>
        </p:nvSpPr>
        <p:spPr>
          <a:xfrm>
            <a:off x="8819080" y="7384761"/>
            <a:ext cx="6837759" cy="470898"/>
          </a:xfrm>
          <a:prstGeom prst="rect">
            <a:avLst/>
          </a:prstGeom>
          <a:noFill/>
        </p:spPr>
        <p:txBody>
          <a:bodyPr wrap="square" rtlCol="0">
            <a:spAutoFit/>
          </a:bodyPr>
          <a:lstStyle/>
          <a:p>
            <a:pPr marL="0" marR="0" lvl="0" indent="0" algn="l" defTabSz="1104778" rtl="0" eaLnBrk="1" fontAlgn="auto" latinLnBrk="0" hangingPunct="1">
              <a:lnSpc>
                <a:spcPts val="2800"/>
              </a:lnSpc>
              <a:spcBef>
                <a:spcPts val="0"/>
              </a:spcBef>
              <a:spcAft>
                <a:spcPts val="0"/>
              </a:spcAft>
              <a:buClrTx/>
              <a:buSzTx/>
              <a:buFontTx/>
              <a:buNone/>
              <a:tabLst/>
              <a:defRPr/>
            </a:pPr>
            <a:r>
              <a:rPr kumimoji="0" lang="pl-PL" sz="4000" b="0" i="0" u="none" strike="noStrike" kern="1200" cap="none" spc="0" normalizeH="0" baseline="0" noProof="0" dirty="0">
                <a:ln>
                  <a:noFill/>
                </a:ln>
                <a:solidFill>
                  <a:prstClr val="white"/>
                </a:solidFill>
                <a:effectLst/>
                <a:uLnTx/>
                <a:uFillTx/>
                <a:latin typeface="Lato Black" panose="020F0502020204030203" pitchFamily="34" charset="0"/>
                <a:ea typeface="Lato Black" panose="020F0502020204030203" pitchFamily="34" charset="0"/>
                <a:cs typeface="Lato Black" panose="020F0502020204030203" pitchFamily="34" charset="0"/>
              </a:rPr>
              <a:t>1 086 mln zł </a:t>
            </a:r>
            <a:r>
              <a:rPr kumimoji="0" lang="pl-PL" sz="4000" b="0" i="0" u="none" strike="noStrike" kern="1200" cap="none" spc="0" normalizeH="0" baseline="0" noProof="0" dirty="0">
                <a:ln>
                  <a:noFill/>
                </a:ln>
                <a:solidFill>
                  <a:prstClr val="white"/>
                </a:solidFill>
                <a:effectLst/>
                <a:uLnTx/>
                <a:uFillTx/>
                <a:latin typeface="Lato Light"/>
                <a:ea typeface="+mn-ea"/>
                <a:cs typeface="+mn-cs"/>
              </a:rPr>
              <a:t>(+1% r/r)</a:t>
            </a:r>
            <a:endParaRPr kumimoji="0" lang="pl-PL" sz="4000" b="0" i="0" u="none" strike="noStrike" kern="1200" cap="none" spc="0" normalizeH="0" baseline="0" noProof="0" dirty="0">
              <a:ln>
                <a:noFill/>
              </a:ln>
              <a:solidFill>
                <a:prstClr val="white"/>
              </a:solidFill>
              <a:effectLst/>
              <a:uLnTx/>
              <a:uFillTx/>
              <a:latin typeface="Lato Black" panose="020F0502020204030203" pitchFamily="34" charset="0"/>
              <a:ea typeface="Lato Black" panose="020F0502020204030203" pitchFamily="34" charset="0"/>
              <a:cs typeface="Lato Black" panose="020F0502020204030203" pitchFamily="34" charset="0"/>
            </a:endParaRPr>
          </a:p>
        </p:txBody>
      </p:sp>
      <p:sp>
        <p:nvSpPr>
          <p:cNvPr id="71" name="pole tekstowe 70">
            <a:extLst>
              <a:ext uri="{FF2B5EF4-FFF2-40B4-BE49-F238E27FC236}">
                <a16:creationId xmlns:a16="http://schemas.microsoft.com/office/drawing/2014/main" id="{B0F9558D-FDE2-0395-A514-6EBA38BF88CB}"/>
              </a:ext>
            </a:extLst>
          </p:cNvPr>
          <p:cNvSpPr txBox="1"/>
          <p:nvPr/>
        </p:nvSpPr>
        <p:spPr>
          <a:xfrm>
            <a:off x="8819080" y="7916619"/>
            <a:ext cx="6906541" cy="451406"/>
          </a:xfrm>
          <a:prstGeom prst="rect">
            <a:avLst/>
          </a:prstGeom>
          <a:noFill/>
        </p:spPr>
        <p:txBody>
          <a:bodyPr wrap="square" rtlCol="0">
            <a:spAutoFit/>
          </a:bodyPr>
          <a:lstStyle/>
          <a:p>
            <a:pPr marL="0" marR="0" lvl="0" indent="0" algn="l" defTabSz="1104778" rtl="0" eaLnBrk="1" fontAlgn="auto" latinLnBrk="0" hangingPunct="1">
              <a:lnSpc>
                <a:spcPts val="2800"/>
              </a:lnSpc>
              <a:spcBef>
                <a:spcPts val="0"/>
              </a:spcBef>
              <a:spcAft>
                <a:spcPts val="0"/>
              </a:spcAft>
              <a:buClrTx/>
              <a:buSzTx/>
              <a:buFontTx/>
              <a:buNone/>
              <a:tabLst/>
              <a:defRPr/>
            </a:pPr>
            <a:r>
              <a:rPr kumimoji="0" lang="pl-PL" sz="3000" b="0" i="0" u="none" strike="noStrike" kern="1200" cap="none" spc="0" normalizeH="0" baseline="0" noProof="0" dirty="0">
                <a:ln>
                  <a:noFill/>
                </a:ln>
                <a:solidFill>
                  <a:prstClr val="white"/>
                </a:solidFill>
                <a:effectLst/>
                <a:uLnTx/>
                <a:uFillTx/>
                <a:latin typeface="Lato"/>
                <a:ea typeface="+mn-ea"/>
                <a:cs typeface="+mn-cs"/>
              </a:rPr>
              <a:t>Zysk netto</a:t>
            </a:r>
          </a:p>
        </p:txBody>
      </p:sp>
      <p:sp>
        <p:nvSpPr>
          <p:cNvPr id="72" name="pole tekstowe 71">
            <a:extLst>
              <a:ext uri="{FF2B5EF4-FFF2-40B4-BE49-F238E27FC236}">
                <a16:creationId xmlns:a16="http://schemas.microsoft.com/office/drawing/2014/main" id="{AD77649D-AB4F-D96E-1483-96ABD89479EB}"/>
              </a:ext>
            </a:extLst>
          </p:cNvPr>
          <p:cNvSpPr txBox="1"/>
          <p:nvPr/>
        </p:nvSpPr>
        <p:spPr>
          <a:xfrm>
            <a:off x="16634588" y="7357746"/>
            <a:ext cx="3868016" cy="470898"/>
          </a:xfrm>
          <a:prstGeom prst="rect">
            <a:avLst/>
          </a:prstGeom>
          <a:noFill/>
        </p:spPr>
        <p:txBody>
          <a:bodyPr wrap="square" rtlCol="0">
            <a:spAutoFit/>
          </a:bodyPr>
          <a:lstStyle/>
          <a:p>
            <a:pPr marL="0" marR="0" lvl="0" indent="0" algn="l" defTabSz="1104778" rtl="0" eaLnBrk="1" fontAlgn="auto" latinLnBrk="0" hangingPunct="1">
              <a:lnSpc>
                <a:spcPts val="2800"/>
              </a:lnSpc>
              <a:spcBef>
                <a:spcPts val="0"/>
              </a:spcBef>
              <a:spcAft>
                <a:spcPts val="0"/>
              </a:spcAft>
              <a:buClrTx/>
              <a:buSzTx/>
              <a:buFontTx/>
              <a:buNone/>
              <a:tabLst/>
              <a:defRPr/>
            </a:pPr>
            <a:r>
              <a:rPr kumimoji="0" lang="pl-PL" sz="4000" b="0" i="0" u="none" strike="noStrike" kern="1200" cap="none" spc="0" normalizeH="0" baseline="0" noProof="0" dirty="0">
                <a:ln>
                  <a:noFill/>
                </a:ln>
                <a:solidFill>
                  <a:prstClr val="white"/>
                </a:solidFill>
                <a:effectLst/>
                <a:uLnTx/>
                <a:uFillTx/>
                <a:latin typeface="Lato Black" panose="020F0502020204030203" pitchFamily="34" charset="0"/>
                <a:ea typeface="Lato Black" panose="020F0502020204030203" pitchFamily="34" charset="0"/>
                <a:cs typeface="Lato Black" panose="020F0502020204030203" pitchFamily="34" charset="0"/>
              </a:rPr>
              <a:t>20%</a:t>
            </a:r>
            <a:r>
              <a:rPr kumimoji="0" lang="pl-PL" sz="2000" b="0" i="0" u="none" strike="noStrike" kern="1200" cap="none" spc="0" normalizeH="0" baseline="0" noProof="0" dirty="0">
                <a:ln>
                  <a:noFill/>
                </a:ln>
                <a:solidFill>
                  <a:prstClr val="white"/>
                </a:solidFill>
                <a:effectLst/>
                <a:uLnTx/>
                <a:uFillTx/>
                <a:latin typeface="Lato"/>
                <a:ea typeface="+mn-ea"/>
                <a:cs typeface="+mn-cs"/>
              </a:rPr>
              <a:t> </a:t>
            </a:r>
            <a:endParaRPr kumimoji="0" lang="en-gb" sz="2000" b="0" i="0" u="none" strike="noStrike" kern="1200" cap="none" spc="0" normalizeH="0" baseline="0" noProof="0" dirty="0">
              <a:ln>
                <a:noFill/>
              </a:ln>
              <a:solidFill>
                <a:prstClr val="white"/>
              </a:solidFill>
              <a:effectLst/>
              <a:uLnTx/>
              <a:uFillTx/>
              <a:latin typeface="Lato"/>
              <a:ea typeface="+mn-ea"/>
              <a:cs typeface="+mn-cs"/>
            </a:endParaRPr>
          </a:p>
        </p:txBody>
      </p:sp>
      <p:sp>
        <p:nvSpPr>
          <p:cNvPr id="73" name="pole tekstowe 72">
            <a:extLst>
              <a:ext uri="{FF2B5EF4-FFF2-40B4-BE49-F238E27FC236}">
                <a16:creationId xmlns:a16="http://schemas.microsoft.com/office/drawing/2014/main" id="{5B00EB44-E784-242E-3C7F-3BE57BD7DD1D}"/>
              </a:ext>
            </a:extLst>
          </p:cNvPr>
          <p:cNvSpPr txBox="1"/>
          <p:nvPr/>
        </p:nvSpPr>
        <p:spPr>
          <a:xfrm>
            <a:off x="16639350" y="7888178"/>
            <a:ext cx="6906541" cy="553998"/>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3000" b="0" i="0" u="none" strike="noStrike" kern="1200" cap="none" spc="0" normalizeH="0" baseline="0" noProof="0">
                <a:ln>
                  <a:noFill/>
                </a:ln>
                <a:solidFill>
                  <a:prstClr val="white"/>
                </a:solidFill>
                <a:effectLst/>
                <a:uLnTx/>
                <a:uFillTx/>
                <a:latin typeface="Lato"/>
                <a:ea typeface="+mn-ea"/>
                <a:cs typeface="+mn-cs"/>
              </a:rPr>
              <a:t>ROE kroczące (LTM)*</a:t>
            </a:r>
          </a:p>
        </p:txBody>
      </p:sp>
      <p:sp>
        <p:nvSpPr>
          <p:cNvPr id="74" name="pole tekstowe 73">
            <a:extLst>
              <a:ext uri="{FF2B5EF4-FFF2-40B4-BE49-F238E27FC236}">
                <a16:creationId xmlns:a16="http://schemas.microsoft.com/office/drawing/2014/main" id="{70D8DED7-A49B-BDA6-BEC1-4254FBB0FE21}"/>
              </a:ext>
            </a:extLst>
          </p:cNvPr>
          <p:cNvSpPr txBox="1"/>
          <p:nvPr/>
        </p:nvSpPr>
        <p:spPr>
          <a:xfrm>
            <a:off x="1094835" y="10301917"/>
            <a:ext cx="6947023" cy="470898"/>
          </a:xfrm>
          <a:prstGeom prst="rect">
            <a:avLst/>
          </a:prstGeom>
          <a:noFill/>
        </p:spPr>
        <p:txBody>
          <a:bodyPr wrap="square" rtlCol="0">
            <a:spAutoFit/>
          </a:bodyPr>
          <a:lstStyle/>
          <a:p>
            <a:pPr marL="0" marR="0" lvl="0" indent="0" algn="l" defTabSz="1104778" rtl="0" eaLnBrk="1" fontAlgn="auto" latinLnBrk="0" hangingPunct="1">
              <a:lnSpc>
                <a:spcPts val="2800"/>
              </a:lnSpc>
              <a:spcBef>
                <a:spcPts val="0"/>
              </a:spcBef>
              <a:spcAft>
                <a:spcPts val="0"/>
              </a:spcAft>
              <a:buClrTx/>
              <a:buSzTx/>
              <a:buFontTx/>
              <a:buNone/>
              <a:tabLst/>
              <a:defRPr/>
            </a:pPr>
            <a:r>
              <a:rPr kumimoji="0" lang="pl-PL" sz="4000" b="0" i="0" u="none" strike="noStrike" kern="1200" cap="none" spc="0" normalizeH="0" baseline="0" noProof="0" dirty="0">
                <a:ln>
                  <a:noFill/>
                </a:ln>
                <a:solidFill>
                  <a:prstClr val="white"/>
                </a:solidFill>
                <a:effectLst/>
                <a:uLnTx/>
                <a:uFillTx/>
                <a:latin typeface="Lato Black" panose="020F0502020204030203" pitchFamily="34" charset="0"/>
                <a:ea typeface="Lato Black" panose="020F0502020204030203" pitchFamily="34" charset="0"/>
                <a:cs typeface="Lato Black" panose="020F0502020204030203" pitchFamily="34" charset="0"/>
              </a:rPr>
              <a:t>11,6</a:t>
            </a:r>
            <a:r>
              <a:rPr kumimoji="0" lang="pt-BR" sz="4000" b="0" i="0" u="none" strike="noStrike" kern="1200" cap="none" spc="0" normalizeH="0" baseline="0" noProof="0" dirty="0">
                <a:ln>
                  <a:noFill/>
                </a:ln>
                <a:solidFill>
                  <a:prstClr val="white"/>
                </a:solidFill>
                <a:effectLst/>
                <a:uLnTx/>
                <a:uFillTx/>
                <a:latin typeface="Lato Black" panose="020F0502020204030203" pitchFamily="34" charset="0"/>
                <a:ea typeface="Lato Black" panose="020F0502020204030203" pitchFamily="34" charset="0"/>
                <a:cs typeface="Lato Black" panose="020F0502020204030203" pitchFamily="34" charset="0"/>
              </a:rPr>
              <a:t> mld zł</a:t>
            </a:r>
            <a:r>
              <a:rPr kumimoji="0" lang="pl-PL" sz="4000" b="0" i="0" u="none" strike="noStrike" kern="1200" cap="none" spc="0" normalizeH="0" baseline="0" noProof="0" dirty="0">
                <a:ln>
                  <a:noFill/>
                </a:ln>
                <a:solidFill>
                  <a:prstClr val="white"/>
                </a:solidFill>
                <a:effectLst/>
                <a:uLnTx/>
                <a:uFillTx/>
                <a:latin typeface="Lato Black" panose="020F0502020204030203" pitchFamily="34" charset="0"/>
                <a:ea typeface="Lato Black" panose="020F0502020204030203" pitchFamily="34" charset="0"/>
                <a:cs typeface="Lato Black" panose="020F0502020204030203" pitchFamily="34" charset="0"/>
              </a:rPr>
              <a:t> </a:t>
            </a:r>
            <a:r>
              <a:rPr kumimoji="0" lang="pt-BR" sz="4000" b="0" i="0" u="none" strike="noStrike" kern="1200" cap="none" spc="0" normalizeH="0" baseline="0" noProof="0" dirty="0">
                <a:ln>
                  <a:noFill/>
                </a:ln>
                <a:solidFill>
                  <a:prstClr val="white"/>
                </a:solidFill>
                <a:effectLst/>
                <a:uLnTx/>
                <a:uFillTx/>
                <a:latin typeface="Lato Light"/>
                <a:ea typeface="Lato Black" panose="020F0502020204030203" pitchFamily="34" charset="0"/>
                <a:cs typeface="Lato Black" panose="020F0502020204030203" pitchFamily="34" charset="0"/>
              </a:rPr>
              <a:t>(+</a:t>
            </a:r>
            <a:r>
              <a:rPr kumimoji="0" lang="pl-PL" sz="4000" b="0" i="0" u="none" strike="noStrike" kern="1200" cap="none" spc="0" normalizeH="0" baseline="0" noProof="0" dirty="0">
                <a:ln>
                  <a:noFill/>
                </a:ln>
                <a:solidFill>
                  <a:prstClr val="white"/>
                </a:solidFill>
                <a:effectLst/>
                <a:uLnTx/>
                <a:uFillTx/>
                <a:latin typeface="Lato Light"/>
                <a:ea typeface="Lato Black" panose="020F0502020204030203" pitchFamily="34" charset="0"/>
                <a:cs typeface="Lato Black" panose="020F0502020204030203" pitchFamily="34" charset="0"/>
              </a:rPr>
              <a:t>11</a:t>
            </a:r>
            <a:r>
              <a:rPr kumimoji="0" lang="pt-BR" sz="4000" b="0" i="0" u="none" strike="noStrike" kern="1200" cap="none" spc="0" normalizeH="0" baseline="0" noProof="0" dirty="0">
                <a:ln>
                  <a:noFill/>
                </a:ln>
                <a:solidFill>
                  <a:prstClr val="white"/>
                </a:solidFill>
                <a:effectLst/>
                <a:uLnTx/>
                <a:uFillTx/>
                <a:latin typeface="Lato Light"/>
                <a:ea typeface="Lato Black" panose="020F0502020204030203" pitchFamily="34" charset="0"/>
                <a:cs typeface="Lato Black" panose="020F0502020204030203" pitchFamily="34" charset="0"/>
              </a:rPr>
              <a:t>% r/r)</a:t>
            </a:r>
          </a:p>
        </p:txBody>
      </p:sp>
      <p:sp>
        <p:nvSpPr>
          <p:cNvPr id="75" name="pole tekstowe 74">
            <a:extLst>
              <a:ext uri="{FF2B5EF4-FFF2-40B4-BE49-F238E27FC236}">
                <a16:creationId xmlns:a16="http://schemas.microsoft.com/office/drawing/2014/main" id="{CD1F8176-3BF1-5AB0-4364-487A78F0F7E4}"/>
              </a:ext>
            </a:extLst>
          </p:cNvPr>
          <p:cNvSpPr txBox="1"/>
          <p:nvPr/>
        </p:nvSpPr>
        <p:spPr>
          <a:xfrm>
            <a:off x="1094836" y="10850959"/>
            <a:ext cx="6906541" cy="1015663"/>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3000" b="0" i="0" u="none" strike="noStrike" kern="1200" cap="none" spc="0" normalizeH="0" baseline="0" noProof="0">
                <a:ln>
                  <a:noFill/>
                </a:ln>
                <a:solidFill>
                  <a:prstClr val="white"/>
                </a:solidFill>
                <a:effectLst/>
                <a:uLnTx/>
                <a:uFillTx/>
                <a:latin typeface="Lato"/>
                <a:ea typeface="+mn-ea"/>
                <a:cs typeface="+mn-cs"/>
              </a:rPr>
              <a:t>Wartość bilansowa portfela wierzytelności</a:t>
            </a:r>
          </a:p>
        </p:txBody>
      </p:sp>
      <p:sp>
        <p:nvSpPr>
          <p:cNvPr id="76" name="pole tekstowe 75">
            <a:extLst>
              <a:ext uri="{FF2B5EF4-FFF2-40B4-BE49-F238E27FC236}">
                <a16:creationId xmlns:a16="http://schemas.microsoft.com/office/drawing/2014/main" id="{7ECD61EF-38B3-DA70-8631-ADF668432A2C}"/>
              </a:ext>
            </a:extLst>
          </p:cNvPr>
          <p:cNvSpPr txBox="1"/>
          <p:nvPr/>
        </p:nvSpPr>
        <p:spPr>
          <a:xfrm>
            <a:off x="16634588" y="10301917"/>
            <a:ext cx="7829549" cy="470898"/>
          </a:xfrm>
          <a:prstGeom prst="rect">
            <a:avLst/>
          </a:prstGeom>
          <a:noFill/>
        </p:spPr>
        <p:txBody>
          <a:bodyPr wrap="square" rtlCol="0">
            <a:spAutoFit/>
          </a:bodyPr>
          <a:lstStyle/>
          <a:p>
            <a:pPr marL="0" marR="0" lvl="0" indent="0" algn="l" defTabSz="1104778" rtl="0" eaLnBrk="1" fontAlgn="auto" latinLnBrk="0" hangingPunct="1">
              <a:lnSpc>
                <a:spcPts val="2800"/>
              </a:lnSpc>
              <a:spcBef>
                <a:spcPts val="0"/>
              </a:spcBef>
              <a:spcAft>
                <a:spcPts val="0"/>
              </a:spcAft>
              <a:buClrTx/>
              <a:buSzTx/>
              <a:buFontTx/>
              <a:buNone/>
              <a:tabLst/>
              <a:defRPr/>
            </a:pPr>
            <a:r>
              <a:rPr kumimoji="0" lang="pl-PL" sz="4000" b="0" i="0" u="none" strike="noStrike" kern="1200" cap="none" spc="0" normalizeH="0" baseline="0" noProof="0" dirty="0">
                <a:ln>
                  <a:noFill/>
                </a:ln>
                <a:solidFill>
                  <a:prstClr val="white"/>
                </a:solidFill>
                <a:effectLst/>
                <a:uLnTx/>
                <a:uFillTx/>
                <a:latin typeface="Lato Black" panose="020F0502020204030203" pitchFamily="34" charset="0"/>
                <a:ea typeface="Lato Black" panose="020F0502020204030203" pitchFamily="34" charset="0"/>
                <a:cs typeface="Lato Black" panose="020F0502020204030203" pitchFamily="34" charset="0"/>
              </a:rPr>
              <a:t>2,6x </a:t>
            </a:r>
            <a:r>
              <a:rPr kumimoji="0" lang="pl-PL" sz="4000" b="0" i="0" u="none" strike="noStrike" kern="1200" cap="none" spc="0" normalizeH="0" baseline="0" noProof="0" dirty="0">
                <a:ln>
                  <a:noFill/>
                </a:ln>
                <a:solidFill>
                  <a:prstClr val="white"/>
                </a:solidFill>
                <a:effectLst/>
                <a:uLnTx/>
                <a:uFillTx/>
                <a:latin typeface="Lato Light"/>
                <a:ea typeface="Lato Black" panose="020F0502020204030203" pitchFamily="34" charset="0"/>
                <a:cs typeface="Lato Black" panose="020F0502020204030203" pitchFamily="34" charset="0"/>
              </a:rPr>
              <a:t>(2024: 2,7x)</a:t>
            </a:r>
          </a:p>
        </p:txBody>
      </p:sp>
      <p:sp>
        <p:nvSpPr>
          <p:cNvPr id="77" name="pole tekstowe 76">
            <a:extLst>
              <a:ext uri="{FF2B5EF4-FFF2-40B4-BE49-F238E27FC236}">
                <a16:creationId xmlns:a16="http://schemas.microsoft.com/office/drawing/2014/main" id="{CC5E26B5-1951-6C73-E487-FD11BE861AC3}"/>
              </a:ext>
            </a:extLst>
          </p:cNvPr>
          <p:cNvSpPr txBox="1"/>
          <p:nvPr/>
        </p:nvSpPr>
        <p:spPr>
          <a:xfrm>
            <a:off x="16648629" y="10924007"/>
            <a:ext cx="6906541" cy="553998"/>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3000" b="0" i="0" u="none" strike="noStrike" kern="1200" cap="none" spc="0" normalizeH="0" baseline="0" noProof="0" dirty="0">
                <a:ln>
                  <a:noFill/>
                </a:ln>
                <a:solidFill>
                  <a:prstClr val="white"/>
                </a:solidFill>
                <a:effectLst/>
                <a:uLnTx/>
                <a:uFillTx/>
                <a:latin typeface="Lato"/>
                <a:ea typeface="+mn-ea"/>
                <a:cs typeface="+mn-cs"/>
              </a:rPr>
              <a:t>Dług netto / EBITDA gotówkowa</a:t>
            </a:r>
          </a:p>
        </p:txBody>
      </p:sp>
      <p:sp>
        <p:nvSpPr>
          <p:cNvPr id="78" name="pole tekstowe 77">
            <a:extLst>
              <a:ext uri="{FF2B5EF4-FFF2-40B4-BE49-F238E27FC236}">
                <a16:creationId xmlns:a16="http://schemas.microsoft.com/office/drawing/2014/main" id="{EEEB9DEB-7405-5473-3555-5A129CD857D0}"/>
              </a:ext>
            </a:extLst>
          </p:cNvPr>
          <p:cNvSpPr txBox="1"/>
          <p:nvPr/>
        </p:nvSpPr>
        <p:spPr>
          <a:xfrm>
            <a:off x="8850049" y="4456420"/>
            <a:ext cx="6911303" cy="470898"/>
          </a:xfrm>
          <a:prstGeom prst="rect">
            <a:avLst/>
          </a:prstGeom>
          <a:noFill/>
        </p:spPr>
        <p:txBody>
          <a:bodyPr wrap="square" rtlCol="0">
            <a:spAutoFit/>
          </a:bodyPr>
          <a:lstStyle/>
          <a:p>
            <a:pPr marL="0" marR="0" lvl="0" indent="0" algn="l" defTabSz="1104778" rtl="0" eaLnBrk="1" fontAlgn="auto" latinLnBrk="0" hangingPunct="1">
              <a:lnSpc>
                <a:spcPts val="2800"/>
              </a:lnSpc>
              <a:spcBef>
                <a:spcPts val="0"/>
              </a:spcBef>
              <a:spcAft>
                <a:spcPts val="0"/>
              </a:spcAft>
              <a:buClrTx/>
              <a:buSzTx/>
              <a:buFontTx/>
              <a:buNone/>
              <a:tabLst/>
              <a:defRPr/>
            </a:pPr>
            <a:r>
              <a:rPr kumimoji="0" lang="pl-PL" sz="4000" b="0" i="0" u="none" strike="noStrike" kern="1200" cap="none" spc="0" normalizeH="0" baseline="0" noProof="0" dirty="0">
                <a:ln>
                  <a:noFill/>
                </a:ln>
                <a:solidFill>
                  <a:prstClr val="white"/>
                </a:solidFill>
                <a:effectLst/>
                <a:uLnTx/>
                <a:uFillTx/>
                <a:latin typeface="Lato Black" panose="020F0502020204030203" pitchFamily="34" charset="0"/>
                <a:ea typeface="Lato Black" panose="020F0502020204030203" pitchFamily="34" charset="0"/>
                <a:cs typeface="Lato Black" panose="020F0502020204030203" pitchFamily="34" charset="0"/>
              </a:rPr>
              <a:t>3 920 mln zł </a:t>
            </a:r>
            <a:r>
              <a:rPr kumimoji="0" lang="pl-PL" sz="4000" b="0" i="0" u="none" strike="noStrike" kern="1200" cap="none" spc="0" normalizeH="0" baseline="0" noProof="0" dirty="0">
                <a:ln>
                  <a:noFill/>
                </a:ln>
                <a:solidFill>
                  <a:prstClr val="white"/>
                </a:solidFill>
                <a:effectLst/>
                <a:uLnTx/>
                <a:uFillTx/>
                <a:latin typeface="Lato Light"/>
                <a:ea typeface="Lato Black" panose="020F0502020204030203" pitchFamily="34" charset="0"/>
                <a:cs typeface="Lato Black" panose="020F0502020204030203" pitchFamily="34" charset="0"/>
              </a:rPr>
              <a:t>(+11% r/r)</a:t>
            </a:r>
            <a:r>
              <a:rPr kumimoji="0" lang="pl-PL" sz="4000" b="0" i="0" u="none" strike="noStrike" kern="1200" cap="none" spc="0" normalizeH="0" baseline="0" noProof="0" dirty="0">
                <a:ln>
                  <a:noFill/>
                </a:ln>
                <a:solidFill>
                  <a:prstClr val="white"/>
                </a:solidFill>
                <a:effectLst/>
                <a:uLnTx/>
                <a:uFillTx/>
                <a:latin typeface="Lato Light"/>
                <a:ea typeface="+mn-ea"/>
                <a:cs typeface="+mn-cs"/>
              </a:rPr>
              <a:t> </a:t>
            </a:r>
            <a:endParaRPr kumimoji="0" lang="en-gb" sz="4000" b="0" i="0" u="none" strike="noStrike" kern="1200" cap="none" spc="0" normalizeH="0" baseline="0" noProof="0" dirty="0">
              <a:ln>
                <a:noFill/>
              </a:ln>
              <a:solidFill>
                <a:prstClr val="white"/>
              </a:solidFill>
              <a:effectLst/>
              <a:uLnTx/>
              <a:uFillTx/>
              <a:latin typeface="Lato Light"/>
              <a:ea typeface="+mn-ea"/>
              <a:cs typeface="+mn-cs"/>
            </a:endParaRPr>
          </a:p>
        </p:txBody>
      </p:sp>
      <p:sp>
        <p:nvSpPr>
          <p:cNvPr id="80" name="pole tekstowe 79">
            <a:extLst>
              <a:ext uri="{FF2B5EF4-FFF2-40B4-BE49-F238E27FC236}">
                <a16:creationId xmlns:a16="http://schemas.microsoft.com/office/drawing/2014/main" id="{2D5FEDFE-3D33-C498-ABAC-C07566E9BD0D}"/>
              </a:ext>
            </a:extLst>
          </p:cNvPr>
          <p:cNvSpPr txBox="1"/>
          <p:nvPr/>
        </p:nvSpPr>
        <p:spPr>
          <a:xfrm>
            <a:off x="8850049" y="10860656"/>
            <a:ext cx="6906541" cy="1015663"/>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3000" b="0" i="0" u="none" strike="noStrike" kern="1200" cap="none" spc="0" normalizeH="0" baseline="0" noProof="0" dirty="0">
                <a:ln>
                  <a:noFill/>
                </a:ln>
                <a:solidFill>
                  <a:prstClr val="white"/>
                </a:solidFill>
                <a:effectLst/>
                <a:uLnTx/>
                <a:uFillTx/>
                <a:latin typeface="Lato"/>
                <a:ea typeface="+mn-ea"/>
                <a:cs typeface="+mn-cs"/>
              </a:rPr>
              <a:t>Cel zarządu dot.  spłat na koniec 2025r.**</a:t>
            </a:r>
          </a:p>
        </p:txBody>
      </p:sp>
      <p:sp>
        <p:nvSpPr>
          <p:cNvPr id="3" name="Symbol zastępczy numeru slajdu 2">
            <a:extLst>
              <a:ext uri="{FF2B5EF4-FFF2-40B4-BE49-F238E27FC236}">
                <a16:creationId xmlns:a16="http://schemas.microsoft.com/office/drawing/2014/main" id="{C15E839B-6693-721B-FE61-07A07031FA52}"/>
              </a:ext>
            </a:extLst>
          </p:cNvPr>
          <p:cNvSpPr txBox="1">
            <a:spLocks/>
          </p:cNvSpPr>
          <p:nvPr/>
        </p:nvSpPr>
        <p:spPr>
          <a:xfrm>
            <a:off x="23397988" y="13214602"/>
            <a:ext cx="904038" cy="384721"/>
          </a:xfrm>
          <a:prstGeom prst="rect">
            <a:avLst/>
          </a:prstGeom>
        </p:spPr>
        <p:txBody>
          <a:bodyPr/>
          <a:lstStyle>
            <a:defPPr>
              <a:defRPr lang="pl-PL"/>
            </a:defPPr>
            <a:lvl1pPr marL="0" algn="l" defTabSz="1104778" rtl="0" eaLnBrk="1" latinLnBrk="0" hangingPunct="1">
              <a:defRPr sz="2175" kern="1200">
                <a:solidFill>
                  <a:schemeClr val="tx1"/>
                </a:solidFill>
                <a:latin typeface="+mn-lt"/>
                <a:ea typeface="+mn-ea"/>
                <a:cs typeface="+mn-cs"/>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marL="0" marR="0" lvl="0" indent="0" algn="r" defTabSz="1104778" rtl="0" eaLnBrk="1" fontAlgn="auto" latinLnBrk="0" hangingPunct="1">
              <a:lnSpc>
                <a:spcPct val="100000"/>
              </a:lnSpc>
              <a:spcBef>
                <a:spcPts val="0"/>
              </a:spcBef>
              <a:spcAft>
                <a:spcPts val="0"/>
              </a:spcAft>
              <a:buClrTx/>
              <a:buSzTx/>
              <a:buFontTx/>
              <a:buNone/>
              <a:tabLst/>
              <a:defRPr/>
            </a:pPr>
            <a:fld id="{05D33902-A113-4A7A-BEEF-EE9D90F362D7}" type="slidenum">
              <a:rPr kumimoji="0" lang="pl-PL" sz="2500" b="0" i="0" u="none" strike="noStrike" kern="1200" cap="none" spc="0" normalizeH="0" baseline="0" noProof="0" smtClean="0">
                <a:ln>
                  <a:noFill/>
                </a:ln>
                <a:solidFill>
                  <a:srgbClr val="000000">
                    <a:tint val="75000"/>
                  </a:srgbClr>
                </a:solidFill>
                <a:effectLst/>
                <a:uLnTx/>
                <a:uFillTx/>
                <a:latin typeface="Lato Medium" panose="020F0502020204030203" pitchFamily="34" charset="0"/>
                <a:ea typeface="Lato Medium" panose="020F0502020204030203" pitchFamily="34" charset="0"/>
                <a:cs typeface="Lato Medium" panose="020F0502020204030203" pitchFamily="34" charset="0"/>
              </a:rPr>
              <a:pPr marL="0" marR="0" lvl="0" indent="0" algn="r" defTabSz="1104778" rtl="0" eaLnBrk="1" fontAlgn="auto" latinLnBrk="0" hangingPunct="1">
                <a:lnSpc>
                  <a:spcPct val="100000"/>
                </a:lnSpc>
                <a:spcBef>
                  <a:spcPts val="0"/>
                </a:spcBef>
                <a:spcAft>
                  <a:spcPts val="0"/>
                </a:spcAft>
                <a:buClrTx/>
                <a:buSzTx/>
                <a:buFontTx/>
                <a:buNone/>
                <a:tabLst/>
                <a:defRPr/>
              </a:pPr>
              <a:t>2</a:t>
            </a:fld>
            <a:endParaRPr kumimoji="0" lang="pl-PL" sz="2500" b="0" i="0" u="none" strike="noStrike" kern="1200" cap="none" spc="0" normalizeH="0" baseline="0" noProof="0" dirty="0">
              <a:ln>
                <a:noFill/>
              </a:ln>
              <a:solidFill>
                <a:srgbClr val="000000">
                  <a:tint val="75000"/>
                </a:srgbClr>
              </a:solidFill>
              <a:effectLst/>
              <a:uLnTx/>
              <a:uFillTx/>
              <a:latin typeface="Lato Medium" panose="020F0502020204030203" pitchFamily="34" charset="0"/>
              <a:ea typeface="Lato Medium" panose="020F0502020204030203" pitchFamily="34" charset="0"/>
              <a:cs typeface="Lato Medium" panose="020F0502020204030203" pitchFamily="34" charset="0"/>
            </a:endParaRPr>
          </a:p>
        </p:txBody>
      </p:sp>
      <p:sp>
        <p:nvSpPr>
          <p:cNvPr id="2" name="pole tekstowe 1">
            <a:extLst>
              <a:ext uri="{FF2B5EF4-FFF2-40B4-BE49-F238E27FC236}">
                <a16:creationId xmlns:a16="http://schemas.microsoft.com/office/drawing/2014/main" id="{480571BD-BF3B-FCF5-4F7D-5C68984BB32D}"/>
              </a:ext>
            </a:extLst>
          </p:cNvPr>
          <p:cNvSpPr txBox="1"/>
          <p:nvPr/>
        </p:nvSpPr>
        <p:spPr>
          <a:xfrm>
            <a:off x="8819080" y="10301917"/>
            <a:ext cx="7829549" cy="470898"/>
          </a:xfrm>
          <a:prstGeom prst="rect">
            <a:avLst/>
          </a:prstGeom>
          <a:noFill/>
        </p:spPr>
        <p:txBody>
          <a:bodyPr wrap="square" rtlCol="0">
            <a:spAutoFit/>
          </a:bodyPr>
          <a:lstStyle/>
          <a:p>
            <a:pPr marL="0" marR="0" lvl="0" indent="0" algn="l" defTabSz="1104778" rtl="0" eaLnBrk="1" fontAlgn="auto" latinLnBrk="0" hangingPunct="1">
              <a:lnSpc>
                <a:spcPts val="2800"/>
              </a:lnSpc>
              <a:spcBef>
                <a:spcPts val="0"/>
              </a:spcBef>
              <a:spcAft>
                <a:spcPts val="0"/>
              </a:spcAft>
              <a:buClrTx/>
              <a:buSzTx/>
              <a:buFontTx/>
              <a:buNone/>
              <a:tabLst/>
              <a:defRPr/>
            </a:pPr>
            <a:r>
              <a:rPr kumimoji="0" lang="pl-PL" sz="4000" b="0" i="0" u="none" strike="noStrike" kern="1200" cap="none" spc="0" normalizeH="0" baseline="0" noProof="0" dirty="0">
                <a:ln>
                  <a:noFill/>
                </a:ln>
                <a:solidFill>
                  <a:prstClr val="white"/>
                </a:solidFill>
                <a:effectLst/>
                <a:uLnTx/>
                <a:uFillTx/>
                <a:latin typeface="Lato Black" panose="020F0502020204030203" pitchFamily="34" charset="0"/>
                <a:ea typeface="Lato Black" panose="020F0502020204030203" pitchFamily="34" charset="0"/>
                <a:cs typeface="Lato Black" panose="020F0502020204030203" pitchFamily="34" charset="0"/>
              </a:rPr>
              <a:t>34 mld zł </a:t>
            </a:r>
            <a:r>
              <a:rPr kumimoji="0" lang="pl-PL" sz="4000" b="0" i="0" u="none" strike="noStrike" kern="1200" cap="none" spc="0" normalizeH="0" baseline="0" noProof="0" dirty="0">
                <a:ln>
                  <a:noFill/>
                </a:ln>
                <a:solidFill>
                  <a:prstClr val="white"/>
                </a:solidFill>
                <a:effectLst/>
                <a:uLnTx/>
                <a:uFillTx/>
                <a:latin typeface="Lato Light"/>
                <a:ea typeface="Lato Black" panose="020F0502020204030203" pitchFamily="34" charset="0"/>
                <a:cs typeface="Lato Black" panose="020F0502020204030203" pitchFamily="34" charset="0"/>
              </a:rPr>
              <a:t>(+8 mld zł vs ERC**)</a:t>
            </a:r>
          </a:p>
        </p:txBody>
      </p:sp>
    </p:spTree>
    <p:extLst>
      <p:ext uri="{BB962C8B-B14F-4D97-AF65-F5344CB8AC3E}">
        <p14:creationId xmlns:p14="http://schemas.microsoft.com/office/powerpoint/2010/main" val="131044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9A6EB-3367-6D75-948A-D705A5698751}"/>
            </a:ext>
          </a:extLst>
        </p:cNvPr>
        <p:cNvGrpSpPr/>
        <p:nvPr/>
      </p:nvGrpSpPr>
      <p:grpSpPr>
        <a:xfrm>
          <a:off x="0" y="0"/>
          <a:ext cx="0" cy="0"/>
          <a:chOff x="0" y="0"/>
          <a:chExt cx="0" cy="0"/>
        </a:xfrm>
      </p:grpSpPr>
      <p:pic>
        <p:nvPicPr>
          <p:cNvPr id="2" name="Obraz 1" descr="Stół w sali konferencyjnej">
            <a:extLst>
              <a:ext uri="{FF2B5EF4-FFF2-40B4-BE49-F238E27FC236}">
                <a16:creationId xmlns:a16="http://schemas.microsoft.com/office/drawing/2014/main" id="{4BEC42A6-3CEE-4B29-5146-8B5AA142324F}"/>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t="-17915"/>
          <a:stretch/>
        </p:blipFill>
        <p:spPr>
          <a:xfrm>
            <a:off x="1" y="0"/>
            <a:ext cx="24384000" cy="13716000"/>
          </a:xfrm>
          <a:prstGeom prst="rect">
            <a:avLst/>
          </a:prstGeom>
        </p:spPr>
      </p:pic>
      <p:pic>
        <p:nvPicPr>
          <p:cNvPr id="3" name="Obraz 2" descr="Drapacze chmur pokazywane z widoku w górę">
            <a:extLst>
              <a:ext uri="{FF2B5EF4-FFF2-40B4-BE49-F238E27FC236}">
                <a16:creationId xmlns:a16="http://schemas.microsoft.com/office/drawing/2014/main" id="{77DB5BF0-CFEC-CE48-AD32-A90177B9A7E4}"/>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4" name="Prostokąt 3">
            <a:extLst>
              <a:ext uri="{FF2B5EF4-FFF2-40B4-BE49-F238E27FC236}">
                <a16:creationId xmlns:a16="http://schemas.microsoft.com/office/drawing/2014/main" id="{C58A503A-9550-0DE0-AC9E-81287D3398C9}"/>
              </a:ext>
            </a:extLst>
          </p:cNvPr>
          <p:cNvSpPr/>
          <p:nvPr/>
        </p:nvSpPr>
        <p:spPr>
          <a:xfrm>
            <a:off x="0" y="-1"/>
            <a:ext cx="24384000" cy="13716001"/>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3282"/>
              </a:solidFill>
              <a:effectLst/>
              <a:uLnTx/>
              <a:uFillTx/>
              <a:latin typeface="Lato Light"/>
              <a:ea typeface="+mn-ea"/>
              <a:cs typeface="+mn-cs"/>
            </a:endParaRPr>
          </a:p>
        </p:txBody>
      </p:sp>
      <p:pic>
        <p:nvPicPr>
          <p:cNvPr id="5" name="Grafika 4">
            <a:extLst>
              <a:ext uri="{FF2B5EF4-FFF2-40B4-BE49-F238E27FC236}">
                <a16:creationId xmlns:a16="http://schemas.microsoft.com/office/drawing/2014/main" id="{52BEF06B-BCF1-10D9-72DE-3BD4801BBD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85086" y="491795"/>
            <a:ext cx="1364921" cy="1075833"/>
          </a:xfrm>
          <a:prstGeom prst="rect">
            <a:avLst/>
          </a:prstGeom>
        </p:spPr>
      </p:pic>
      <p:sp>
        <p:nvSpPr>
          <p:cNvPr id="11" name="Symbol zastępczy tekstu 4">
            <a:extLst>
              <a:ext uri="{FF2B5EF4-FFF2-40B4-BE49-F238E27FC236}">
                <a16:creationId xmlns:a16="http://schemas.microsoft.com/office/drawing/2014/main" id="{262950C1-4158-EEB4-C0C0-798643692ACA}"/>
              </a:ext>
            </a:extLst>
          </p:cNvPr>
          <p:cNvSpPr txBox="1">
            <a:spLocks/>
          </p:cNvSpPr>
          <p:nvPr/>
        </p:nvSpPr>
        <p:spPr>
          <a:xfrm>
            <a:off x="1102768" y="6641976"/>
            <a:ext cx="22747239" cy="1077218"/>
          </a:xfrm>
          <a:prstGeom prst="rect">
            <a:avLst/>
          </a:prstGeom>
          <a:ln>
            <a:noFill/>
          </a:ln>
        </p:spPr>
        <p:txBody>
          <a:bodyPr wrap="square" lIns="0" tIns="0" rIns="0" bIns="0" numCol="1" anchor="b" anchorCtr="0">
            <a:spAutoFit/>
          </a:bodyPr>
          <a:lstStyle>
            <a:defPPr>
              <a:defRPr lang="pl-PL"/>
            </a:defPPr>
            <a:lvl1pPr marL="0" algn="r" defTabSz="1104778" rtl="0" eaLnBrk="1" latinLnBrk="0" hangingPunct="1">
              <a:defRPr sz="2500" kern="1200">
                <a:solidFill>
                  <a:schemeClr val="bg1"/>
                </a:solidFill>
                <a:latin typeface="Lato Medium" panose="020F0502020204030203" pitchFamily="34" charset="0"/>
                <a:ea typeface="Lato Medium" panose="020F0502020204030203" pitchFamily="34" charset="0"/>
                <a:cs typeface="Lato Medium" panose="020F0502020204030203" pitchFamily="34" charset="0"/>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7000" b="0" i="0" u="none" strike="noStrike" kern="1200" cap="none" spc="0" normalizeH="0" baseline="0" noProof="0">
                <a:ln>
                  <a:noFill/>
                </a:ln>
                <a:solidFill>
                  <a:prstClr val="white"/>
                </a:solidFill>
                <a:effectLst/>
                <a:uLnTx/>
                <a:uFill>
                  <a:solidFill>
                    <a:srgbClr val="19BE37"/>
                  </a:solidFill>
                </a:uFill>
                <a:latin typeface="Lato"/>
                <a:ea typeface="Lato Medium" panose="020F0502020204030203" pitchFamily="34" charset="0"/>
                <a:cs typeface="Lato Medium" panose="020F0502020204030203" pitchFamily="34" charset="0"/>
              </a:rPr>
              <a:t>Dane finansowe</a:t>
            </a:r>
          </a:p>
        </p:txBody>
      </p:sp>
      <p:sp>
        <p:nvSpPr>
          <p:cNvPr id="6" name="Symbol zastępczy numeru slajdu 2">
            <a:extLst>
              <a:ext uri="{FF2B5EF4-FFF2-40B4-BE49-F238E27FC236}">
                <a16:creationId xmlns:a16="http://schemas.microsoft.com/office/drawing/2014/main" id="{B4C2C8BE-50DC-8C7C-CB6A-A64730A30753}"/>
              </a:ext>
            </a:extLst>
          </p:cNvPr>
          <p:cNvSpPr txBox="1">
            <a:spLocks/>
          </p:cNvSpPr>
          <p:nvPr/>
        </p:nvSpPr>
        <p:spPr>
          <a:xfrm>
            <a:off x="23397988" y="13214602"/>
            <a:ext cx="904038" cy="384721"/>
          </a:xfrm>
          <a:prstGeom prst="rect">
            <a:avLst/>
          </a:prstGeom>
        </p:spPr>
        <p:txBody>
          <a:bodyPr/>
          <a:lstStyle>
            <a:defPPr>
              <a:defRPr lang="pl-PL"/>
            </a:defPPr>
            <a:lvl1pPr marL="0" algn="l" defTabSz="1104778" rtl="0" eaLnBrk="1" latinLnBrk="0" hangingPunct="1">
              <a:defRPr sz="2175" kern="1200">
                <a:solidFill>
                  <a:schemeClr val="tx1"/>
                </a:solidFill>
                <a:latin typeface="+mn-lt"/>
                <a:ea typeface="+mn-ea"/>
                <a:cs typeface="+mn-cs"/>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algn="r">
              <a:defRPr/>
            </a:pPr>
            <a:fld id="{05D33902-A113-4A7A-BEEF-EE9D90F362D7}" type="slidenum">
              <a:rPr lang="pl-PL" sz="2500" smtClean="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rPr>
              <a:pPr algn="r">
                <a:defRPr/>
              </a:pPr>
              <a:t>20</a:t>
            </a:fld>
            <a:endParaRPr lang="pl-PL" sz="2500" dirty="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1106561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41E3D908-5803-19A2-BDED-28DDA6AFBD05}"/>
              </a:ext>
            </a:extLst>
          </p:cNvPr>
          <p:cNvGraphicFramePr>
            <a:graphicFrameLocks noGrp="1"/>
          </p:cNvGraphicFramePr>
          <p:nvPr>
            <p:extLst>
              <p:ext uri="{D42A27DB-BD31-4B8C-83A1-F6EECF244321}">
                <p14:modId xmlns:p14="http://schemas.microsoft.com/office/powerpoint/2010/main" val="1218593505"/>
              </p:ext>
            </p:extLst>
          </p:nvPr>
        </p:nvGraphicFramePr>
        <p:xfrm>
          <a:off x="2700413" y="2609528"/>
          <a:ext cx="18492590" cy="10113600"/>
        </p:xfrm>
        <a:graphic>
          <a:graphicData uri="http://schemas.openxmlformats.org/drawingml/2006/table">
            <a:tbl>
              <a:tblPr>
                <a:tableStyleId>{2D5ABB26-0587-4C30-8999-92F81FD0307C}</a:tableStyleId>
              </a:tblPr>
              <a:tblGrid>
                <a:gridCol w="6230692">
                  <a:extLst>
                    <a:ext uri="{9D8B030D-6E8A-4147-A177-3AD203B41FA5}">
                      <a16:colId xmlns:a16="http://schemas.microsoft.com/office/drawing/2014/main" val="3918936193"/>
                    </a:ext>
                  </a:extLst>
                </a:gridCol>
                <a:gridCol w="1114718">
                  <a:extLst>
                    <a:ext uri="{9D8B030D-6E8A-4147-A177-3AD203B41FA5}">
                      <a16:colId xmlns:a16="http://schemas.microsoft.com/office/drawing/2014/main" val="2743702338"/>
                    </a:ext>
                  </a:extLst>
                </a:gridCol>
                <a:gridCol w="1114718">
                  <a:extLst>
                    <a:ext uri="{9D8B030D-6E8A-4147-A177-3AD203B41FA5}">
                      <a16:colId xmlns:a16="http://schemas.microsoft.com/office/drawing/2014/main" val="682710228"/>
                    </a:ext>
                  </a:extLst>
                </a:gridCol>
                <a:gridCol w="1114718">
                  <a:extLst>
                    <a:ext uri="{9D8B030D-6E8A-4147-A177-3AD203B41FA5}">
                      <a16:colId xmlns:a16="http://schemas.microsoft.com/office/drawing/2014/main" val="4198524592"/>
                    </a:ext>
                  </a:extLst>
                </a:gridCol>
                <a:gridCol w="1114718">
                  <a:extLst>
                    <a:ext uri="{9D8B030D-6E8A-4147-A177-3AD203B41FA5}">
                      <a16:colId xmlns:a16="http://schemas.microsoft.com/office/drawing/2014/main" val="1640875694"/>
                    </a:ext>
                  </a:extLst>
                </a:gridCol>
                <a:gridCol w="1114718">
                  <a:extLst>
                    <a:ext uri="{9D8B030D-6E8A-4147-A177-3AD203B41FA5}">
                      <a16:colId xmlns:a16="http://schemas.microsoft.com/office/drawing/2014/main" val="3088533415"/>
                    </a:ext>
                  </a:extLst>
                </a:gridCol>
                <a:gridCol w="1114718">
                  <a:extLst>
                    <a:ext uri="{9D8B030D-6E8A-4147-A177-3AD203B41FA5}">
                      <a16:colId xmlns:a16="http://schemas.microsoft.com/office/drawing/2014/main" val="329253067"/>
                    </a:ext>
                  </a:extLst>
                </a:gridCol>
                <a:gridCol w="1114718">
                  <a:extLst>
                    <a:ext uri="{9D8B030D-6E8A-4147-A177-3AD203B41FA5}">
                      <a16:colId xmlns:a16="http://schemas.microsoft.com/office/drawing/2014/main" val="4257250974"/>
                    </a:ext>
                  </a:extLst>
                </a:gridCol>
                <a:gridCol w="1114718">
                  <a:extLst>
                    <a:ext uri="{9D8B030D-6E8A-4147-A177-3AD203B41FA5}">
                      <a16:colId xmlns:a16="http://schemas.microsoft.com/office/drawing/2014/main" val="2087243053"/>
                    </a:ext>
                  </a:extLst>
                </a:gridCol>
                <a:gridCol w="1114718">
                  <a:extLst>
                    <a:ext uri="{9D8B030D-6E8A-4147-A177-3AD203B41FA5}">
                      <a16:colId xmlns:a16="http://schemas.microsoft.com/office/drawing/2014/main" val="3626306540"/>
                    </a:ext>
                  </a:extLst>
                </a:gridCol>
                <a:gridCol w="1114718">
                  <a:extLst>
                    <a:ext uri="{9D8B030D-6E8A-4147-A177-3AD203B41FA5}">
                      <a16:colId xmlns:a16="http://schemas.microsoft.com/office/drawing/2014/main" val="1765830436"/>
                    </a:ext>
                  </a:extLst>
                </a:gridCol>
                <a:gridCol w="1114718">
                  <a:extLst>
                    <a:ext uri="{9D8B030D-6E8A-4147-A177-3AD203B41FA5}">
                      <a16:colId xmlns:a16="http://schemas.microsoft.com/office/drawing/2014/main" val="2354431637"/>
                    </a:ext>
                  </a:extLst>
                </a:gridCol>
              </a:tblGrid>
              <a:tr h="396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l-PL" sz="2000" b="1" u="none" strike="noStrike" dirty="0">
                          <a:solidFill>
                            <a:schemeClr val="bg1"/>
                          </a:solidFill>
                          <a:effectLst/>
                          <a:latin typeface="Lato Bold" panose="020F0502020204030203" charset="0"/>
                          <a:ea typeface="Lato Bold" panose="020F0502020204030203" charset="0"/>
                          <a:cs typeface="Lato Bold" panose="020F0502020204030203" charset="0"/>
                        </a:rPr>
                        <a:t>w mln zł</a:t>
                      </a:r>
                    </a:p>
                  </a:txBody>
                  <a:tcPr marL="360000" marR="412" marT="412"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r" rtl="0" fontAlgn="ctr">
                        <a:buNone/>
                      </a:pPr>
                      <a:r>
                        <a:rPr lang="pl-PL" sz="2000" b="1" i="0" u="none" strike="noStrike" dirty="0">
                          <a:solidFill>
                            <a:schemeClr val="bg1"/>
                          </a:solidFill>
                          <a:effectLst/>
                          <a:latin typeface="Lato Bold" panose="020F0502020204030203" charset="0"/>
                          <a:ea typeface="Lato Bold" panose="020F0502020204030203" charset="0"/>
                          <a:cs typeface="Lato Bold" panose="020F0502020204030203" charset="0"/>
                        </a:rPr>
                        <a:t>2025</a:t>
                      </a:r>
                    </a:p>
                  </a:txBody>
                  <a:tcPr marL="0" marR="0" marT="0"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r" rtl="0" fontAlgn="ctr">
                        <a:buNone/>
                      </a:pPr>
                      <a:r>
                        <a:rPr lang="pl-PL" sz="2000" b="1" i="0" u="none" strike="noStrike" dirty="0">
                          <a:solidFill>
                            <a:schemeClr val="bg1"/>
                          </a:solidFill>
                          <a:effectLst/>
                          <a:latin typeface="Lato Bold" panose="020F0502020204030203" charset="0"/>
                          <a:ea typeface="Lato Bold" panose="020F0502020204030203" charset="0"/>
                          <a:cs typeface="Lato Bold" panose="020F0502020204030203" charset="0"/>
                        </a:rPr>
                        <a:t>2024</a:t>
                      </a:r>
                    </a:p>
                  </a:txBody>
                  <a:tcPr marL="0" marR="0" marT="0" marB="0" anchor="ct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6"/>
                    </a:solidFill>
                  </a:tcPr>
                </a:tc>
                <a:tc>
                  <a:txBody>
                    <a:bodyPr/>
                    <a:lstStyle/>
                    <a:p>
                      <a:pPr algn="ctr" rtl="0" fontAlgn="ctr">
                        <a:buNone/>
                      </a:pPr>
                      <a:r>
                        <a:rPr lang="pl-PL" sz="2000" b="1" i="0" u="none" strike="noStrike" dirty="0">
                          <a:solidFill>
                            <a:schemeClr val="bg1"/>
                          </a:solidFill>
                          <a:effectLst/>
                          <a:latin typeface="Lato Bold" panose="020F0502020204030203" charset="0"/>
                          <a:ea typeface="Lato Bold" panose="020F0502020204030203" charset="0"/>
                          <a:cs typeface="Lato Bold" panose="020F0502020204030203" charset="0"/>
                        </a:rPr>
                        <a:t>r/r</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6"/>
                    </a:solidFill>
                  </a:tcPr>
                </a:tc>
                <a:tc>
                  <a:txBody>
                    <a:bodyPr/>
                    <a:lstStyle/>
                    <a:p>
                      <a:pPr algn="r" rtl="0" fontAlgn="ctr"/>
                      <a:r>
                        <a:rPr lang="pl-PL" sz="2000" b="1" i="0" u="none" strike="noStrike" dirty="0">
                          <a:solidFill>
                            <a:schemeClr val="bg1"/>
                          </a:solidFill>
                          <a:effectLst/>
                          <a:latin typeface="Lato Bold" panose="020F0502020204030203" charset="0"/>
                          <a:ea typeface="Lato Bold" panose="020F0502020204030203" charset="0"/>
                          <a:cs typeface="Lato Bold" panose="020F0502020204030203" charset="0"/>
                        </a:rPr>
                        <a:t>1 kw. 2024</a:t>
                      </a:r>
                    </a:p>
                  </a:txBody>
                  <a:tcPr marL="0" marR="0" marT="0" marB="0" anchor="ctr">
                    <a:lnL w="381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r" rtl="0" fontAlgn="ctr"/>
                      <a:r>
                        <a:rPr lang="pl-PL" sz="2000" b="1" i="0" u="none" strike="noStrike">
                          <a:solidFill>
                            <a:schemeClr val="bg1"/>
                          </a:solidFill>
                          <a:effectLst/>
                          <a:latin typeface="Lato Bold" panose="020F0502020204030203" charset="0"/>
                          <a:ea typeface="Lato Bold" panose="020F0502020204030203" charset="0"/>
                          <a:cs typeface="Lato Bold" panose="020F0502020204030203" charset="0"/>
                        </a:rPr>
                        <a:t>2 kw. 2024</a:t>
                      </a:r>
                    </a:p>
                  </a:txBody>
                  <a:tcPr marL="0" marR="0" marT="0"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r" rtl="0" fontAlgn="ctr"/>
                      <a:r>
                        <a:rPr lang="pl-PL" sz="2000" b="1" i="0" u="none" strike="noStrike">
                          <a:solidFill>
                            <a:schemeClr val="bg1"/>
                          </a:solidFill>
                          <a:effectLst/>
                          <a:latin typeface="Lato Bold" panose="020F0502020204030203" charset="0"/>
                          <a:ea typeface="Lato Bold" panose="020F0502020204030203" charset="0"/>
                          <a:cs typeface="Lato Bold" panose="020F0502020204030203" charset="0"/>
                        </a:rPr>
                        <a:t>3 kw. 2024</a:t>
                      </a:r>
                    </a:p>
                  </a:txBody>
                  <a:tcPr marL="0" marR="0" marT="0"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r" rtl="0" fontAlgn="ctr"/>
                      <a:r>
                        <a:rPr lang="pl-PL" sz="2000" b="1" i="0" u="none" strike="noStrike" dirty="0">
                          <a:solidFill>
                            <a:schemeClr val="bg1"/>
                          </a:solidFill>
                          <a:effectLst/>
                          <a:latin typeface="Lato Bold" panose="020F0502020204030203" charset="0"/>
                          <a:ea typeface="Lato Bold" panose="020F0502020204030203" charset="0"/>
                          <a:cs typeface="Lato Bold" panose="020F0502020204030203" charset="0"/>
                        </a:rPr>
                        <a:t>4 kw. 2024</a:t>
                      </a:r>
                    </a:p>
                  </a:txBody>
                  <a:tcPr marL="0" marR="0" marT="0"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r" rtl="0" fontAlgn="ctr"/>
                      <a:r>
                        <a:rPr lang="pl-PL" sz="2000" b="1" i="0" u="none" strike="noStrike" dirty="0">
                          <a:solidFill>
                            <a:schemeClr val="bg1"/>
                          </a:solidFill>
                          <a:effectLst/>
                          <a:latin typeface="Lato Bold" panose="020F0502020204030203" charset="0"/>
                          <a:ea typeface="Lato Bold" panose="020F0502020204030203" charset="0"/>
                          <a:cs typeface="Lato Bold" panose="020F0502020204030203" charset="0"/>
                        </a:rPr>
                        <a:t>1 kw. 2025</a:t>
                      </a:r>
                    </a:p>
                  </a:txBody>
                  <a:tcPr marL="0" marR="0" marT="0"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r" rtl="0" fontAlgn="ctr"/>
                      <a:r>
                        <a:rPr lang="pl-PL" sz="2000" b="1" i="0" u="none" strike="noStrike" dirty="0">
                          <a:solidFill>
                            <a:schemeClr val="bg1"/>
                          </a:solidFill>
                          <a:effectLst/>
                          <a:latin typeface="Lato Bold" panose="020F0502020204030203" charset="0"/>
                          <a:ea typeface="Lato Bold" panose="020F0502020204030203" charset="0"/>
                          <a:cs typeface="Lato Bold" panose="020F0502020204030203" charset="0"/>
                        </a:rPr>
                        <a:t>2 kw. 2025</a:t>
                      </a:r>
                    </a:p>
                  </a:txBody>
                  <a:tcPr marL="0" marR="0" marT="0"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r" rtl="0" fontAlgn="ctr"/>
                      <a:r>
                        <a:rPr lang="pl-PL" sz="2000" b="1" i="0" u="none" strike="noStrike" dirty="0">
                          <a:solidFill>
                            <a:schemeClr val="bg1"/>
                          </a:solidFill>
                          <a:effectLst/>
                          <a:latin typeface="Lato Bold" panose="020F0502020204030203" charset="0"/>
                          <a:ea typeface="Lato Bold" panose="020F0502020204030203" charset="0"/>
                          <a:cs typeface="Lato Bold" panose="020F0502020204030203" charset="0"/>
                        </a:rPr>
                        <a:t>3 kw. 2025</a:t>
                      </a:r>
                    </a:p>
                  </a:txBody>
                  <a:tcPr marL="0" marR="0" marT="0"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r" rtl="0" fontAlgn="ctr">
                        <a:buNone/>
                      </a:pPr>
                      <a:r>
                        <a:rPr lang="pl-PL" sz="2000" b="1" i="0" u="none" strike="noStrike" dirty="0">
                          <a:solidFill>
                            <a:schemeClr val="bg1"/>
                          </a:solidFill>
                          <a:effectLst/>
                          <a:latin typeface="Lato Bold" panose="020F0502020204030203" charset="0"/>
                          <a:ea typeface="Lato Bold" panose="020F0502020204030203" charset="0"/>
                          <a:cs typeface="Lato Bold" panose="020F0502020204030203" charset="0"/>
                        </a:rPr>
                        <a:t>4 kw. 2025</a:t>
                      </a:r>
                    </a:p>
                  </a:txBody>
                  <a:tcPr marL="0" marR="0" marT="0" marB="0" anchor="ct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899011679"/>
                  </a:ext>
                </a:extLst>
              </a:tr>
              <a:tr h="396000">
                <a:tc>
                  <a:txBody>
                    <a:bodyPr/>
                    <a:lstStyle/>
                    <a:p>
                      <a:pPr marL="0" lvl="0" algn="l" rtl="0" fontAlgn="b"/>
                      <a:r>
                        <a:rPr lang="pl-PL" sz="2000" b="1" u="none" strike="noStrike">
                          <a:solidFill>
                            <a:schemeClr val="accent6">
                              <a:lumMod val="75000"/>
                            </a:schemeClr>
                          </a:solidFill>
                          <a:effectLst/>
                          <a:latin typeface="+mj-lt"/>
                          <a:ea typeface="+mn-ea"/>
                          <a:cs typeface="+mn-cs"/>
                        </a:rPr>
                        <a:t>PORTFELE NABYTE</a:t>
                      </a:r>
                    </a:p>
                  </a:txBody>
                  <a:tcPr marL="360000" marR="412" marT="412"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fontAlgn="ctr">
                        <a:buNone/>
                      </a:pPr>
                      <a:r>
                        <a:rPr lang="pl-PL" sz="1800" b="0" i="0" u="none" strike="noStrike">
                          <a:solidFill>
                            <a:srgbClr val="000000"/>
                          </a:solidFill>
                          <a:effectLst/>
                          <a:latin typeface="Lato" panose="020F0502020204030203" pitchFamily="34" charset="0"/>
                        </a:rPr>
                        <a:t> </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fontAlgn="ctr">
                        <a:buNone/>
                      </a:pPr>
                      <a:r>
                        <a:rPr lang="pl-PL" sz="1800" b="0" i="0" u="none" strike="noStrike">
                          <a:solidFill>
                            <a:srgbClr val="000000"/>
                          </a:solidFill>
                          <a:effectLst/>
                          <a:latin typeface="Lato" panose="020F0502020204030203" pitchFamily="34" charset="0"/>
                        </a:rPr>
                        <a:t> </a:t>
                      </a:r>
                    </a:p>
                  </a:txBody>
                  <a:tcPr marL="0" marR="0" marT="0" marB="0" anchor="ctr">
                    <a:lnL>
                      <a:noFill/>
                    </a:lnL>
                    <a:lnR w="38100" cap="flat" cmpd="sng" algn="ctr">
                      <a:noFill/>
                      <a:prstDash val="solid"/>
                      <a:round/>
                      <a:headEnd type="none" w="med" len="med"/>
                      <a:tailEnd type="none" w="med" len="med"/>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fontAlgn="ctr">
                        <a:buNone/>
                      </a:pPr>
                      <a:r>
                        <a:rPr lang="pl-PL" sz="1800" b="0" i="0" u="none" strike="noStrike">
                          <a:solidFill>
                            <a:srgbClr val="000000"/>
                          </a:solidFill>
                          <a:effectLst/>
                          <a:latin typeface="Lato" panose="020F0502020204030203" pitchFamily="34" charset="0"/>
                        </a:rPr>
                        <a:t> </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fontAlgn="ctr"/>
                      <a:r>
                        <a:rPr lang="pl-PL" sz="2000" b="0" i="0" u="none" strike="noStrike">
                          <a:solidFill>
                            <a:schemeClr val="tx1"/>
                          </a:solidFill>
                          <a:effectLst/>
                          <a:latin typeface="+mj-lt"/>
                        </a:rPr>
                        <a:t> </a:t>
                      </a:r>
                    </a:p>
                  </a:txBody>
                  <a:tcPr marL="0" marR="0" marT="0" marB="0" anchor="ctr">
                    <a:lnL w="38100" cap="flat" cmpd="sng" algn="ctr">
                      <a:noFill/>
                      <a:prstDash val="solid"/>
                      <a:round/>
                      <a:headEnd type="none" w="med" len="med"/>
                      <a:tailEnd type="none" w="med" len="med"/>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fontAlgn="ctr"/>
                      <a:r>
                        <a:rPr lang="pl-PL" sz="2000" b="0" i="0" u="none" strike="noStrike" dirty="0">
                          <a:solidFill>
                            <a:schemeClr val="tx1"/>
                          </a:solidFill>
                          <a:effectLst/>
                          <a:latin typeface="+mj-lt"/>
                        </a:rPr>
                        <a:t> </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fontAlgn="ctr"/>
                      <a:r>
                        <a:rPr lang="pl-PL" sz="2000" b="0" i="0" u="none" strike="noStrike" dirty="0">
                          <a:solidFill>
                            <a:srgbClr val="1D1D1B"/>
                          </a:solidFill>
                          <a:effectLst/>
                          <a:latin typeface="Lato" panose="020F0502020204030203" pitchFamily="34" charset="-18"/>
                        </a:rPr>
                        <a:t> </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fontAlgn="ctr"/>
                      <a:r>
                        <a:rPr lang="pl-PL" sz="2000" b="0" i="0" u="none" strike="noStrike" dirty="0">
                          <a:solidFill>
                            <a:srgbClr val="000000"/>
                          </a:solidFill>
                          <a:effectLst/>
                          <a:latin typeface="Lato" panose="020F0502020204030203" pitchFamily="34" charset="-18"/>
                        </a:rPr>
                        <a:t> </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fontAlgn="ctr"/>
                      <a:r>
                        <a:rPr lang="pl-PL" sz="1800" b="0" i="0" u="none" strike="noStrike">
                          <a:solidFill>
                            <a:srgbClr val="000000"/>
                          </a:solidFill>
                          <a:effectLst/>
                          <a:latin typeface="Lato" panose="020F0502020204030203" pitchFamily="34" charset="-18"/>
                        </a:rPr>
                        <a:t> </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fontAlgn="ctr"/>
                      <a:r>
                        <a:rPr lang="pl-PL" sz="1800" b="0" i="0" u="none" strike="noStrike" dirty="0">
                          <a:solidFill>
                            <a:srgbClr val="000000"/>
                          </a:solidFill>
                          <a:effectLst/>
                          <a:latin typeface="Lato" panose="020F0502020204030203" pitchFamily="34" charset="-18"/>
                        </a:rPr>
                        <a:t> </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fontAlgn="ctr"/>
                      <a:r>
                        <a:rPr lang="pl-PL" sz="1800" b="0" i="0" u="none" strike="noStrike" dirty="0">
                          <a:solidFill>
                            <a:srgbClr val="000000"/>
                          </a:solidFill>
                          <a:effectLst/>
                          <a:latin typeface="Lato" panose="020F0502020204030203" pitchFamily="34" charset="-18"/>
                        </a:rPr>
                        <a:t> </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fontAlgn="ctr">
                        <a:buNone/>
                      </a:pPr>
                      <a:r>
                        <a:rPr lang="pl-PL" sz="1800" b="0" i="0" u="none" strike="noStrike" dirty="0">
                          <a:solidFill>
                            <a:srgbClr val="000000"/>
                          </a:solidFill>
                          <a:effectLst/>
                          <a:latin typeface="Lato" panose="020F0502020204030203" pitchFamily="34" charset="0"/>
                        </a:rPr>
                        <a:t> </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3019813121"/>
                  </a:ext>
                </a:extLst>
              </a:tr>
              <a:tr h="396000">
                <a:tc>
                  <a:txBody>
                    <a:bodyPr/>
                    <a:lstStyle/>
                    <a:p>
                      <a:pPr lvl="0" algn="l" rtl="0" fontAlgn="b"/>
                      <a:r>
                        <a:rPr lang="pl-PL" sz="2000" b="0" u="none" strike="noStrike">
                          <a:solidFill>
                            <a:schemeClr val="accent6">
                              <a:lumMod val="75000"/>
                            </a:schemeClr>
                          </a:solidFill>
                          <a:effectLst/>
                          <a:latin typeface="+mj-lt"/>
                        </a:rPr>
                        <a:t>Nakłady na portfele nabyte</a:t>
                      </a:r>
                      <a:endParaRPr lang="pl-PL" sz="2000" b="0" i="0" u="none" strike="noStrike">
                        <a:solidFill>
                          <a:schemeClr val="accent6">
                            <a:lumMod val="75000"/>
                          </a:schemeClr>
                        </a:solidFill>
                        <a:effectLst/>
                        <a:latin typeface="+mj-lt"/>
                      </a:endParaRPr>
                    </a:p>
                  </a:txBody>
                  <a:tcPr marL="360000" marR="412" marT="412"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dirty="0">
                          <a:solidFill>
                            <a:schemeClr val="tx1"/>
                          </a:solidFill>
                          <a:effectLst/>
                          <a:latin typeface="+mj-lt"/>
                        </a:rPr>
                        <a:t>2 223</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a:solidFill>
                            <a:schemeClr val="tx1"/>
                          </a:solidFill>
                          <a:effectLst/>
                          <a:latin typeface="+mj-lt"/>
                        </a:rPr>
                        <a:t>2 828</a:t>
                      </a:r>
                    </a:p>
                  </a:txBody>
                  <a:tcPr marL="0" marR="0" marT="0" marB="0" anchor="ctr">
                    <a:lnL>
                      <a:noFill/>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a:solidFill>
                            <a:schemeClr val="tx1"/>
                          </a:solidFill>
                          <a:effectLst/>
                          <a:latin typeface="+mj-lt"/>
                        </a:rPr>
                        <a:t>-21%</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000" b="0" i="0" u="none" strike="noStrike" dirty="0">
                          <a:solidFill>
                            <a:schemeClr val="tx1"/>
                          </a:solidFill>
                          <a:effectLst/>
                          <a:latin typeface="+mj-lt"/>
                        </a:rPr>
                        <a:t>335</a:t>
                      </a:r>
                    </a:p>
                  </a:txBody>
                  <a:tcPr marL="0" marR="0" marT="0" marB="0" anchor="ctr">
                    <a:lnL w="38100" cap="flat" cmpd="sng" algn="ctr">
                      <a:noFill/>
                      <a:prstDash val="solid"/>
                      <a:round/>
                      <a:headEnd type="none" w="med" len="med"/>
                      <a:tailEnd type="none" w="med" len="med"/>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000" b="0" i="0" u="none" strike="noStrike">
                          <a:solidFill>
                            <a:schemeClr val="tx1"/>
                          </a:solidFill>
                          <a:effectLst/>
                          <a:latin typeface="+mj-lt"/>
                        </a:rPr>
                        <a:t>565</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000" b="0" i="0" u="none" strike="noStrike" dirty="0">
                          <a:solidFill>
                            <a:schemeClr val="tx1"/>
                          </a:solidFill>
                          <a:effectLst/>
                          <a:latin typeface="+mj-lt"/>
                          <a:ea typeface="+mn-ea"/>
                          <a:cs typeface="+mn-cs"/>
                        </a:rPr>
                        <a:t>743</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000" b="0" i="0" u="none" strike="noStrike" dirty="0">
                          <a:solidFill>
                            <a:schemeClr val="tx1"/>
                          </a:solidFill>
                          <a:effectLst/>
                          <a:latin typeface="+mj-lt"/>
                          <a:ea typeface="+mn-ea"/>
                          <a:cs typeface="+mn-cs"/>
                        </a:rPr>
                        <a:t>1 185</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000" b="0" i="0" u="none" strike="noStrike" dirty="0">
                          <a:solidFill>
                            <a:schemeClr val="tx1"/>
                          </a:solidFill>
                          <a:effectLst/>
                          <a:latin typeface="+mj-lt"/>
                          <a:ea typeface="+mn-ea"/>
                          <a:cs typeface="+mn-cs"/>
                        </a:rPr>
                        <a:t>229</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000" b="0" i="0" u="none" strike="noStrike" dirty="0">
                          <a:solidFill>
                            <a:schemeClr val="tx1"/>
                          </a:solidFill>
                          <a:effectLst/>
                          <a:latin typeface="+mj-lt"/>
                          <a:ea typeface="+mn-ea"/>
                          <a:cs typeface="+mn-cs"/>
                        </a:rPr>
                        <a:t>577</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dirty="0">
                          <a:solidFill>
                            <a:schemeClr val="tx1"/>
                          </a:solidFill>
                          <a:effectLst/>
                          <a:latin typeface="+mj-lt"/>
                        </a:rPr>
                        <a:t>622</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a:solidFill>
                            <a:schemeClr val="tx1"/>
                          </a:solidFill>
                          <a:effectLst/>
                          <a:latin typeface="+mj-lt"/>
                        </a:rPr>
                        <a:t>796</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351955661"/>
                  </a:ext>
                </a:extLst>
              </a:tr>
              <a:tr h="396000">
                <a:tc>
                  <a:txBody>
                    <a:bodyPr/>
                    <a:lstStyle/>
                    <a:p>
                      <a:pPr lvl="0" algn="l" rtl="0" fontAlgn="b"/>
                      <a:r>
                        <a:rPr lang="pl-PL" sz="2000" b="0" u="none" strike="noStrike">
                          <a:solidFill>
                            <a:schemeClr val="accent6">
                              <a:lumMod val="75000"/>
                            </a:schemeClr>
                          </a:solidFill>
                          <a:effectLst/>
                          <a:latin typeface="+mj-lt"/>
                        </a:rPr>
                        <a:t>Spłaty na portfelach</a:t>
                      </a:r>
                      <a:endParaRPr lang="pl-PL" sz="2000" b="0" i="0" u="none" strike="noStrike">
                        <a:solidFill>
                          <a:schemeClr val="accent6">
                            <a:lumMod val="75000"/>
                          </a:schemeClr>
                        </a:solidFill>
                        <a:effectLst/>
                        <a:latin typeface="+mj-lt"/>
                      </a:endParaRPr>
                    </a:p>
                  </a:txBody>
                  <a:tcPr marL="360000" marR="412" marT="412"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dirty="0">
                          <a:solidFill>
                            <a:schemeClr val="tx1"/>
                          </a:solidFill>
                          <a:effectLst/>
                          <a:latin typeface="+mj-lt"/>
                        </a:rPr>
                        <a:t>3 920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chemeClr val="tx1"/>
                          </a:solidFill>
                          <a:effectLst/>
                          <a:latin typeface="+mj-lt"/>
                        </a:rPr>
                        <a:t>3 536</a:t>
                      </a:r>
                    </a:p>
                  </a:txBody>
                  <a:tcPr marL="0" marR="0" marT="0" marB="0" anchor="ct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chemeClr val="tx1"/>
                          </a:solidFill>
                          <a:effectLst/>
                          <a:latin typeface="+mj-lt"/>
                        </a:rPr>
                        <a:t>11%</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dirty="0">
                          <a:solidFill>
                            <a:schemeClr val="tx1"/>
                          </a:solidFill>
                          <a:effectLst/>
                          <a:latin typeface="+mj-lt"/>
                        </a:rPr>
                        <a:t>854</a:t>
                      </a:r>
                    </a:p>
                  </a:txBody>
                  <a:tcPr marL="0" marR="0" marT="0" marB="0" anchor="ctr">
                    <a:lnL w="381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chemeClr val="tx1"/>
                          </a:solidFill>
                          <a:effectLst/>
                          <a:latin typeface="+mj-lt"/>
                        </a:rPr>
                        <a:t>883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chemeClr val="tx1"/>
                          </a:solidFill>
                          <a:effectLst/>
                          <a:latin typeface="+mj-lt"/>
                          <a:ea typeface="+mn-ea"/>
                          <a:cs typeface="+mn-cs"/>
                        </a:rPr>
                        <a:t>864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chemeClr val="tx1"/>
                          </a:solidFill>
                          <a:effectLst/>
                          <a:latin typeface="+mj-lt"/>
                          <a:ea typeface="+mn-ea"/>
                          <a:cs typeface="+mn-cs"/>
                        </a:rPr>
                        <a:t>935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chemeClr val="tx1"/>
                          </a:solidFill>
                          <a:effectLst/>
                          <a:latin typeface="+mj-lt"/>
                          <a:ea typeface="+mn-ea"/>
                          <a:cs typeface="+mn-cs"/>
                        </a:rPr>
                        <a:t>923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dirty="0">
                          <a:solidFill>
                            <a:schemeClr val="tx1"/>
                          </a:solidFill>
                          <a:effectLst/>
                          <a:latin typeface="+mj-lt"/>
                          <a:ea typeface="+mn-ea"/>
                          <a:cs typeface="+mn-cs"/>
                        </a:rPr>
                        <a:t>987</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dirty="0">
                          <a:solidFill>
                            <a:schemeClr val="tx1"/>
                          </a:solidFill>
                          <a:effectLst/>
                          <a:latin typeface="+mj-lt"/>
                        </a:rPr>
                        <a:t>1 011</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chemeClr val="tx1"/>
                          </a:solidFill>
                          <a:effectLst/>
                          <a:latin typeface="+mj-lt"/>
                        </a:rPr>
                        <a:t>999</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3929443525"/>
                  </a:ext>
                </a:extLst>
              </a:tr>
              <a:tr h="396000">
                <a:tc>
                  <a:txBody>
                    <a:bodyPr/>
                    <a:lstStyle/>
                    <a:p>
                      <a:pPr lvl="0" algn="l" rtl="0" fontAlgn="b"/>
                      <a:r>
                        <a:rPr lang="pl-PL" sz="2000" b="1" u="none" strike="noStrike">
                          <a:solidFill>
                            <a:schemeClr val="accent6">
                              <a:lumMod val="75000"/>
                            </a:schemeClr>
                          </a:solidFill>
                          <a:effectLst/>
                          <a:latin typeface="+mj-lt"/>
                        </a:rPr>
                        <a:t>RACHUNEK WYNIKÓW</a:t>
                      </a:r>
                      <a:endParaRPr lang="pl-PL" sz="2000" b="1" i="0" u="none" strike="noStrike">
                        <a:solidFill>
                          <a:schemeClr val="accent6">
                            <a:lumMod val="75000"/>
                          </a:schemeClr>
                        </a:solidFill>
                        <a:effectLst/>
                        <a:latin typeface="+mj-lt"/>
                      </a:endParaRPr>
                    </a:p>
                  </a:txBody>
                  <a:tcPr marL="360000" marR="412" marT="412"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fontAlgn="ctr">
                        <a:buNone/>
                      </a:pPr>
                      <a:r>
                        <a:rPr lang="pl-PL" sz="2000" b="0" i="0" u="none" strike="noStrike">
                          <a:solidFill>
                            <a:schemeClr val="tx1"/>
                          </a:solidFill>
                          <a:effectLst/>
                          <a:latin typeface="+mj-lt"/>
                        </a:rPr>
                        <a:t> </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fontAlgn="ctr">
                        <a:buNone/>
                      </a:pPr>
                      <a:r>
                        <a:rPr lang="pl-PL" sz="2000" b="0" i="0" u="none" strike="noStrike">
                          <a:solidFill>
                            <a:schemeClr val="tx1"/>
                          </a:solidFill>
                          <a:effectLst/>
                          <a:latin typeface="+mj-lt"/>
                        </a:rPr>
                        <a:t> </a:t>
                      </a:r>
                    </a:p>
                  </a:txBody>
                  <a:tcPr marL="0" marR="0" marT="0" marB="0" anchor="ctr">
                    <a:lnL>
                      <a:noFill/>
                    </a:lnL>
                    <a:lnR w="38100" cap="flat" cmpd="sng" algn="ctr">
                      <a:noFill/>
                      <a:prstDash val="solid"/>
                      <a:round/>
                      <a:headEnd type="none" w="med" len="med"/>
                      <a:tailEnd type="none" w="med" len="med"/>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000" b="0" i="0" u="none" strike="noStrike">
                          <a:solidFill>
                            <a:schemeClr val="tx1"/>
                          </a:solidFill>
                          <a:effectLst/>
                          <a:latin typeface="+mj-lt"/>
                        </a:rPr>
                        <a:t> </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fontAlgn="ctr"/>
                      <a:r>
                        <a:rPr lang="pl-PL" sz="2000" b="0" i="0" u="none" strike="noStrike">
                          <a:solidFill>
                            <a:schemeClr val="tx1"/>
                          </a:solidFill>
                          <a:effectLst/>
                          <a:latin typeface="+mj-lt"/>
                        </a:rPr>
                        <a:t> </a:t>
                      </a:r>
                    </a:p>
                  </a:txBody>
                  <a:tcPr marL="0" marR="0" marT="0" marB="0" anchor="ctr">
                    <a:lnL w="38100" cap="flat" cmpd="sng" algn="ctr">
                      <a:noFill/>
                      <a:prstDash val="solid"/>
                      <a:round/>
                      <a:headEnd type="none" w="med" len="med"/>
                      <a:tailEnd type="none" w="med" len="med"/>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fontAlgn="ctr"/>
                      <a:r>
                        <a:rPr lang="pl-PL" sz="2000" b="0" i="0" u="none" strike="noStrike">
                          <a:solidFill>
                            <a:schemeClr val="tx1"/>
                          </a:solidFill>
                          <a:effectLst/>
                          <a:latin typeface="+mj-lt"/>
                        </a:rPr>
                        <a:t> </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fontAlgn="ctr"/>
                      <a:r>
                        <a:rPr lang="pl-PL" sz="2000" b="0" i="0" u="none" strike="noStrike">
                          <a:solidFill>
                            <a:schemeClr val="tx1"/>
                          </a:solidFill>
                          <a:effectLst/>
                          <a:latin typeface="+mj-lt"/>
                          <a:ea typeface="+mn-ea"/>
                          <a:cs typeface="+mn-cs"/>
                        </a:rPr>
                        <a:t> </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fontAlgn="ctr"/>
                      <a:r>
                        <a:rPr lang="pl-PL" sz="2000" b="0" i="0" u="none" strike="noStrike" dirty="0">
                          <a:solidFill>
                            <a:schemeClr val="tx1"/>
                          </a:solidFill>
                          <a:effectLst/>
                          <a:latin typeface="+mj-lt"/>
                          <a:ea typeface="+mn-ea"/>
                          <a:cs typeface="+mn-cs"/>
                        </a:rPr>
                        <a:t> </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fontAlgn="ctr"/>
                      <a:r>
                        <a:rPr lang="pl-PL" sz="2000" b="0" i="0" u="none" strike="noStrike" dirty="0">
                          <a:solidFill>
                            <a:schemeClr val="tx1"/>
                          </a:solidFill>
                          <a:effectLst/>
                          <a:latin typeface="+mj-lt"/>
                          <a:ea typeface="+mn-ea"/>
                          <a:cs typeface="+mn-cs"/>
                        </a:rPr>
                        <a:t> </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fontAlgn="ctr"/>
                      <a:r>
                        <a:rPr lang="pl-PL" sz="2000" b="0" i="0" u="none" strike="noStrike" dirty="0">
                          <a:solidFill>
                            <a:schemeClr val="tx1"/>
                          </a:solidFill>
                          <a:effectLst/>
                          <a:latin typeface="+mj-lt"/>
                          <a:ea typeface="+mn-ea"/>
                          <a:cs typeface="+mn-cs"/>
                        </a:rPr>
                        <a:t> </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fontAlgn="ctr">
                        <a:buNone/>
                      </a:pPr>
                      <a:r>
                        <a:rPr lang="pl-PL" sz="2000" b="0" i="0" u="none" strike="noStrike">
                          <a:solidFill>
                            <a:schemeClr val="tx1"/>
                          </a:solidFill>
                          <a:effectLst/>
                          <a:latin typeface="+mj-lt"/>
                        </a:rPr>
                        <a:t> </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fontAlgn="ctr">
                        <a:buNone/>
                      </a:pPr>
                      <a:r>
                        <a:rPr lang="pl-PL" sz="2000" b="0" i="0" u="none" strike="noStrike">
                          <a:solidFill>
                            <a:schemeClr val="tx1"/>
                          </a:solidFill>
                          <a:effectLst/>
                          <a:latin typeface="+mj-lt"/>
                        </a:rPr>
                        <a:t> </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3157968781"/>
                  </a:ext>
                </a:extLst>
              </a:tr>
              <a:tr h="396000">
                <a:tc>
                  <a:txBody>
                    <a:bodyPr/>
                    <a:lstStyle/>
                    <a:p>
                      <a:pPr lvl="0" algn="l" rtl="0" fontAlgn="b"/>
                      <a:r>
                        <a:rPr lang="pl-PL" sz="2000" b="1" u="none" strike="noStrike">
                          <a:solidFill>
                            <a:schemeClr val="accent6">
                              <a:lumMod val="75000"/>
                            </a:schemeClr>
                          </a:solidFill>
                          <a:effectLst/>
                          <a:latin typeface="+mj-lt"/>
                        </a:rPr>
                        <a:t>Przychody z działalności operacyjnej</a:t>
                      </a:r>
                      <a:endParaRPr lang="pl-PL" sz="2000" b="1" i="0" u="none" strike="noStrike">
                        <a:solidFill>
                          <a:schemeClr val="accent6">
                            <a:lumMod val="75000"/>
                          </a:schemeClr>
                        </a:solidFill>
                        <a:effectLst/>
                        <a:latin typeface="+mj-lt"/>
                      </a:endParaRPr>
                    </a:p>
                  </a:txBody>
                  <a:tcPr marL="360000" marR="412" marT="412"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000" b="1" i="0" u="none" strike="noStrike">
                          <a:solidFill>
                            <a:schemeClr val="tx1"/>
                          </a:solidFill>
                          <a:effectLst/>
                          <a:latin typeface="+mj-lt"/>
                        </a:rPr>
                        <a:t>3 191</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000" b="1" i="0" u="none" strike="noStrike" dirty="0">
                          <a:solidFill>
                            <a:schemeClr val="tx1"/>
                          </a:solidFill>
                          <a:effectLst/>
                          <a:latin typeface="+mj-lt"/>
                        </a:rPr>
                        <a:t>2 908</a:t>
                      </a:r>
                    </a:p>
                  </a:txBody>
                  <a:tcPr marL="0" marR="0" marT="0" marB="0" anchor="ctr">
                    <a:lnL>
                      <a:noFill/>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000" b="1" i="0" u="none" strike="noStrike">
                          <a:solidFill>
                            <a:schemeClr val="tx1"/>
                          </a:solidFill>
                          <a:effectLst/>
                          <a:latin typeface="+mj-lt"/>
                        </a:rPr>
                        <a:t>10%</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000" b="1" i="0" u="none" strike="noStrike" dirty="0">
                          <a:solidFill>
                            <a:schemeClr val="tx1"/>
                          </a:solidFill>
                          <a:effectLst/>
                          <a:latin typeface="+mj-lt"/>
                        </a:rPr>
                        <a:t>748</a:t>
                      </a:r>
                    </a:p>
                  </a:txBody>
                  <a:tcPr marL="0" marR="0" marT="0" marB="0" anchor="ctr">
                    <a:lnL w="38100" cap="flat" cmpd="sng" algn="ctr">
                      <a:noFill/>
                      <a:prstDash val="solid"/>
                      <a:round/>
                      <a:headEnd type="none" w="med" len="med"/>
                      <a:tailEnd type="none" w="med" len="med"/>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000" b="1" i="0" u="none" strike="noStrike" dirty="0">
                          <a:solidFill>
                            <a:schemeClr val="tx1"/>
                          </a:solidFill>
                          <a:effectLst/>
                          <a:latin typeface="+mj-lt"/>
                        </a:rPr>
                        <a:t>732</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000" b="1" i="0" u="none" strike="noStrike">
                          <a:solidFill>
                            <a:schemeClr val="tx1"/>
                          </a:solidFill>
                          <a:effectLst/>
                          <a:latin typeface="+mj-lt"/>
                          <a:ea typeface="+mn-ea"/>
                          <a:cs typeface="+mn-cs"/>
                        </a:rPr>
                        <a:t>844</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000" b="1" i="0" u="none" strike="noStrike" dirty="0">
                          <a:solidFill>
                            <a:schemeClr val="tx1"/>
                          </a:solidFill>
                          <a:effectLst/>
                          <a:latin typeface="+mj-lt"/>
                          <a:ea typeface="+mn-ea"/>
                          <a:cs typeface="+mn-cs"/>
                        </a:rPr>
                        <a:t>583</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000" b="1" i="0" u="none" strike="noStrike">
                          <a:solidFill>
                            <a:schemeClr val="tx1"/>
                          </a:solidFill>
                          <a:effectLst/>
                          <a:latin typeface="+mj-lt"/>
                          <a:ea typeface="+mn-ea"/>
                          <a:cs typeface="+mn-cs"/>
                        </a:rPr>
                        <a:t>802</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000" b="1" i="0" u="none" strike="noStrike" dirty="0">
                          <a:solidFill>
                            <a:schemeClr val="tx1"/>
                          </a:solidFill>
                          <a:effectLst/>
                          <a:latin typeface="+mj-lt"/>
                          <a:ea typeface="+mn-ea"/>
                          <a:cs typeface="+mn-cs"/>
                        </a:rPr>
                        <a:t>797</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000" b="1" i="0" u="none" strike="noStrike" dirty="0">
                          <a:solidFill>
                            <a:schemeClr val="tx1"/>
                          </a:solidFill>
                          <a:effectLst/>
                          <a:latin typeface="+mj-lt"/>
                        </a:rPr>
                        <a:t>803</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000" b="1" i="0" u="none" strike="noStrike" dirty="0">
                          <a:solidFill>
                            <a:schemeClr val="tx1"/>
                          </a:solidFill>
                          <a:effectLst/>
                          <a:latin typeface="+mj-lt"/>
                        </a:rPr>
                        <a:t>788</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684547448"/>
                  </a:ext>
                </a:extLst>
              </a:tr>
              <a:tr h="396000">
                <a:tc>
                  <a:txBody>
                    <a:bodyPr/>
                    <a:lstStyle/>
                    <a:p>
                      <a:pPr lvl="0" algn="l" rtl="0" fontAlgn="b"/>
                      <a:r>
                        <a:rPr lang="pl-PL" sz="2000" b="0" u="none" strike="noStrike">
                          <a:solidFill>
                            <a:schemeClr val="accent6">
                              <a:lumMod val="75000"/>
                            </a:schemeClr>
                          </a:solidFill>
                          <a:effectLst/>
                          <a:latin typeface="+mj-lt"/>
                        </a:rPr>
                        <a:t>Portfele wierzytelności własnych</a:t>
                      </a:r>
                      <a:endParaRPr lang="pl-PL" sz="2000" b="0" i="0" u="none" strike="noStrike">
                        <a:solidFill>
                          <a:schemeClr val="accent6">
                            <a:lumMod val="75000"/>
                          </a:schemeClr>
                        </a:solidFill>
                        <a:effectLst/>
                        <a:latin typeface="+mj-lt"/>
                      </a:endParaRPr>
                    </a:p>
                  </a:txBody>
                  <a:tcPr marL="360000" marR="412" marT="412"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chemeClr val="tx1"/>
                          </a:solidFill>
                          <a:effectLst/>
                          <a:latin typeface="+mj-lt"/>
                        </a:rPr>
                        <a:t>2 898</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dirty="0">
                          <a:solidFill>
                            <a:schemeClr val="tx1"/>
                          </a:solidFill>
                          <a:effectLst/>
                          <a:latin typeface="+mj-lt"/>
                        </a:rPr>
                        <a:t>2 638</a:t>
                      </a:r>
                    </a:p>
                  </a:txBody>
                  <a:tcPr marL="0" marR="0" marT="0" marB="0" anchor="ct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chemeClr val="tx1"/>
                          </a:solidFill>
                          <a:effectLst/>
                          <a:latin typeface="+mj-lt"/>
                        </a:rPr>
                        <a:t>10%</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chemeClr val="tx1"/>
                          </a:solidFill>
                          <a:effectLst/>
                          <a:latin typeface="+mj-lt"/>
                        </a:rPr>
                        <a:t>685</a:t>
                      </a:r>
                    </a:p>
                  </a:txBody>
                  <a:tcPr marL="0" marR="0" marT="0" marB="0" anchor="ctr">
                    <a:lnL w="381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chemeClr val="tx1"/>
                          </a:solidFill>
                          <a:effectLst/>
                          <a:latin typeface="+mj-lt"/>
                        </a:rPr>
                        <a:t>664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chemeClr val="tx1"/>
                          </a:solidFill>
                          <a:effectLst/>
                          <a:latin typeface="+mj-lt"/>
                          <a:ea typeface="+mn-ea"/>
                          <a:cs typeface="+mn-cs"/>
                        </a:rPr>
                        <a:t>777</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chemeClr val="tx1"/>
                          </a:solidFill>
                          <a:effectLst/>
                          <a:latin typeface="+mj-lt"/>
                          <a:ea typeface="+mn-ea"/>
                          <a:cs typeface="+mn-cs"/>
                        </a:rPr>
                        <a:t>512</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dirty="0">
                          <a:solidFill>
                            <a:schemeClr val="tx1"/>
                          </a:solidFill>
                          <a:effectLst/>
                          <a:latin typeface="+mj-lt"/>
                          <a:ea typeface="+mn-ea"/>
                          <a:cs typeface="+mn-cs"/>
                        </a:rPr>
                        <a:t>715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chemeClr val="tx1"/>
                          </a:solidFill>
                          <a:effectLst/>
                          <a:latin typeface="+mj-lt"/>
                          <a:ea typeface="+mn-ea"/>
                          <a:cs typeface="+mn-cs"/>
                        </a:rPr>
                        <a:t>731</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dirty="0">
                          <a:solidFill>
                            <a:schemeClr val="tx1"/>
                          </a:solidFill>
                          <a:effectLst/>
                          <a:latin typeface="+mj-lt"/>
                        </a:rPr>
                        <a:t>735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chemeClr val="tx1"/>
                          </a:solidFill>
                          <a:effectLst/>
                          <a:latin typeface="+mj-lt"/>
                        </a:rPr>
                        <a:t>717</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3046134982"/>
                  </a:ext>
                </a:extLst>
              </a:tr>
              <a:tr h="396000">
                <a:tc>
                  <a:txBody>
                    <a:bodyPr/>
                    <a:lstStyle/>
                    <a:p>
                      <a:pPr lvl="0" algn="l" rtl="0" fontAlgn="b"/>
                      <a:r>
                        <a:rPr lang="pl-PL" sz="2000" b="0" u="none" strike="noStrike">
                          <a:solidFill>
                            <a:schemeClr val="accent6">
                              <a:lumMod val="75000"/>
                            </a:schemeClr>
                          </a:solidFill>
                          <a:effectLst/>
                          <a:latin typeface="+mn-lt"/>
                        </a:rPr>
                        <a:t>  Aktualizacja prognozy wpływów</a:t>
                      </a:r>
                      <a:endParaRPr lang="pl-PL" sz="2000" b="0" i="0" u="none" strike="noStrike">
                        <a:solidFill>
                          <a:schemeClr val="accent6">
                            <a:lumMod val="75000"/>
                          </a:schemeClr>
                        </a:solidFill>
                        <a:effectLst/>
                        <a:latin typeface="+mn-lt"/>
                      </a:endParaRPr>
                    </a:p>
                  </a:txBody>
                  <a:tcPr marL="720000" marR="412" marT="412"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a:solidFill>
                            <a:schemeClr val="tx1"/>
                          </a:solidFill>
                          <a:effectLst/>
                          <a:latin typeface="+mj-lt"/>
                        </a:rPr>
                        <a:t>497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a:solidFill>
                            <a:schemeClr val="tx1"/>
                          </a:solidFill>
                          <a:effectLst/>
                          <a:latin typeface="+mj-lt"/>
                        </a:rPr>
                        <a:t>390</a:t>
                      </a:r>
                    </a:p>
                  </a:txBody>
                  <a:tcPr marL="0" marR="0" marT="0" marB="0" anchor="ct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a:solidFill>
                            <a:schemeClr val="tx1"/>
                          </a:solidFill>
                          <a:effectLst/>
                          <a:latin typeface="+mj-lt"/>
                        </a:rPr>
                        <a:t>27%</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rtl="0" fontAlgn="ctr"/>
                      <a:r>
                        <a:rPr lang="pl-PL" sz="2000" b="0" i="0" u="none" strike="noStrike" dirty="0">
                          <a:solidFill>
                            <a:schemeClr val="tx1"/>
                          </a:solidFill>
                          <a:effectLst/>
                          <a:latin typeface="+mj-lt"/>
                        </a:rPr>
                        <a:t>144</a:t>
                      </a:r>
                    </a:p>
                  </a:txBody>
                  <a:tcPr marL="0" marR="0" marT="0" marB="0" anchor="ctr">
                    <a:lnL w="381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rtl="0" fontAlgn="ctr"/>
                      <a:r>
                        <a:rPr lang="pl-PL" sz="2000" b="0" i="0" u="none" strike="noStrike">
                          <a:solidFill>
                            <a:schemeClr val="tx1"/>
                          </a:solidFill>
                          <a:effectLst/>
                          <a:latin typeface="+mj-lt"/>
                        </a:rPr>
                        <a:t>114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000" b="0" i="0" u="none" strike="noStrike">
                          <a:solidFill>
                            <a:schemeClr val="tx1"/>
                          </a:solidFill>
                          <a:effectLst/>
                          <a:latin typeface="+mj-lt"/>
                          <a:ea typeface="+mn-ea"/>
                          <a:cs typeface="+mn-cs"/>
                        </a:rPr>
                        <a:t>196</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000" b="0" i="0" u="none" strike="noStrike">
                          <a:solidFill>
                            <a:schemeClr val="tx1"/>
                          </a:solidFill>
                          <a:effectLst/>
                          <a:latin typeface="+mj-lt"/>
                          <a:ea typeface="+mn-ea"/>
                          <a:cs typeface="+mn-cs"/>
                        </a:rPr>
                        <a:t>-64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000" b="0" i="0" u="none" strike="noStrike">
                          <a:solidFill>
                            <a:schemeClr val="tx1"/>
                          </a:solidFill>
                          <a:effectLst/>
                          <a:latin typeface="+mj-lt"/>
                          <a:ea typeface="+mn-ea"/>
                          <a:cs typeface="+mn-cs"/>
                        </a:rPr>
                        <a:t>133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000" b="0" i="0" u="none" strike="noStrike">
                          <a:solidFill>
                            <a:schemeClr val="tx1"/>
                          </a:solidFill>
                          <a:effectLst/>
                          <a:latin typeface="+mj-lt"/>
                          <a:ea typeface="+mn-ea"/>
                          <a:cs typeface="+mn-cs"/>
                        </a:rPr>
                        <a:t>139</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a:solidFill>
                            <a:schemeClr val="tx1"/>
                          </a:solidFill>
                          <a:effectLst/>
                          <a:latin typeface="+mj-lt"/>
                        </a:rPr>
                        <a:t>114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a:solidFill>
                            <a:schemeClr val="tx1"/>
                          </a:solidFill>
                          <a:effectLst/>
                          <a:latin typeface="+mj-lt"/>
                        </a:rPr>
                        <a:t>111</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97140282"/>
                  </a:ext>
                </a:extLst>
              </a:tr>
              <a:tr h="396000">
                <a:tc>
                  <a:txBody>
                    <a:bodyPr/>
                    <a:lstStyle/>
                    <a:p>
                      <a:pPr lvl="0" algn="l" rtl="0" fontAlgn="b"/>
                      <a:r>
                        <a:rPr lang="pl-PL" sz="2000" b="0" u="none" strike="noStrike" dirty="0">
                          <a:solidFill>
                            <a:schemeClr val="accent6">
                              <a:lumMod val="75000"/>
                            </a:schemeClr>
                          </a:solidFill>
                          <a:effectLst/>
                          <a:latin typeface="+mn-lt"/>
                        </a:rPr>
                        <a:t>  Przychody z różnicy na wpłatach i inne*</a:t>
                      </a:r>
                      <a:endParaRPr lang="pl-PL" sz="2000" b="0" i="0" u="none" strike="noStrike" dirty="0">
                        <a:solidFill>
                          <a:schemeClr val="accent6">
                            <a:lumMod val="75000"/>
                          </a:schemeClr>
                        </a:solidFill>
                        <a:effectLst/>
                        <a:latin typeface="+mn-lt"/>
                      </a:endParaRPr>
                    </a:p>
                  </a:txBody>
                  <a:tcPr marL="720000" marR="412" marT="412"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dirty="0">
                          <a:solidFill>
                            <a:schemeClr val="tx1"/>
                          </a:solidFill>
                          <a:effectLst/>
                          <a:latin typeface="+mj-lt"/>
                        </a:rPr>
                        <a:t>225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chemeClr val="tx1"/>
                          </a:solidFill>
                          <a:effectLst/>
                          <a:latin typeface="+mj-lt"/>
                        </a:rPr>
                        <a:t>351</a:t>
                      </a:r>
                    </a:p>
                  </a:txBody>
                  <a:tcPr marL="0" marR="0" marT="0" marB="0" anchor="ct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chemeClr val="tx1"/>
                          </a:solidFill>
                          <a:effectLst/>
                          <a:latin typeface="+mj-lt"/>
                        </a:rPr>
                        <a:t>-36%</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dirty="0">
                          <a:solidFill>
                            <a:schemeClr val="tx1"/>
                          </a:solidFill>
                          <a:effectLst/>
                          <a:latin typeface="+mj-lt"/>
                        </a:rPr>
                        <a:t>105</a:t>
                      </a:r>
                    </a:p>
                  </a:txBody>
                  <a:tcPr marL="0" marR="0" marT="0" marB="0" anchor="ctr">
                    <a:lnL w="381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chemeClr val="tx1"/>
                          </a:solidFill>
                          <a:effectLst/>
                          <a:latin typeface="+mj-lt"/>
                        </a:rPr>
                        <a:t>103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chemeClr val="tx1"/>
                          </a:solidFill>
                          <a:effectLst/>
                          <a:latin typeface="+mj-lt"/>
                          <a:ea typeface="+mn-ea"/>
                          <a:cs typeface="+mn-cs"/>
                        </a:rPr>
                        <a:t>91</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dirty="0">
                          <a:solidFill>
                            <a:schemeClr val="tx1"/>
                          </a:solidFill>
                          <a:effectLst/>
                          <a:latin typeface="+mj-lt"/>
                          <a:ea typeface="+mn-ea"/>
                          <a:cs typeface="+mn-cs"/>
                        </a:rPr>
                        <a:t>53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chemeClr val="tx1"/>
                          </a:solidFill>
                          <a:effectLst/>
                          <a:latin typeface="+mj-lt"/>
                          <a:ea typeface="+mn-ea"/>
                          <a:cs typeface="+mn-cs"/>
                        </a:rPr>
                        <a:t>51</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chemeClr val="tx1"/>
                          </a:solidFill>
                          <a:effectLst/>
                          <a:latin typeface="+mj-lt"/>
                          <a:ea typeface="+mn-ea"/>
                          <a:cs typeface="+mn-cs"/>
                        </a:rPr>
                        <a:t>76</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chemeClr val="tx1"/>
                          </a:solidFill>
                          <a:effectLst/>
                          <a:latin typeface="+mj-lt"/>
                        </a:rPr>
                        <a:t>64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chemeClr val="tx1"/>
                          </a:solidFill>
                          <a:effectLst/>
                          <a:latin typeface="+mj-lt"/>
                        </a:rPr>
                        <a:t>34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581060205"/>
                  </a:ext>
                </a:extLst>
              </a:tr>
              <a:tr h="396000">
                <a:tc>
                  <a:txBody>
                    <a:bodyPr/>
                    <a:lstStyle/>
                    <a:p>
                      <a:pPr lvl="0" algn="l" rtl="0" fontAlgn="b"/>
                      <a:r>
                        <a:rPr lang="pl-PL" sz="2000" b="0" u="none" strike="noStrike">
                          <a:solidFill>
                            <a:schemeClr val="accent6">
                              <a:lumMod val="75000"/>
                            </a:schemeClr>
                          </a:solidFill>
                          <a:effectLst/>
                          <a:latin typeface="+mj-lt"/>
                        </a:rPr>
                        <a:t>Usługi windykacyjne</a:t>
                      </a:r>
                      <a:endParaRPr lang="pl-PL" sz="2000" b="0" i="0" u="none" strike="noStrike">
                        <a:solidFill>
                          <a:schemeClr val="accent6">
                            <a:lumMod val="75000"/>
                          </a:schemeClr>
                        </a:solidFill>
                        <a:effectLst/>
                        <a:latin typeface="+mj-lt"/>
                      </a:endParaRPr>
                    </a:p>
                  </a:txBody>
                  <a:tcPr marL="360000" marR="412" marT="412"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dirty="0">
                          <a:solidFill>
                            <a:schemeClr val="tx1"/>
                          </a:solidFill>
                          <a:effectLst/>
                          <a:latin typeface="+mj-lt"/>
                        </a:rPr>
                        <a:t>56</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a:solidFill>
                            <a:schemeClr val="tx1"/>
                          </a:solidFill>
                          <a:effectLst/>
                          <a:latin typeface="+mj-lt"/>
                        </a:rPr>
                        <a:t>58</a:t>
                      </a:r>
                    </a:p>
                  </a:txBody>
                  <a:tcPr marL="0" marR="0" marT="0" marB="0" anchor="ct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a:solidFill>
                            <a:schemeClr val="tx1"/>
                          </a:solidFill>
                          <a:effectLst/>
                          <a:latin typeface="+mj-lt"/>
                        </a:rPr>
                        <a:t>-4%</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rtl="0" fontAlgn="ctr"/>
                      <a:r>
                        <a:rPr lang="pl-PL" sz="2000" b="0" i="0" u="none" strike="noStrike">
                          <a:solidFill>
                            <a:schemeClr val="tx1"/>
                          </a:solidFill>
                          <a:effectLst/>
                          <a:latin typeface="+mj-lt"/>
                        </a:rPr>
                        <a:t>15</a:t>
                      </a:r>
                    </a:p>
                  </a:txBody>
                  <a:tcPr marL="0" marR="0" marT="0" marB="0" anchor="ctr">
                    <a:lnL w="381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rtl="0" fontAlgn="ctr"/>
                      <a:r>
                        <a:rPr lang="pl-PL" sz="2000" b="0" i="0" u="none" strike="noStrike">
                          <a:solidFill>
                            <a:schemeClr val="tx1"/>
                          </a:solidFill>
                          <a:effectLst/>
                          <a:latin typeface="+mj-lt"/>
                        </a:rPr>
                        <a:t>14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000" b="0" i="0" u="none" strike="noStrike">
                          <a:solidFill>
                            <a:schemeClr val="tx1"/>
                          </a:solidFill>
                          <a:effectLst/>
                          <a:latin typeface="+mj-lt"/>
                          <a:ea typeface="+mn-ea"/>
                          <a:cs typeface="+mn-cs"/>
                        </a:rPr>
                        <a:t>14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000" b="0" i="0" u="none" strike="noStrike">
                          <a:solidFill>
                            <a:schemeClr val="tx1"/>
                          </a:solidFill>
                          <a:effectLst/>
                          <a:latin typeface="+mj-lt"/>
                          <a:ea typeface="+mn-ea"/>
                          <a:cs typeface="+mn-cs"/>
                        </a:rPr>
                        <a:t>15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000" b="0" i="0" u="none" strike="noStrike">
                          <a:solidFill>
                            <a:schemeClr val="tx1"/>
                          </a:solidFill>
                          <a:effectLst/>
                          <a:latin typeface="+mj-lt"/>
                          <a:ea typeface="+mn-ea"/>
                          <a:cs typeface="+mn-cs"/>
                        </a:rPr>
                        <a:t>14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000" b="0" i="0" u="none" strike="noStrike">
                          <a:solidFill>
                            <a:schemeClr val="tx1"/>
                          </a:solidFill>
                          <a:effectLst/>
                          <a:latin typeface="+mj-lt"/>
                          <a:ea typeface="+mn-ea"/>
                          <a:cs typeface="+mn-cs"/>
                        </a:rPr>
                        <a:t>16</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a:solidFill>
                            <a:schemeClr val="tx1"/>
                          </a:solidFill>
                          <a:effectLst/>
                          <a:latin typeface="+mj-lt"/>
                        </a:rPr>
                        <a:t>14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a:solidFill>
                            <a:schemeClr val="tx1"/>
                          </a:solidFill>
                          <a:effectLst/>
                          <a:latin typeface="+mj-lt"/>
                        </a:rPr>
                        <a:t>13</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37575005"/>
                  </a:ext>
                </a:extLst>
              </a:tr>
              <a:tr h="396000">
                <a:tc>
                  <a:txBody>
                    <a:bodyPr/>
                    <a:lstStyle/>
                    <a:p>
                      <a:pPr lvl="0" algn="l" rtl="0" fontAlgn="b"/>
                      <a:r>
                        <a:rPr lang="pl-PL" sz="2000" b="0" u="none" strike="noStrike" dirty="0">
                          <a:solidFill>
                            <a:schemeClr val="accent6">
                              <a:lumMod val="75000"/>
                            </a:schemeClr>
                          </a:solidFill>
                          <a:effectLst/>
                          <a:latin typeface="+mj-lt"/>
                        </a:rPr>
                        <a:t>Inne produkty i usługi</a:t>
                      </a:r>
                      <a:endParaRPr lang="pl-PL" sz="2000" b="0" i="0" u="none" strike="noStrike" dirty="0">
                        <a:solidFill>
                          <a:schemeClr val="accent6">
                            <a:lumMod val="75000"/>
                          </a:schemeClr>
                        </a:solidFill>
                        <a:effectLst/>
                        <a:latin typeface="+mj-lt"/>
                      </a:endParaRPr>
                    </a:p>
                  </a:txBody>
                  <a:tcPr marL="360000" marR="412" marT="412"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chemeClr val="tx1"/>
                          </a:solidFill>
                          <a:effectLst/>
                          <a:latin typeface="+mj-lt"/>
                        </a:rPr>
                        <a:t>237</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chemeClr val="tx1"/>
                          </a:solidFill>
                          <a:effectLst/>
                          <a:latin typeface="+mj-lt"/>
                        </a:rPr>
                        <a:t>212</a:t>
                      </a:r>
                    </a:p>
                  </a:txBody>
                  <a:tcPr marL="0" marR="0" marT="0" marB="0" anchor="ct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chemeClr val="tx1"/>
                          </a:solidFill>
                          <a:effectLst/>
                          <a:latin typeface="+mj-lt"/>
                        </a:rPr>
                        <a:t>12%</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chemeClr val="tx1"/>
                          </a:solidFill>
                          <a:effectLst/>
                          <a:latin typeface="+mj-lt"/>
                        </a:rPr>
                        <a:t>49</a:t>
                      </a:r>
                    </a:p>
                  </a:txBody>
                  <a:tcPr marL="0" marR="0" marT="0" marB="0" anchor="ctr">
                    <a:lnL w="381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dirty="0">
                          <a:solidFill>
                            <a:schemeClr val="tx1"/>
                          </a:solidFill>
                          <a:effectLst/>
                          <a:latin typeface="+mj-lt"/>
                        </a:rPr>
                        <a:t>54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chemeClr val="tx1"/>
                          </a:solidFill>
                          <a:effectLst/>
                          <a:latin typeface="+mj-lt"/>
                          <a:ea typeface="+mn-ea"/>
                          <a:cs typeface="+mn-cs"/>
                        </a:rPr>
                        <a:t>54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chemeClr val="tx1"/>
                          </a:solidFill>
                          <a:effectLst/>
                          <a:latin typeface="+mj-lt"/>
                          <a:ea typeface="+mn-ea"/>
                          <a:cs typeface="+mn-cs"/>
                        </a:rPr>
                        <a:t>55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chemeClr val="tx1"/>
                          </a:solidFill>
                          <a:effectLst/>
                          <a:latin typeface="+mj-lt"/>
                          <a:ea typeface="+mn-ea"/>
                          <a:cs typeface="+mn-cs"/>
                        </a:rPr>
                        <a:t>74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chemeClr val="tx1"/>
                          </a:solidFill>
                          <a:effectLst/>
                          <a:latin typeface="+mj-lt"/>
                          <a:ea typeface="+mn-ea"/>
                          <a:cs typeface="+mn-cs"/>
                        </a:rPr>
                        <a:t>51</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chemeClr val="tx1"/>
                          </a:solidFill>
                          <a:effectLst/>
                          <a:latin typeface="+mj-lt"/>
                        </a:rPr>
                        <a:t>54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chemeClr val="tx1"/>
                          </a:solidFill>
                          <a:effectLst/>
                          <a:latin typeface="+mj-lt"/>
                        </a:rPr>
                        <a:t>58</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2472667785"/>
                  </a:ext>
                </a:extLst>
              </a:tr>
              <a:tr h="396000">
                <a:tc>
                  <a:txBody>
                    <a:bodyPr/>
                    <a:lstStyle/>
                    <a:p>
                      <a:pPr lvl="0" algn="l" rtl="0" fontAlgn="ctr"/>
                      <a:r>
                        <a:rPr lang="pl-PL" sz="2000" b="1" i="0" u="none" strike="noStrike">
                          <a:solidFill>
                            <a:schemeClr val="accent6">
                              <a:lumMod val="75000"/>
                            </a:schemeClr>
                          </a:solidFill>
                          <a:effectLst/>
                          <a:latin typeface="+mj-lt"/>
                        </a:rPr>
                        <a:t>Koszty działalności </a:t>
                      </a:r>
                    </a:p>
                  </a:txBody>
                  <a:tcPr marL="36000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000" b="1" i="0" u="none" strike="noStrike" dirty="0">
                          <a:solidFill>
                            <a:schemeClr val="tx1"/>
                          </a:solidFill>
                          <a:effectLst/>
                          <a:latin typeface="Lato" panose="020F0502020204030203" pitchFamily="34" charset="0"/>
                        </a:rPr>
                        <a:t>1 547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000" b="1" i="0" u="none" strike="noStrike">
                          <a:solidFill>
                            <a:schemeClr val="tx1"/>
                          </a:solidFill>
                          <a:effectLst/>
                          <a:latin typeface="Lato" panose="020F0502020204030203" pitchFamily="34" charset="0"/>
                        </a:rPr>
                        <a:t>1 433</a:t>
                      </a:r>
                    </a:p>
                  </a:txBody>
                  <a:tcPr marL="0" marR="0" marT="0" marB="0" anchor="ct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rtl="0" fontAlgn="ctr">
                        <a:buNone/>
                      </a:pPr>
                      <a:r>
                        <a:rPr lang="pl-PL" sz="2000" b="1" i="0" u="none" strike="noStrike" dirty="0">
                          <a:solidFill>
                            <a:schemeClr val="tx1"/>
                          </a:solidFill>
                          <a:effectLst/>
                          <a:latin typeface="Lato" panose="020F0502020204030203" pitchFamily="34" charset="0"/>
                        </a:rPr>
                        <a:t>8%</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rtl="0" fontAlgn="ctr"/>
                      <a:r>
                        <a:rPr lang="pl-PL" sz="2000" b="1" i="0" u="none" strike="noStrike" dirty="0">
                          <a:solidFill>
                            <a:schemeClr val="tx1"/>
                          </a:solidFill>
                          <a:effectLst/>
                          <a:latin typeface="+mj-lt"/>
                        </a:rPr>
                        <a:t>314</a:t>
                      </a:r>
                    </a:p>
                  </a:txBody>
                  <a:tcPr marL="0" marR="0" marT="0" marB="0" anchor="ctr">
                    <a:lnL w="381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rtl="0" fontAlgn="ctr"/>
                      <a:r>
                        <a:rPr lang="pl-PL" sz="2000" b="1" i="0" u="none" strike="noStrike">
                          <a:solidFill>
                            <a:schemeClr val="tx1"/>
                          </a:solidFill>
                          <a:effectLst/>
                          <a:latin typeface="+mj-lt"/>
                        </a:rPr>
                        <a:t>364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000" b="1" i="0" u="none" strike="noStrike" dirty="0">
                          <a:solidFill>
                            <a:schemeClr val="tx1"/>
                          </a:solidFill>
                          <a:effectLst/>
                          <a:latin typeface="+mj-lt"/>
                          <a:ea typeface="+mn-ea"/>
                          <a:cs typeface="+mn-cs"/>
                        </a:rPr>
                        <a:t>352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000" b="1" i="0" u="none" strike="noStrike">
                          <a:solidFill>
                            <a:schemeClr val="tx1"/>
                          </a:solidFill>
                          <a:effectLst/>
                          <a:latin typeface="+mj-lt"/>
                          <a:ea typeface="+mn-ea"/>
                          <a:cs typeface="+mn-cs"/>
                        </a:rPr>
                        <a:t>402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000" b="1" i="0" u="none" strike="noStrike" dirty="0">
                          <a:solidFill>
                            <a:schemeClr val="tx1"/>
                          </a:solidFill>
                          <a:effectLst/>
                          <a:latin typeface="Lato" panose="020F0502020204030203" pitchFamily="34" charset="0"/>
                        </a:rPr>
                        <a:t>393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000" b="1" i="0" u="none" strike="noStrike">
                          <a:solidFill>
                            <a:schemeClr val="tx1"/>
                          </a:solidFill>
                          <a:effectLst/>
                          <a:latin typeface="Lato" panose="020F0502020204030203" pitchFamily="34" charset="0"/>
                        </a:rPr>
                        <a:t>371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000" b="1" i="0" u="none" strike="noStrike">
                          <a:solidFill>
                            <a:schemeClr val="tx1"/>
                          </a:solidFill>
                          <a:effectLst/>
                          <a:latin typeface="Lato" panose="020F0502020204030203" pitchFamily="34" charset="0"/>
                        </a:rPr>
                        <a:t>372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000" b="1" i="0" u="none" strike="noStrike" dirty="0">
                          <a:solidFill>
                            <a:schemeClr val="tx1"/>
                          </a:solidFill>
                          <a:effectLst/>
                          <a:latin typeface="Lato" panose="020F0502020204030203" pitchFamily="34" charset="0"/>
                        </a:rPr>
                        <a:t>411</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17707560"/>
                  </a:ext>
                </a:extLst>
              </a:tr>
              <a:tr h="396000">
                <a:tc>
                  <a:txBody>
                    <a:bodyPr/>
                    <a:lstStyle/>
                    <a:p>
                      <a:pPr lvl="0" algn="l" rtl="0" fontAlgn="ctr"/>
                      <a:r>
                        <a:rPr lang="pl-PL" sz="2000" b="0" i="0" u="none" strike="noStrike">
                          <a:solidFill>
                            <a:schemeClr val="accent6">
                              <a:lumMod val="75000"/>
                            </a:schemeClr>
                          </a:solidFill>
                          <a:effectLst/>
                          <a:latin typeface="+mn-lt"/>
                        </a:rPr>
                        <a:t>Koszty sądowe</a:t>
                      </a:r>
                    </a:p>
                  </a:txBody>
                  <a:tcPr marL="72000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chemeClr val="tx1"/>
                          </a:solidFill>
                          <a:effectLst/>
                          <a:latin typeface="+mj-lt"/>
                        </a:rPr>
                        <a:t>469</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chemeClr val="tx1"/>
                          </a:solidFill>
                          <a:effectLst/>
                          <a:latin typeface="+mj-lt"/>
                        </a:rPr>
                        <a:t>451</a:t>
                      </a:r>
                    </a:p>
                  </a:txBody>
                  <a:tcPr marL="0" marR="0" marT="0" marB="0" anchor="ct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chemeClr val="tx1"/>
                          </a:solidFill>
                          <a:effectLst/>
                          <a:latin typeface="+mj-lt"/>
                        </a:rPr>
                        <a:t>4%</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dirty="0">
                          <a:solidFill>
                            <a:schemeClr val="tx1"/>
                          </a:solidFill>
                          <a:effectLst/>
                          <a:latin typeface="+mj-lt"/>
                        </a:rPr>
                        <a:t>95</a:t>
                      </a:r>
                    </a:p>
                  </a:txBody>
                  <a:tcPr marL="0" marR="0" marT="0" marB="0" anchor="ctr">
                    <a:lnL w="381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dirty="0">
                          <a:solidFill>
                            <a:schemeClr val="tx1"/>
                          </a:solidFill>
                          <a:effectLst/>
                          <a:latin typeface="+mj-lt"/>
                        </a:rPr>
                        <a:t>126</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dirty="0">
                          <a:solidFill>
                            <a:schemeClr val="tx1"/>
                          </a:solidFill>
                          <a:effectLst/>
                          <a:latin typeface="+mj-lt"/>
                          <a:ea typeface="+mn-ea"/>
                          <a:cs typeface="+mn-cs"/>
                        </a:rPr>
                        <a:t>113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dirty="0">
                          <a:solidFill>
                            <a:schemeClr val="tx1"/>
                          </a:solidFill>
                          <a:effectLst/>
                          <a:latin typeface="+mj-lt"/>
                          <a:ea typeface="+mn-ea"/>
                          <a:cs typeface="+mn-cs"/>
                        </a:rPr>
                        <a:t>116</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dirty="0">
                          <a:solidFill>
                            <a:schemeClr val="tx1"/>
                          </a:solidFill>
                          <a:effectLst/>
                          <a:latin typeface="+mj-lt"/>
                          <a:ea typeface="+mn-ea"/>
                          <a:cs typeface="+mn-cs"/>
                        </a:rPr>
                        <a:t>138</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dirty="0">
                          <a:solidFill>
                            <a:schemeClr val="tx1"/>
                          </a:solidFill>
                          <a:effectLst/>
                          <a:latin typeface="+mj-lt"/>
                          <a:ea typeface="+mn-ea"/>
                          <a:cs typeface="+mn-cs"/>
                        </a:rPr>
                        <a:t>100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dirty="0">
                          <a:solidFill>
                            <a:schemeClr val="tx1"/>
                          </a:solidFill>
                          <a:effectLst/>
                          <a:latin typeface="+mj-lt"/>
                        </a:rPr>
                        <a:t>105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dirty="0">
                          <a:solidFill>
                            <a:schemeClr val="tx1"/>
                          </a:solidFill>
                          <a:effectLst/>
                          <a:latin typeface="+mj-lt"/>
                        </a:rPr>
                        <a:t>125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2911809330"/>
                  </a:ext>
                </a:extLst>
              </a:tr>
              <a:tr h="396000">
                <a:tc>
                  <a:txBody>
                    <a:bodyPr/>
                    <a:lstStyle/>
                    <a:p>
                      <a:pPr lvl="0" algn="l" rtl="0" fontAlgn="ctr"/>
                      <a:r>
                        <a:rPr lang="pl-PL" sz="2000" b="0" i="0" u="none" strike="noStrike">
                          <a:solidFill>
                            <a:schemeClr val="accent6">
                              <a:lumMod val="75000"/>
                            </a:schemeClr>
                          </a:solidFill>
                          <a:effectLst/>
                          <a:latin typeface="+mn-lt"/>
                        </a:rPr>
                        <a:t>Koszty pracownicze i wynagrodzeń</a:t>
                      </a:r>
                    </a:p>
                  </a:txBody>
                  <a:tcPr marL="72000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a:solidFill>
                            <a:schemeClr val="tx1"/>
                          </a:solidFill>
                          <a:effectLst/>
                          <a:latin typeface="+mj-lt"/>
                        </a:rPr>
                        <a:t>615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a:solidFill>
                            <a:schemeClr val="tx1"/>
                          </a:solidFill>
                          <a:effectLst/>
                          <a:latin typeface="+mj-lt"/>
                        </a:rPr>
                        <a:t>581</a:t>
                      </a:r>
                    </a:p>
                  </a:txBody>
                  <a:tcPr marL="0" marR="0" marT="0" marB="0" anchor="ct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a:solidFill>
                            <a:schemeClr val="tx1"/>
                          </a:solidFill>
                          <a:effectLst/>
                          <a:latin typeface="+mj-lt"/>
                        </a:rPr>
                        <a:t>6%</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rtl="0" fontAlgn="ctr"/>
                      <a:r>
                        <a:rPr lang="pl-PL" sz="2000" b="0" i="0" u="none" strike="noStrike" dirty="0">
                          <a:solidFill>
                            <a:schemeClr val="tx1"/>
                          </a:solidFill>
                          <a:effectLst/>
                          <a:latin typeface="+mj-lt"/>
                        </a:rPr>
                        <a:t>133</a:t>
                      </a:r>
                    </a:p>
                  </a:txBody>
                  <a:tcPr marL="0" marR="0" marT="0" marB="0" anchor="ctr">
                    <a:lnL w="381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rtl="0" fontAlgn="ctr"/>
                      <a:r>
                        <a:rPr lang="pl-PL" sz="2000" b="0" i="0" u="none" strike="noStrike" dirty="0">
                          <a:solidFill>
                            <a:schemeClr val="tx1"/>
                          </a:solidFill>
                          <a:effectLst/>
                          <a:latin typeface="+mj-lt"/>
                        </a:rPr>
                        <a:t>142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000" b="0" i="0" u="none" strike="noStrike">
                          <a:solidFill>
                            <a:schemeClr val="tx1"/>
                          </a:solidFill>
                          <a:effectLst/>
                          <a:latin typeface="+mj-lt"/>
                          <a:ea typeface="+mn-ea"/>
                          <a:cs typeface="+mn-cs"/>
                        </a:rPr>
                        <a:t>137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000" b="0" i="0" u="none" strike="noStrike">
                          <a:solidFill>
                            <a:schemeClr val="tx1"/>
                          </a:solidFill>
                          <a:effectLst/>
                          <a:latin typeface="+mj-lt"/>
                          <a:ea typeface="+mn-ea"/>
                          <a:cs typeface="+mn-cs"/>
                        </a:rPr>
                        <a:t>169</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000" b="0" i="0" u="none" strike="noStrike">
                          <a:solidFill>
                            <a:schemeClr val="tx1"/>
                          </a:solidFill>
                          <a:effectLst/>
                          <a:latin typeface="+mj-lt"/>
                          <a:ea typeface="+mn-ea"/>
                          <a:cs typeface="+mn-cs"/>
                        </a:rPr>
                        <a:t>148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000" b="0" i="0" u="none" strike="noStrike" dirty="0">
                          <a:solidFill>
                            <a:schemeClr val="tx1"/>
                          </a:solidFill>
                          <a:effectLst/>
                          <a:latin typeface="+mj-lt"/>
                          <a:ea typeface="+mn-ea"/>
                          <a:cs typeface="+mn-cs"/>
                        </a:rPr>
                        <a:t>160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a:solidFill>
                            <a:schemeClr val="tx1"/>
                          </a:solidFill>
                          <a:effectLst/>
                          <a:latin typeface="+mj-lt"/>
                        </a:rPr>
                        <a:t>151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dirty="0">
                          <a:solidFill>
                            <a:schemeClr val="tx1"/>
                          </a:solidFill>
                          <a:effectLst/>
                          <a:latin typeface="+mj-lt"/>
                        </a:rPr>
                        <a:t>156</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88483571"/>
                  </a:ext>
                </a:extLst>
              </a:tr>
              <a:tr h="396000">
                <a:tc>
                  <a:txBody>
                    <a:bodyPr/>
                    <a:lstStyle/>
                    <a:p>
                      <a:pPr lvl="0" algn="l" rtl="0" fontAlgn="b"/>
                      <a:r>
                        <a:rPr lang="pl-PL" sz="2000" b="1" u="none" strike="noStrike">
                          <a:solidFill>
                            <a:schemeClr val="accent6">
                              <a:lumMod val="75000"/>
                            </a:schemeClr>
                          </a:solidFill>
                          <a:effectLst/>
                          <a:latin typeface="+mj-lt"/>
                        </a:rPr>
                        <a:t>EBITDA</a:t>
                      </a:r>
                      <a:endParaRPr lang="pl-PL" sz="2000" b="1" i="0" u="none" strike="noStrike">
                        <a:solidFill>
                          <a:schemeClr val="accent6">
                            <a:lumMod val="75000"/>
                          </a:schemeClr>
                        </a:solidFill>
                        <a:effectLst/>
                        <a:latin typeface="+mj-lt"/>
                      </a:endParaRPr>
                    </a:p>
                  </a:txBody>
                  <a:tcPr marL="360000" marR="412" marT="412"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000" b="1" i="0" u="none" strike="noStrike">
                          <a:solidFill>
                            <a:schemeClr val="tx1"/>
                          </a:solidFill>
                          <a:effectLst/>
                          <a:latin typeface="+mj-lt"/>
                        </a:rPr>
                        <a:t>1 643</a:t>
                      </a:r>
                    </a:p>
                  </a:txBody>
                  <a:tcPr marL="0" marR="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000" b="1" i="0" u="none" strike="noStrike">
                          <a:solidFill>
                            <a:schemeClr val="tx1"/>
                          </a:solidFill>
                          <a:effectLst/>
                          <a:latin typeface="+mj-lt"/>
                        </a:rPr>
                        <a:t>1 475</a:t>
                      </a:r>
                    </a:p>
                  </a:txBody>
                  <a:tcPr marL="0" marR="0" marT="0" marB="0" anchor="ctr">
                    <a:lnL>
                      <a:noFill/>
                    </a:lnL>
                    <a:lnR w="38100" cap="flat" cmpd="sng" algn="ctr">
                      <a:noFill/>
                      <a:prstDash val="solid"/>
                      <a:round/>
                      <a:headEnd type="none" w="med" len="med"/>
                      <a:tailEnd type="none" w="med" len="med"/>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000" b="1" i="0" u="none" strike="noStrike">
                          <a:solidFill>
                            <a:schemeClr val="tx1"/>
                          </a:solidFill>
                          <a:effectLst/>
                          <a:latin typeface="+mj-lt"/>
                        </a:rPr>
                        <a:t>11%</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000" b="1" i="0" u="none" strike="noStrike" dirty="0">
                          <a:solidFill>
                            <a:schemeClr val="tx1"/>
                          </a:solidFill>
                          <a:effectLst/>
                          <a:latin typeface="+mj-lt"/>
                        </a:rPr>
                        <a:t>434</a:t>
                      </a:r>
                    </a:p>
                  </a:txBody>
                  <a:tcPr marL="0" marR="0" marT="0" marB="0" anchor="ctr">
                    <a:lnL w="38100" cap="flat" cmpd="sng" algn="ctr">
                      <a:noFill/>
                      <a:prstDash val="solid"/>
                      <a:round/>
                      <a:headEnd type="none" w="med" len="med"/>
                      <a:tailEnd type="none" w="med" len="med"/>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000" b="1" i="0" u="none" strike="noStrike">
                          <a:solidFill>
                            <a:schemeClr val="tx1"/>
                          </a:solidFill>
                          <a:effectLst/>
                          <a:latin typeface="+mj-lt"/>
                        </a:rPr>
                        <a:t>368</a:t>
                      </a:r>
                    </a:p>
                  </a:txBody>
                  <a:tcPr marL="0" marR="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000" b="1" i="0" u="none" strike="noStrike" dirty="0">
                          <a:solidFill>
                            <a:schemeClr val="tx1"/>
                          </a:solidFill>
                          <a:effectLst/>
                          <a:latin typeface="+mj-lt"/>
                          <a:ea typeface="+mn-ea"/>
                          <a:cs typeface="+mn-cs"/>
                        </a:rPr>
                        <a:t>492</a:t>
                      </a:r>
                    </a:p>
                  </a:txBody>
                  <a:tcPr marL="0" marR="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000" b="1" i="0" u="none" strike="noStrike">
                          <a:solidFill>
                            <a:schemeClr val="tx1"/>
                          </a:solidFill>
                          <a:effectLst/>
                          <a:latin typeface="+mj-lt"/>
                          <a:ea typeface="+mn-ea"/>
                          <a:cs typeface="+mn-cs"/>
                        </a:rPr>
                        <a:t>181</a:t>
                      </a:r>
                    </a:p>
                  </a:txBody>
                  <a:tcPr marL="0" marR="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000" b="1" i="0" u="none" strike="noStrike" dirty="0">
                          <a:solidFill>
                            <a:schemeClr val="tx1"/>
                          </a:solidFill>
                          <a:effectLst/>
                          <a:latin typeface="+mj-lt"/>
                          <a:ea typeface="+mn-ea"/>
                          <a:cs typeface="+mn-cs"/>
                        </a:rPr>
                        <a:t>409</a:t>
                      </a:r>
                    </a:p>
                  </a:txBody>
                  <a:tcPr marL="0" marR="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000" b="1" i="0" u="none" strike="noStrike" dirty="0">
                          <a:solidFill>
                            <a:schemeClr val="tx1"/>
                          </a:solidFill>
                          <a:effectLst/>
                          <a:latin typeface="+mj-lt"/>
                          <a:ea typeface="+mn-ea"/>
                          <a:cs typeface="+mn-cs"/>
                        </a:rPr>
                        <a:t>426</a:t>
                      </a:r>
                    </a:p>
                  </a:txBody>
                  <a:tcPr marL="0" marR="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000" b="1" i="0" u="none" strike="noStrike">
                          <a:solidFill>
                            <a:schemeClr val="tx1"/>
                          </a:solidFill>
                          <a:effectLst/>
                          <a:latin typeface="+mj-lt"/>
                        </a:rPr>
                        <a:t>432</a:t>
                      </a:r>
                    </a:p>
                  </a:txBody>
                  <a:tcPr marL="0" marR="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000" b="1" i="0" u="none" strike="noStrike" dirty="0">
                          <a:solidFill>
                            <a:schemeClr val="tx1"/>
                          </a:solidFill>
                          <a:effectLst/>
                          <a:latin typeface="+mj-lt"/>
                        </a:rPr>
                        <a:t>376</a:t>
                      </a:r>
                    </a:p>
                  </a:txBody>
                  <a:tcPr marL="0" marR="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617369726"/>
                  </a:ext>
                </a:extLst>
              </a:tr>
              <a:tr h="396000">
                <a:tc>
                  <a:txBody>
                    <a:bodyPr/>
                    <a:lstStyle/>
                    <a:p>
                      <a:pPr lvl="0" algn="l" rtl="0" fontAlgn="b"/>
                      <a:r>
                        <a:rPr lang="pl-PL" sz="2000" b="0" u="none" strike="noStrike">
                          <a:solidFill>
                            <a:schemeClr val="accent6">
                              <a:lumMod val="75000"/>
                            </a:schemeClr>
                          </a:solidFill>
                          <a:effectLst/>
                          <a:latin typeface="+mj-lt"/>
                        </a:rPr>
                        <a:t>Marża EBITDA</a:t>
                      </a:r>
                      <a:endParaRPr lang="pl-PL" sz="2000" b="0" i="1" u="none" strike="noStrike">
                        <a:solidFill>
                          <a:schemeClr val="accent6">
                            <a:lumMod val="75000"/>
                          </a:schemeClr>
                        </a:solidFill>
                        <a:effectLst/>
                        <a:latin typeface="+mj-lt"/>
                      </a:endParaRPr>
                    </a:p>
                  </a:txBody>
                  <a:tcPr marL="360000" marR="412" marT="412" marB="0" anchor="ctr">
                    <a:lnL>
                      <a:noFill/>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a:solidFill>
                            <a:schemeClr val="tx1"/>
                          </a:solidFill>
                          <a:effectLst/>
                          <a:latin typeface="+mj-lt"/>
                        </a:rPr>
                        <a:t>51%</a:t>
                      </a:r>
                    </a:p>
                  </a:txBody>
                  <a:tcPr marL="0" marR="0" marT="0" marB="0" anchor="ctr">
                    <a:lnL>
                      <a:noFill/>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a:solidFill>
                            <a:schemeClr val="tx1"/>
                          </a:solidFill>
                          <a:effectLst/>
                          <a:latin typeface="+mj-lt"/>
                        </a:rPr>
                        <a:t>51%</a:t>
                      </a:r>
                    </a:p>
                  </a:txBody>
                  <a:tcPr marL="0" marR="0" marT="0" marB="0" anchor="ctr">
                    <a:lnL>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endParaRPr lang="pl-PL" sz="2000" b="0" i="0" u="none" strike="noStrike">
                        <a:solidFill>
                          <a:schemeClr val="tx1"/>
                        </a:solidFill>
                        <a:effectLst/>
                        <a:latin typeface="+mj-lt"/>
                      </a:endParaRP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000" b="0" i="0" u="none" strike="noStrike">
                          <a:solidFill>
                            <a:schemeClr val="tx1"/>
                          </a:solidFill>
                          <a:effectLst/>
                          <a:latin typeface="+mj-lt"/>
                        </a:rPr>
                        <a:t>58%</a:t>
                      </a:r>
                    </a:p>
                  </a:txBody>
                  <a:tcPr marL="0" marR="0" marT="0" marB="0" anchor="ctr">
                    <a:lnL w="38100"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000" b="0" i="0" u="none" strike="noStrike" dirty="0">
                          <a:solidFill>
                            <a:schemeClr val="tx1"/>
                          </a:solidFill>
                          <a:effectLst/>
                          <a:latin typeface="+mj-lt"/>
                        </a:rPr>
                        <a:t>50%</a:t>
                      </a:r>
                    </a:p>
                  </a:txBody>
                  <a:tcPr marL="0" marR="0" marT="0" marB="0" anchor="ctr">
                    <a:lnL>
                      <a:noFill/>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000" b="0" i="0" u="none" strike="noStrike">
                          <a:solidFill>
                            <a:schemeClr val="tx1"/>
                          </a:solidFill>
                          <a:effectLst/>
                          <a:latin typeface="+mj-lt"/>
                          <a:ea typeface="+mn-ea"/>
                          <a:cs typeface="+mn-cs"/>
                        </a:rPr>
                        <a:t>58%</a:t>
                      </a:r>
                    </a:p>
                  </a:txBody>
                  <a:tcPr marL="0" marR="0" marT="0" marB="0" anchor="ctr">
                    <a:lnL>
                      <a:noFill/>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000" b="0" i="0" u="none" strike="noStrike">
                          <a:solidFill>
                            <a:schemeClr val="tx1"/>
                          </a:solidFill>
                          <a:effectLst/>
                          <a:latin typeface="+mj-lt"/>
                          <a:ea typeface="+mn-ea"/>
                          <a:cs typeface="+mn-cs"/>
                        </a:rPr>
                        <a:t>31%</a:t>
                      </a:r>
                    </a:p>
                  </a:txBody>
                  <a:tcPr marL="0" marR="0" marT="0" marB="0" anchor="ctr">
                    <a:lnL>
                      <a:noFill/>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000" b="0" i="0" u="none" strike="noStrike">
                          <a:solidFill>
                            <a:schemeClr val="tx1"/>
                          </a:solidFill>
                          <a:effectLst/>
                          <a:latin typeface="+mj-lt"/>
                          <a:ea typeface="+mn-ea"/>
                          <a:cs typeface="+mn-cs"/>
                        </a:rPr>
                        <a:t>51%</a:t>
                      </a:r>
                    </a:p>
                  </a:txBody>
                  <a:tcPr marL="0" marR="0" marT="0" marB="0" anchor="ctr">
                    <a:lnL>
                      <a:noFill/>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000" b="0" i="0" u="none" strike="noStrike" dirty="0">
                          <a:solidFill>
                            <a:schemeClr val="tx1"/>
                          </a:solidFill>
                          <a:effectLst/>
                          <a:latin typeface="+mj-lt"/>
                          <a:ea typeface="+mn-ea"/>
                          <a:cs typeface="+mn-cs"/>
                        </a:rPr>
                        <a:t>53%</a:t>
                      </a:r>
                    </a:p>
                  </a:txBody>
                  <a:tcPr marL="0" marR="0" marT="0" marB="0" anchor="ctr">
                    <a:lnL>
                      <a:noFill/>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a:solidFill>
                            <a:schemeClr val="tx1"/>
                          </a:solidFill>
                          <a:effectLst/>
                          <a:latin typeface="+mj-lt"/>
                        </a:rPr>
                        <a:t>54%</a:t>
                      </a:r>
                    </a:p>
                  </a:txBody>
                  <a:tcPr marL="0" marR="0" marT="0" marB="0" anchor="ctr">
                    <a:lnL>
                      <a:noFill/>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a:solidFill>
                            <a:schemeClr val="tx1"/>
                          </a:solidFill>
                          <a:effectLst/>
                          <a:latin typeface="+mj-lt"/>
                        </a:rPr>
                        <a:t>48%</a:t>
                      </a:r>
                    </a:p>
                  </a:txBody>
                  <a:tcPr marL="0" marR="0" marT="0" marB="0" anchor="ctr">
                    <a:lnL>
                      <a:noFill/>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697733228"/>
                  </a:ext>
                </a:extLst>
              </a:tr>
              <a:tr h="396000">
                <a:tc>
                  <a:txBody>
                    <a:bodyPr/>
                    <a:lstStyle/>
                    <a:p>
                      <a:pPr lvl="0" algn="l" rtl="0" fontAlgn="b"/>
                      <a:r>
                        <a:rPr lang="pl-PL" sz="2000" b="0" u="none" strike="noStrike">
                          <a:solidFill>
                            <a:schemeClr val="accent6">
                              <a:lumMod val="75000"/>
                            </a:schemeClr>
                          </a:solidFill>
                          <a:effectLst/>
                          <a:latin typeface="+mj-lt"/>
                        </a:rPr>
                        <a:t>Przychody / koszty finansowe</a:t>
                      </a:r>
                      <a:endParaRPr lang="pl-PL" sz="2000" b="0" i="0" u="none" strike="noStrike">
                        <a:solidFill>
                          <a:schemeClr val="accent6">
                            <a:lumMod val="75000"/>
                          </a:schemeClr>
                        </a:solidFill>
                        <a:effectLst/>
                        <a:latin typeface="+mj-lt"/>
                      </a:endParaRPr>
                    </a:p>
                  </a:txBody>
                  <a:tcPr marL="360000" marR="412" marT="412"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chemeClr val="tx1"/>
                          </a:solidFill>
                          <a:effectLst/>
                          <a:latin typeface="+mj-lt"/>
                        </a:rPr>
                        <a:t>-442</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chemeClr val="tx1"/>
                          </a:solidFill>
                          <a:effectLst/>
                          <a:latin typeface="+mj-lt"/>
                        </a:rPr>
                        <a:t>-402</a:t>
                      </a:r>
                    </a:p>
                  </a:txBody>
                  <a:tcPr marL="0" marR="0" marT="0" marB="0" anchor="ct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chemeClr val="tx1"/>
                          </a:solidFill>
                          <a:effectLst/>
                          <a:latin typeface="+mj-lt"/>
                        </a:rPr>
                        <a:t>-10%</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chemeClr val="tx1"/>
                          </a:solidFill>
                          <a:effectLst/>
                          <a:latin typeface="+mj-lt"/>
                        </a:rPr>
                        <a:t>-93</a:t>
                      </a:r>
                    </a:p>
                  </a:txBody>
                  <a:tcPr marL="0" marR="0" marT="0" marB="0" anchor="ctr">
                    <a:lnL w="381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dirty="0">
                          <a:solidFill>
                            <a:schemeClr val="tx1"/>
                          </a:solidFill>
                          <a:effectLst/>
                          <a:latin typeface="+mj-lt"/>
                        </a:rPr>
                        <a:t>-92</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dirty="0">
                          <a:solidFill>
                            <a:schemeClr val="tx1"/>
                          </a:solidFill>
                          <a:effectLst/>
                          <a:latin typeface="+mj-lt"/>
                          <a:ea typeface="+mn-ea"/>
                          <a:cs typeface="+mn-cs"/>
                        </a:rPr>
                        <a:t>-105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chemeClr val="tx1"/>
                          </a:solidFill>
                          <a:effectLst/>
                          <a:latin typeface="+mj-lt"/>
                          <a:ea typeface="+mn-ea"/>
                          <a:cs typeface="+mn-cs"/>
                        </a:rPr>
                        <a:t>-113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dirty="0">
                          <a:solidFill>
                            <a:schemeClr val="tx1"/>
                          </a:solidFill>
                          <a:effectLst/>
                          <a:latin typeface="+mj-lt"/>
                          <a:ea typeface="+mn-ea"/>
                          <a:cs typeface="+mn-cs"/>
                        </a:rPr>
                        <a:t>-113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dirty="0">
                          <a:solidFill>
                            <a:schemeClr val="tx1"/>
                          </a:solidFill>
                          <a:effectLst/>
                          <a:latin typeface="+mj-lt"/>
                          <a:ea typeface="+mn-ea"/>
                          <a:cs typeface="+mn-cs"/>
                        </a:rPr>
                        <a:t>-106</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chemeClr val="tx1"/>
                          </a:solidFill>
                          <a:effectLst/>
                          <a:latin typeface="+mj-lt"/>
                        </a:rPr>
                        <a:t>-109</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chemeClr val="tx1"/>
                          </a:solidFill>
                          <a:effectLst/>
                          <a:latin typeface="+mj-lt"/>
                        </a:rPr>
                        <a:t>-114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2852321105"/>
                  </a:ext>
                </a:extLst>
              </a:tr>
              <a:tr h="396000">
                <a:tc>
                  <a:txBody>
                    <a:bodyPr/>
                    <a:lstStyle/>
                    <a:p>
                      <a:pPr marL="0" lvl="0" algn="l" rtl="0" fontAlgn="b"/>
                      <a:r>
                        <a:rPr lang="pl-PL" sz="2000" b="0" u="none" strike="noStrike">
                          <a:solidFill>
                            <a:schemeClr val="accent6">
                              <a:lumMod val="75000"/>
                            </a:schemeClr>
                          </a:solidFill>
                          <a:effectLst/>
                          <a:latin typeface="+mn-lt"/>
                          <a:ea typeface="+mn-ea"/>
                          <a:cs typeface="+mn-cs"/>
                        </a:rPr>
                        <a:t>W tym: różnice kursowe netto </a:t>
                      </a:r>
                    </a:p>
                  </a:txBody>
                  <a:tcPr marL="72000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a:solidFill>
                            <a:schemeClr val="tx1"/>
                          </a:solidFill>
                          <a:effectLst/>
                          <a:latin typeface="+mj-lt"/>
                        </a:rPr>
                        <a:t>-1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a:solidFill>
                            <a:schemeClr val="tx1"/>
                          </a:solidFill>
                          <a:effectLst/>
                          <a:latin typeface="+mj-lt"/>
                        </a:rPr>
                        <a:t>-3</a:t>
                      </a:r>
                    </a:p>
                  </a:txBody>
                  <a:tcPr marL="0" marR="0" marT="0" marB="0" anchor="ct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a:solidFill>
                            <a:schemeClr val="tx1"/>
                          </a:solidFill>
                          <a:effectLst/>
                          <a:latin typeface="+mj-lt"/>
                        </a:rPr>
                        <a:t>80%</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rtl="0" fontAlgn="ctr"/>
                      <a:r>
                        <a:rPr lang="pl-PL" sz="2000" b="0" i="0" u="none" strike="noStrike">
                          <a:solidFill>
                            <a:schemeClr val="tx1"/>
                          </a:solidFill>
                          <a:effectLst/>
                          <a:latin typeface="+mj-lt"/>
                        </a:rPr>
                        <a:t>-2</a:t>
                      </a:r>
                    </a:p>
                  </a:txBody>
                  <a:tcPr marL="0" marR="0" marT="0" marB="0" anchor="ctr">
                    <a:lnL w="381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rtl="0" fontAlgn="ctr"/>
                      <a:r>
                        <a:rPr lang="pl-PL" sz="2000" b="0" i="0" u="none" strike="noStrike">
                          <a:solidFill>
                            <a:schemeClr val="tx1"/>
                          </a:solidFill>
                          <a:effectLst/>
                          <a:latin typeface="+mj-lt"/>
                        </a:rPr>
                        <a:t>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000" b="0" i="0" u="none" strike="noStrike" dirty="0">
                          <a:solidFill>
                            <a:schemeClr val="tx1"/>
                          </a:solidFill>
                          <a:effectLst/>
                          <a:latin typeface="+mj-lt"/>
                          <a:ea typeface="+mn-ea"/>
                          <a:cs typeface="+mn-cs"/>
                        </a:rPr>
                        <a:t>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000" b="0" i="0" u="none" strike="noStrike" dirty="0">
                          <a:solidFill>
                            <a:schemeClr val="tx1"/>
                          </a:solidFill>
                          <a:effectLst/>
                          <a:latin typeface="+mj-lt"/>
                          <a:ea typeface="+mn-ea"/>
                          <a:cs typeface="+mn-cs"/>
                        </a:rPr>
                        <a:t>-1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000" b="0" i="0" u="none" strike="noStrike">
                          <a:solidFill>
                            <a:schemeClr val="tx1"/>
                          </a:solidFill>
                          <a:effectLst/>
                          <a:latin typeface="+mj-lt"/>
                          <a:ea typeface="+mn-ea"/>
                          <a:cs typeface="+mn-cs"/>
                        </a:rPr>
                        <a:t>-1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000" b="0" i="0" u="none" strike="noStrike" dirty="0">
                          <a:solidFill>
                            <a:schemeClr val="tx1"/>
                          </a:solidFill>
                          <a:effectLst/>
                          <a:latin typeface="+mj-lt"/>
                          <a:ea typeface="+mn-ea"/>
                          <a:cs typeface="+mn-cs"/>
                        </a:rPr>
                        <a:t>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a:solidFill>
                            <a:schemeClr val="tx1"/>
                          </a:solidFill>
                          <a:effectLst/>
                          <a:latin typeface="+mj-lt"/>
                        </a:rPr>
                        <a:t>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dirty="0">
                          <a:solidFill>
                            <a:schemeClr val="tx1"/>
                          </a:solidFill>
                          <a:effectLst/>
                          <a:latin typeface="+mj-lt"/>
                        </a:rPr>
                        <a:t>0</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32476761"/>
                  </a:ext>
                </a:extLst>
              </a:tr>
              <a:tr h="396000">
                <a:tc>
                  <a:txBody>
                    <a:bodyPr/>
                    <a:lstStyle/>
                    <a:p>
                      <a:pPr lvl="0" algn="l" rtl="0" fontAlgn="b"/>
                      <a:r>
                        <a:rPr lang="pl-PL" sz="2000" b="1" u="none" strike="noStrike" dirty="0">
                          <a:solidFill>
                            <a:schemeClr val="accent6">
                              <a:lumMod val="75000"/>
                            </a:schemeClr>
                          </a:solidFill>
                          <a:effectLst/>
                          <a:latin typeface="+mj-lt"/>
                        </a:rPr>
                        <a:t>Zysk brutto</a:t>
                      </a:r>
                      <a:endParaRPr lang="pl-PL" sz="2000" b="1" i="0" u="none" strike="noStrike" dirty="0">
                        <a:solidFill>
                          <a:schemeClr val="accent6">
                            <a:lumMod val="75000"/>
                          </a:schemeClr>
                        </a:solidFill>
                        <a:effectLst/>
                        <a:latin typeface="+mj-lt"/>
                      </a:endParaRPr>
                    </a:p>
                  </a:txBody>
                  <a:tcPr marL="360000" marR="412" marT="412"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000" b="1" i="0" u="none" strike="noStrike">
                          <a:solidFill>
                            <a:schemeClr val="tx1"/>
                          </a:solidFill>
                          <a:effectLst/>
                          <a:latin typeface="+mj-lt"/>
                        </a:rPr>
                        <a:t>1 136</a:t>
                      </a:r>
                    </a:p>
                  </a:txBody>
                  <a:tcPr marL="0" marR="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000" b="1" i="0" u="none" strike="noStrike">
                          <a:solidFill>
                            <a:schemeClr val="tx1"/>
                          </a:solidFill>
                          <a:effectLst/>
                          <a:latin typeface="+mj-lt"/>
                        </a:rPr>
                        <a:t>1 010</a:t>
                      </a:r>
                    </a:p>
                  </a:txBody>
                  <a:tcPr marL="0" marR="0" marT="0" marB="0" anchor="ctr">
                    <a:lnL>
                      <a:noFill/>
                    </a:lnL>
                    <a:lnR w="38100" cap="flat" cmpd="sng" algn="ctr">
                      <a:noFill/>
                      <a:prstDash val="solid"/>
                      <a:round/>
                      <a:headEnd type="none" w="med" len="med"/>
                      <a:tailEnd type="none" w="med" len="med"/>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000" b="1" i="0" u="none" strike="noStrike">
                          <a:solidFill>
                            <a:schemeClr val="tx1"/>
                          </a:solidFill>
                          <a:effectLst/>
                          <a:latin typeface="+mj-lt"/>
                        </a:rPr>
                        <a:t>12%</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000" b="1" i="0" u="none" strike="noStrike" dirty="0">
                          <a:solidFill>
                            <a:schemeClr val="tx1"/>
                          </a:solidFill>
                          <a:effectLst/>
                          <a:latin typeface="+mj-lt"/>
                        </a:rPr>
                        <a:t>325</a:t>
                      </a:r>
                    </a:p>
                  </a:txBody>
                  <a:tcPr marL="0" marR="0" marT="0" marB="0" anchor="ctr">
                    <a:lnL w="38100" cap="flat" cmpd="sng" algn="ctr">
                      <a:noFill/>
                      <a:prstDash val="solid"/>
                      <a:round/>
                      <a:headEnd type="none" w="med" len="med"/>
                      <a:tailEnd type="none" w="med" len="med"/>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000" b="1" i="0" u="none" strike="noStrike">
                          <a:solidFill>
                            <a:schemeClr val="tx1"/>
                          </a:solidFill>
                          <a:effectLst/>
                          <a:latin typeface="+mj-lt"/>
                        </a:rPr>
                        <a:t>261</a:t>
                      </a:r>
                    </a:p>
                  </a:txBody>
                  <a:tcPr marL="0" marR="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000" b="1" i="0" u="none" strike="noStrike" dirty="0">
                          <a:solidFill>
                            <a:schemeClr val="tx1"/>
                          </a:solidFill>
                          <a:effectLst/>
                          <a:latin typeface="+mj-lt"/>
                          <a:ea typeface="+mn-ea"/>
                          <a:cs typeface="+mn-cs"/>
                        </a:rPr>
                        <a:t>371</a:t>
                      </a:r>
                    </a:p>
                  </a:txBody>
                  <a:tcPr marL="0" marR="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000" b="1" i="0" u="none" strike="noStrike">
                          <a:solidFill>
                            <a:schemeClr val="tx1"/>
                          </a:solidFill>
                          <a:effectLst/>
                          <a:latin typeface="+mj-lt"/>
                          <a:ea typeface="+mn-ea"/>
                          <a:cs typeface="+mn-cs"/>
                        </a:rPr>
                        <a:t>53</a:t>
                      </a:r>
                    </a:p>
                  </a:txBody>
                  <a:tcPr marL="0" marR="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000" b="1" i="0" u="none" strike="noStrike">
                          <a:solidFill>
                            <a:schemeClr val="tx1"/>
                          </a:solidFill>
                          <a:effectLst/>
                          <a:latin typeface="+mj-lt"/>
                          <a:ea typeface="+mn-ea"/>
                          <a:cs typeface="+mn-cs"/>
                        </a:rPr>
                        <a:t>281</a:t>
                      </a:r>
                    </a:p>
                  </a:txBody>
                  <a:tcPr marL="0" marR="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000" b="1" i="0" u="none" strike="noStrike" dirty="0">
                          <a:solidFill>
                            <a:schemeClr val="tx1"/>
                          </a:solidFill>
                          <a:effectLst/>
                          <a:latin typeface="+mj-lt"/>
                          <a:ea typeface="+mn-ea"/>
                          <a:cs typeface="+mn-cs"/>
                        </a:rPr>
                        <a:t>305</a:t>
                      </a:r>
                    </a:p>
                  </a:txBody>
                  <a:tcPr marL="0" marR="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000" b="1" i="0" u="none" strike="noStrike">
                          <a:solidFill>
                            <a:schemeClr val="tx1"/>
                          </a:solidFill>
                          <a:effectLst/>
                          <a:latin typeface="+mj-lt"/>
                        </a:rPr>
                        <a:t>306</a:t>
                      </a:r>
                    </a:p>
                  </a:txBody>
                  <a:tcPr marL="0" marR="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000" b="1" i="0" u="none" strike="noStrike">
                          <a:solidFill>
                            <a:schemeClr val="tx1"/>
                          </a:solidFill>
                          <a:effectLst/>
                          <a:latin typeface="+mj-lt"/>
                        </a:rPr>
                        <a:t>245</a:t>
                      </a:r>
                    </a:p>
                  </a:txBody>
                  <a:tcPr marL="0" marR="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3583364601"/>
                  </a:ext>
                </a:extLst>
              </a:tr>
              <a:tr h="396000">
                <a:tc>
                  <a:txBody>
                    <a:bodyPr/>
                    <a:lstStyle/>
                    <a:p>
                      <a:pPr lvl="0" algn="l" rtl="0" fontAlgn="b"/>
                      <a:r>
                        <a:rPr lang="pl-PL" sz="2000" b="0" u="none" strike="noStrike">
                          <a:solidFill>
                            <a:schemeClr val="accent6">
                              <a:lumMod val="75000"/>
                            </a:schemeClr>
                          </a:solidFill>
                          <a:effectLst/>
                          <a:latin typeface="+mj-lt"/>
                        </a:rPr>
                        <a:t>Podatek</a:t>
                      </a:r>
                      <a:endParaRPr lang="pl-PL" sz="2000" b="0" i="0" u="none" strike="noStrike">
                        <a:solidFill>
                          <a:schemeClr val="accent6">
                            <a:lumMod val="75000"/>
                          </a:schemeClr>
                        </a:solidFill>
                        <a:effectLst/>
                        <a:latin typeface="+mj-lt"/>
                      </a:endParaRPr>
                    </a:p>
                  </a:txBody>
                  <a:tcPr marL="360000" marR="412" marT="412" marB="0" anchor="ctr">
                    <a:lnL>
                      <a:noFill/>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a:solidFill>
                            <a:schemeClr val="tx1"/>
                          </a:solidFill>
                          <a:effectLst/>
                          <a:latin typeface="+mj-lt"/>
                        </a:rPr>
                        <a:t>-50</a:t>
                      </a:r>
                    </a:p>
                  </a:txBody>
                  <a:tcPr marL="0" marR="0" marT="0" marB="0" anchor="ctr">
                    <a:lnL>
                      <a:noFill/>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a:solidFill>
                            <a:schemeClr val="tx1"/>
                          </a:solidFill>
                          <a:effectLst/>
                          <a:latin typeface="+mj-lt"/>
                        </a:rPr>
                        <a:t>64</a:t>
                      </a:r>
                    </a:p>
                  </a:txBody>
                  <a:tcPr marL="0" marR="0" marT="0" marB="0" anchor="ctr">
                    <a:lnL>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a:solidFill>
                            <a:schemeClr val="tx1"/>
                          </a:solidFill>
                          <a:effectLst/>
                          <a:latin typeface="+mj-lt"/>
                        </a:rPr>
                        <a:t>-179%</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000" b="0" i="0" u="none" strike="noStrike">
                          <a:solidFill>
                            <a:schemeClr val="tx1"/>
                          </a:solidFill>
                          <a:effectLst/>
                          <a:latin typeface="+mj-lt"/>
                        </a:rPr>
                        <a:t>13</a:t>
                      </a:r>
                    </a:p>
                  </a:txBody>
                  <a:tcPr marL="0" marR="0" marT="0" marB="0" anchor="ctr">
                    <a:lnL w="38100"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000" b="0" i="0" u="none" strike="noStrike">
                          <a:solidFill>
                            <a:schemeClr val="tx1"/>
                          </a:solidFill>
                          <a:effectLst/>
                          <a:latin typeface="+mj-lt"/>
                        </a:rPr>
                        <a:t>4</a:t>
                      </a:r>
                    </a:p>
                  </a:txBody>
                  <a:tcPr marL="0" marR="0" marT="0" marB="0" anchor="ctr">
                    <a:lnL>
                      <a:noFill/>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000" b="0" i="0" u="none" strike="noStrike" dirty="0">
                          <a:solidFill>
                            <a:schemeClr val="tx1"/>
                          </a:solidFill>
                          <a:effectLst/>
                          <a:latin typeface="+mj-lt"/>
                          <a:ea typeface="+mn-ea"/>
                          <a:cs typeface="+mn-cs"/>
                        </a:rPr>
                        <a:t>-15</a:t>
                      </a:r>
                    </a:p>
                  </a:txBody>
                  <a:tcPr marL="0" marR="0" marT="0" marB="0" anchor="ctr">
                    <a:lnL>
                      <a:noFill/>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000" b="0" i="0" u="none" strike="noStrike">
                          <a:solidFill>
                            <a:schemeClr val="tx1"/>
                          </a:solidFill>
                          <a:effectLst/>
                          <a:latin typeface="+mj-lt"/>
                          <a:ea typeface="+mn-ea"/>
                          <a:cs typeface="+mn-cs"/>
                        </a:rPr>
                        <a:t>62</a:t>
                      </a:r>
                    </a:p>
                  </a:txBody>
                  <a:tcPr marL="0" marR="0" marT="0" marB="0" anchor="ctr">
                    <a:lnL>
                      <a:noFill/>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000" b="0" i="0" u="none" strike="noStrike" dirty="0">
                          <a:solidFill>
                            <a:schemeClr val="tx1"/>
                          </a:solidFill>
                          <a:effectLst/>
                          <a:latin typeface="+mj-lt"/>
                          <a:ea typeface="+mn-ea"/>
                          <a:cs typeface="+mn-cs"/>
                        </a:rPr>
                        <a:t>-29</a:t>
                      </a:r>
                    </a:p>
                  </a:txBody>
                  <a:tcPr marL="0" marR="0" marT="0" marB="0" anchor="ctr">
                    <a:lnL>
                      <a:noFill/>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000" b="0" i="0" u="none" strike="noStrike" dirty="0">
                          <a:solidFill>
                            <a:schemeClr val="tx1"/>
                          </a:solidFill>
                          <a:effectLst/>
                          <a:latin typeface="+mj-lt"/>
                          <a:ea typeface="+mn-ea"/>
                          <a:cs typeface="+mn-cs"/>
                        </a:rPr>
                        <a:t>28</a:t>
                      </a:r>
                    </a:p>
                  </a:txBody>
                  <a:tcPr marL="0" marR="0" marT="0" marB="0" anchor="ctr">
                    <a:lnL>
                      <a:noFill/>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dirty="0">
                          <a:solidFill>
                            <a:schemeClr val="tx1"/>
                          </a:solidFill>
                          <a:effectLst/>
                          <a:latin typeface="+mj-lt"/>
                        </a:rPr>
                        <a:t>-13</a:t>
                      </a:r>
                    </a:p>
                  </a:txBody>
                  <a:tcPr marL="0" marR="0" marT="0" marB="0" anchor="ctr">
                    <a:lnL>
                      <a:noFill/>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a:solidFill>
                            <a:schemeClr val="tx1"/>
                          </a:solidFill>
                          <a:effectLst/>
                          <a:latin typeface="+mj-lt"/>
                        </a:rPr>
                        <a:t>-37</a:t>
                      </a:r>
                    </a:p>
                  </a:txBody>
                  <a:tcPr marL="0" marR="0" marT="0" marB="0" anchor="ctr">
                    <a:lnL>
                      <a:noFill/>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462501495"/>
                  </a:ext>
                </a:extLst>
              </a:tr>
              <a:tr h="396000">
                <a:tc>
                  <a:txBody>
                    <a:bodyPr/>
                    <a:lstStyle/>
                    <a:p>
                      <a:pPr lvl="0" algn="l" rtl="0" fontAlgn="b"/>
                      <a:r>
                        <a:rPr lang="pl-PL" sz="2000" b="0" u="none" strike="noStrike">
                          <a:solidFill>
                            <a:schemeClr val="accent6">
                              <a:lumMod val="75000"/>
                            </a:schemeClr>
                          </a:solidFill>
                          <a:effectLst/>
                          <a:latin typeface="+mj-lt"/>
                        </a:rPr>
                        <a:t>Podatek %</a:t>
                      </a:r>
                      <a:endParaRPr lang="pl-PL" sz="2000" b="0" i="1" u="none" strike="noStrike">
                        <a:solidFill>
                          <a:schemeClr val="accent6">
                            <a:lumMod val="75000"/>
                          </a:schemeClr>
                        </a:solidFill>
                        <a:effectLst/>
                        <a:latin typeface="+mj-lt"/>
                      </a:endParaRPr>
                    </a:p>
                  </a:txBody>
                  <a:tcPr marL="360000" marR="412" marT="412"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1" u="none" strike="noStrike">
                          <a:solidFill>
                            <a:schemeClr val="tx1"/>
                          </a:solidFill>
                          <a:effectLst/>
                          <a:latin typeface="+mj-lt"/>
                        </a:rPr>
                        <a:t>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1" u="none" strike="noStrike">
                          <a:solidFill>
                            <a:schemeClr val="tx1"/>
                          </a:solidFill>
                          <a:effectLst/>
                          <a:latin typeface="+mj-lt"/>
                        </a:rPr>
                        <a:t>-6%</a:t>
                      </a:r>
                    </a:p>
                  </a:txBody>
                  <a:tcPr marL="0" marR="0" marT="0" marB="0" anchor="ct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endParaRPr lang="pl-PL" sz="2000" b="0" i="0" u="none" strike="noStrike">
                        <a:solidFill>
                          <a:schemeClr val="tx1"/>
                        </a:solidFill>
                        <a:effectLst/>
                        <a:latin typeface="+mj-lt"/>
                      </a:endParaRP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1" u="none" strike="noStrike">
                          <a:solidFill>
                            <a:schemeClr val="tx1"/>
                          </a:solidFill>
                          <a:effectLst/>
                          <a:latin typeface="+mj-lt"/>
                        </a:rPr>
                        <a:t>-4%</a:t>
                      </a:r>
                    </a:p>
                  </a:txBody>
                  <a:tcPr marL="0" marR="0" marT="0" marB="0" anchor="ctr">
                    <a:lnL w="381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1" u="none" strike="noStrike">
                          <a:solidFill>
                            <a:schemeClr val="tx1"/>
                          </a:solidFill>
                          <a:effectLst/>
                          <a:latin typeface="+mj-lt"/>
                        </a:rPr>
                        <a:t>-2%</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dirty="0">
                          <a:solidFill>
                            <a:schemeClr val="tx1"/>
                          </a:solidFill>
                          <a:effectLst/>
                          <a:latin typeface="+mj-lt"/>
                          <a:ea typeface="+mn-ea"/>
                          <a:cs typeface="+mn-cs"/>
                        </a:rPr>
                        <a:t>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chemeClr val="tx1"/>
                          </a:solidFill>
                          <a:effectLst/>
                          <a:latin typeface="+mj-lt"/>
                          <a:ea typeface="+mn-ea"/>
                          <a:cs typeface="+mn-cs"/>
                        </a:rPr>
                        <a:t>-118%</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dirty="0">
                          <a:solidFill>
                            <a:schemeClr val="tx1"/>
                          </a:solidFill>
                          <a:effectLst/>
                          <a:latin typeface="+mj-lt"/>
                          <a:ea typeface="+mn-ea"/>
                          <a:cs typeface="+mn-cs"/>
                        </a:rPr>
                        <a:t>10%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chemeClr val="tx1"/>
                          </a:solidFill>
                          <a:effectLst/>
                          <a:latin typeface="+mj-lt"/>
                          <a:ea typeface="+mn-ea"/>
                          <a:cs typeface="+mn-cs"/>
                        </a:rPr>
                        <a:t>-9%</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1" u="none" strike="noStrike">
                          <a:solidFill>
                            <a:schemeClr val="tx1"/>
                          </a:solidFill>
                          <a:effectLst/>
                          <a:latin typeface="+mj-lt"/>
                        </a:rPr>
                        <a:t>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1" u="none" strike="noStrike" dirty="0">
                          <a:solidFill>
                            <a:schemeClr val="tx1"/>
                          </a:solidFill>
                          <a:effectLst/>
                          <a:latin typeface="+mj-lt"/>
                        </a:rPr>
                        <a:t>15%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397284484"/>
                  </a:ext>
                </a:extLst>
              </a:tr>
              <a:tr h="396000">
                <a:tc>
                  <a:txBody>
                    <a:bodyPr/>
                    <a:lstStyle/>
                    <a:p>
                      <a:pPr lvl="0" algn="l" rtl="0" fontAlgn="b"/>
                      <a:r>
                        <a:rPr lang="pl-PL" sz="2000" b="1" u="none" strike="noStrike">
                          <a:solidFill>
                            <a:schemeClr val="accent6">
                              <a:lumMod val="75000"/>
                            </a:schemeClr>
                          </a:solidFill>
                          <a:effectLst/>
                          <a:latin typeface="+mj-lt"/>
                        </a:rPr>
                        <a:t>Zysk Netto</a:t>
                      </a:r>
                      <a:endParaRPr lang="pl-PL" sz="2000" b="1" i="0" u="none" strike="noStrike">
                        <a:solidFill>
                          <a:schemeClr val="accent6">
                            <a:lumMod val="75000"/>
                          </a:schemeClr>
                        </a:solidFill>
                        <a:effectLst/>
                        <a:latin typeface="+mj-lt"/>
                      </a:endParaRPr>
                    </a:p>
                  </a:txBody>
                  <a:tcPr marL="360000" marR="412" marT="412"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000" b="1" i="0" u="none" strike="noStrike">
                          <a:solidFill>
                            <a:schemeClr val="tx1"/>
                          </a:solidFill>
                          <a:effectLst/>
                          <a:latin typeface="+mj-lt"/>
                        </a:rPr>
                        <a:t>1 086</a:t>
                      </a:r>
                    </a:p>
                  </a:txBody>
                  <a:tcPr marL="0" marR="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000" b="1" i="0" u="none" strike="noStrike">
                          <a:solidFill>
                            <a:schemeClr val="tx1"/>
                          </a:solidFill>
                          <a:effectLst/>
                          <a:latin typeface="+mj-lt"/>
                        </a:rPr>
                        <a:t>1 074</a:t>
                      </a:r>
                    </a:p>
                  </a:txBody>
                  <a:tcPr marL="0" marR="0" marT="0" marB="0" anchor="ctr">
                    <a:lnL>
                      <a:noFill/>
                    </a:lnL>
                    <a:lnR w="38100" cap="flat" cmpd="sng" algn="ctr">
                      <a:noFill/>
                      <a:prstDash val="solid"/>
                      <a:round/>
                      <a:headEnd type="none" w="med" len="med"/>
                      <a:tailEnd type="none" w="med" len="med"/>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000" b="1" i="0" u="none" strike="noStrike">
                          <a:solidFill>
                            <a:schemeClr val="tx1"/>
                          </a:solidFill>
                          <a:effectLst/>
                          <a:latin typeface="+mj-lt"/>
                        </a:rPr>
                        <a:t>1%</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000" b="1" i="0" u="none" strike="noStrike">
                          <a:solidFill>
                            <a:schemeClr val="tx1"/>
                          </a:solidFill>
                          <a:effectLst/>
                          <a:latin typeface="+mj-lt"/>
                        </a:rPr>
                        <a:t>338</a:t>
                      </a:r>
                    </a:p>
                  </a:txBody>
                  <a:tcPr marL="0" marR="0" marT="0" marB="0" anchor="ctr">
                    <a:lnL w="38100" cap="flat" cmpd="sng" algn="ctr">
                      <a:noFill/>
                      <a:prstDash val="solid"/>
                      <a:round/>
                      <a:headEnd type="none" w="med" len="med"/>
                      <a:tailEnd type="none" w="med" len="med"/>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000" b="1" i="0" u="none" strike="noStrike">
                          <a:solidFill>
                            <a:schemeClr val="tx1"/>
                          </a:solidFill>
                          <a:effectLst/>
                          <a:latin typeface="+mj-lt"/>
                        </a:rPr>
                        <a:t>265</a:t>
                      </a:r>
                    </a:p>
                  </a:txBody>
                  <a:tcPr marL="0" marR="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000" b="1" i="0" u="none" strike="noStrike" dirty="0">
                          <a:solidFill>
                            <a:schemeClr val="tx1"/>
                          </a:solidFill>
                          <a:effectLst/>
                          <a:latin typeface="+mj-lt"/>
                          <a:ea typeface="+mn-ea"/>
                          <a:cs typeface="+mn-cs"/>
                        </a:rPr>
                        <a:t>356</a:t>
                      </a:r>
                    </a:p>
                  </a:txBody>
                  <a:tcPr marL="0" marR="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000" b="1" i="0" u="none" strike="noStrike" dirty="0">
                          <a:solidFill>
                            <a:schemeClr val="tx1"/>
                          </a:solidFill>
                          <a:effectLst/>
                          <a:latin typeface="+mj-lt"/>
                          <a:ea typeface="+mn-ea"/>
                          <a:cs typeface="+mn-cs"/>
                        </a:rPr>
                        <a:t>115</a:t>
                      </a:r>
                    </a:p>
                  </a:txBody>
                  <a:tcPr marL="0" marR="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000" b="1" i="0" u="none" strike="noStrike">
                          <a:solidFill>
                            <a:schemeClr val="tx1"/>
                          </a:solidFill>
                          <a:effectLst/>
                          <a:latin typeface="+mj-lt"/>
                          <a:ea typeface="+mn-ea"/>
                          <a:cs typeface="+mn-cs"/>
                        </a:rPr>
                        <a:t>252</a:t>
                      </a:r>
                    </a:p>
                  </a:txBody>
                  <a:tcPr marL="0" marR="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000" b="1" i="0" u="none" strike="noStrike" dirty="0">
                          <a:solidFill>
                            <a:schemeClr val="tx1"/>
                          </a:solidFill>
                          <a:effectLst/>
                          <a:latin typeface="+mj-lt"/>
                          <a:ea typeface="+mn-ea"/>
                          <a:cs typeface="+mn-cs"/>
                        </a:rPr>
                        <a:t>332</a:t>
                      </a:r>
                    </a:p>
                  </a:txBody>
                  <a:tcPr marL="0" marR="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000" b="1" i="0" u="none" strike="noStrike" dirty="0">
                          <a:solidFill>
                            <a:schemeClr val="tx1"/>
                          </a:solidFill>
                          <a:effectLst/>
                          <a:latin typeface="+mj-lt"/>
                        </a:rPr>
                        <a:t>293</a:t>
                      </a:r>
                    </a:p>
                  </a:txBody>
                  <a:tcPr marL="0" marR="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000" b="1" i="0" u="none" strike="noStrike" dirty="0">
                          <a:solidFill>
                            <a:schemeClr val="tx1"/>
                          </a:solidFill>
                          <a:effectLst/>
                          <a:latin typeface="+mj-lt"/>
                        </a:rPr>
                        <a:t>208</a:t>
                      </a:r>
                    </a:p>
                  </a:txBody>
                  <a:tcPr marL="0" marR="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2053095281"/>
                  </a:ext>
                </a:extLst>
              </a:tr>
              <a:tr h="396000">
                <a:tc>
                  <a:txBody>
                    <a:bodyPr/>
                    <a:lstStyle/>
                    <a:p>
                      <a:pPr lvl="0" algn="l" rtl="0" fontAlgn="b"/>
                      <a:r>
                        <a:rPr lang="pl-PL" sz="2000" b="0" u="none" strike="noStrike">
                          <a:solidFill>
                            <a:schemeClr val="accent6">
                              <a:lumMod val="75000"/>
                            </a:schemeClr>
                          </a:solidFill>
                          <a:effectLst/>
                          <a:latin typeface="+mj-lt"/>
                        </a:rPr>
                        <a:t>Marża zysku netto </a:t>
                      </a:r>
                      <a:endParaRPr lang="pl-PL" sz="2000" b="0" i="1" u="none" strike="noStrike">
                        <a:solidFill>
                          <a:schemeClr val="accent6">
                            <a:lumMod val="75000"/>
                          </a:schemeClr>
                        </a:solidFill>
                        <a:effectLst/>
                        <a:latin typeface="+mj-lt"/>
                      </a:endParaRPr>
                    </a:p>
                  </a:txBody>
                  <a:tcPr marL="360000" marR="412" marT="412" marB="0" anchor="ctr">
                    <a:lnL>
                      <a:noFill/>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a:solidFill>
                            <a:schemeClr val="tx1"/>
                          </a:solidFill>
                          <a:effectLst/>
                          <a:latin typeface="+mj-lt"/>
                        </a:rPr>
                        <a:t>34%</a:t>
                      </a:r>
                    </a:p>
                  </a:txBody>
                  <a:tcPr marL="0" marR="0" marT="0" marB="0" anchor="ctr">
                    <a:lnL>
                      <a:noFill/>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a:solidFill>
                            <a:schemeClr val="tx1"/>
                          </a:solidFill>
                          <a:effectLst/>
                          <a:latin typeface="+mj-lt"/>
                        </a:rPr>
                        <a:t>37%</a:t>
                      </a:r>
                    </a:p>
                  </a:txBody>
                  <a:tcPr marL="0" marR="0" marT="0" marB="0" anchor="ctr">
                    <a:lnL>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endParaRPr lang="pl-PL" sz="2000" b="0" i="0" u="none" strike="noStrike">
                        <a:solidFill>
                          <a:schemeClr val="tx1"/>
                        </a:solidFill>
                        <a:effectLst/>
                        <a:latin typeface="+mj-lt"/>
                      </a:endParaRP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000" b="0" i="0" u="none" strike="noStrike">
                          <a:solidFill>
                            <a:schemeClr val="tx1"/>
                          </a:solidFill>
                          <a:effectLst/>
                          <a:latin typeface="+mj-lt"/>
                        </a:rPr>
                        <a:t>45%</a:t>
                      </a:r>
                    </a:p>
                  </a:txBody>
                  <a:tcPr marL="0" marR="0" marT="0" marB="0" anchor="ctr">
                    <a:lnL w="38100"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000" b="0" i="0" u="none" strike="noStrike">
                          <a:solidFill>
                            <a:schemeClr val="tx1"/>
                          </a:solidFill>
                          <a:effectLst/>
                          <a:latin typeface="+mj-lt"/>
                        </a:rPr>
                        <a:t>36%</a:t>
                      </a:r>
                    </a:p>
                  </a:txBody>
                  <a:tcPr marL="0" marR="0" marT="0" marB="0" anchor="ctr">
                    <a:lnL>
                      <a:noFill/>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000" b="0" i="0" u="none" strike="noStrike" dirty="0">
                          <a:solidFill>
                            <a:schemeClr val="tx1"/>
                          </a:solidFill>
                          <a:effectLst/>
                          <a:latin typeface="+mj-lt"/>
                          <a:ea typeface="+mn-ea"/>
                          <a:cs typeface="+mn-cs"/>
                        </a:rPr>
                        <a:t>42%</a:t>
                      </a:r>
                    </a:p>
                  </a:txBody>
                  <a:tcPr marL="0" marR="0" marT="0" marB="0" anchor="ctr">
                    <a:lnL>
                      <a:noFill/>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000" b="0" i="0" u="none" strike="noStrike" dirty="0">
                          <a:solidFill>
                            <a:schemeClr val="tx1"/>
                          </a:solidFill>
                          <a:effectLst/>
                          <a:latin typeface="+mj-lt"/>
                          <a:ea typeface="+mn-ea"/>
                          <a:cs typeface="+mn-cs"/>
                        </a:rPr>
                        <a:t>20%</a:t>
                      </a:r>
                    </a:p>
                  </a:txBody>
                  <a:tcPr marL="0" marR="0" marT="0" marB="0" anchor="ctr">
                    <a:lnL>
                      <a:noFill/>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000" b="0" i="0" u="none" strike="noStrike" dirty="0">
                          <a:solidFill>
                            <a:schemeClr val="tx1"/>
                          </a:solidFill>
                          <a:effectLst/>
                          <a:latin typeface="+mj-lt"/>
                          <a:ea typeface="+mn-ea"/>
                          <a:cs typeface="+mn-cs"/>
                        </a:rPr>
                        <a:t>31%</a:t>
                      </a:r>
                    </a:p>
                  </a:txBody>
                  <a:tcPr marL="0" marR="0" marT="0" marB="0" anchor="ctr">
                    <a:lnL>
                      <a:noFill/>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000" b="0" i="0" u="none" strike="noStrike" dirty="0">
                          <a:solidFill>
                            <a:schemeClr val="tx1"/>
                          </a:solidFill>
                          <a:effectLst/>
                          <a:latin typeface="+mj-lt"/>
                          <a:ea typeface="+mn-ea"/>
                          <a:cs typeface="+mn-cs"/>
                        </a:rPr>
                        <a:t>42%</a:t>
                      </a:r>
                    </a:p>
                  </a:txBody>
                  <a:tcPr marL="0" marR="0" marT="0" marB="0" anchor="ctr">
                    <a:lnL>
                      <a:noFill/>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a:solidFill>
                            <a:schemeClr val="tx1"/>
                          </a:solidFill>
                          <a:effectLst/>
                          <a:latin typeface="+mj-lt"/>
                        </a:rPr>
                        <a:t>36%</a:t>
                      </a:r>
                    </a:p>
                  </a:txBody>
                  <a:tcPr marL="0" marR="0" marT="0" marB="0" anchor="ctr">
                    <a:lnL>
                      <a:noFill/>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000" b="0" i="0" u="none" strike="noStrike" dirty="0">
                          <a:solidFill>
                            <a:schemeClr val="tx1"/>
                          </a:solidFill>
                          <a:effectLst/>
                          <a:latin typeface="+mj-lt"/>
                        </a:rPr>
                        <a:t>26%</a:t>
                      </a:r>
                    </a:p>
                  </a:txBody>
                  <a:tcPr marL="0" marR="0" marT="0" marB="0" anchor="ctr">
                    <a:lnL>
                      <a:noFill/>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199601407"/>
                  </a:ext>
                </a:extLst>
              </a:tr>
              <a:tr h="396000">
                <a:tc>
                  <a:txBody>
                    <a:bodyPr/>
                    <a:lstStyle/>
                    <a:p>
                      <a:pPr lvl="0" algn="l" rtl="0" fontAlgn="b"/>
                      <a:r>
                        <a:rPr lang="pl-PL" sz="2000" b="0" u="none" strike="noStrike">
                          <a:solidFill>
                            <a:schemeClr val="accent6">
                              <a:lumMod val="75000"/>
                            </a:schemeClr>
                          </a:solidFill>
                          <a:effectLst/>
                          <a:latin typeface="+mj-lt"/>
                        </a:rPr>
                        <a:t>ROE kroczące (LTM)</a:t>
                      </a:r>
                      <a:endParaRPr lang="pl-PL" sz="2000" b="0" i="1" u="none" strike="noStrike">
                        <a:solidFill>
                          <a:schemeClr val="accent6">
                            <a:lumMod val="75000"/>
                          </a:schemeClr>
                        </a:solidFill>
                        <a:effectLst/>
                        <a:latin typeface="+mj-lt"/>
                      </a:endParaRPr>
                    </a:p>
                  </a:txBody>
                  <a:tcPr marL="360000" marR="412" marT="412"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chemeClr val="tx1"/>
                          </a:solidFill>
                          <a:effectLst/>
                          <a:latin typeface="+mj-lt"/>
                        </a:rPr>
                        <a:t>20%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chemeClr val="tx1"/>
                          </a:solidFill>
                          <a:effectLst/>
                          <a:latin typeface="+mj-lt"/>
                        </a:rPr>
                        <a:t>24%</a:t>
                      </a:r>
                    </a:p>
                  </a:txBody>
                  <a:tcPr marL="0" marR="0" marT="0" marB="0" anchor="ct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endParaRPr lang="pl-PL" sz="2000" b="0" i="0" u="none" strike="noStrike">
                        <a:solidFill>
                          <a:schemeClr val="tx1"/>
                        </a:solidFill>
                        <a:effectLst/>
                        <a:latin typeface="+mj-lt"/>
                      </a:endParaRP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chemeClr val="tx1"/>
                          </a:solidFill>
                          <a:effectLst/>
                          <a:latin typeface="+mj-lt"/>
                        </a:rPr>
                        <a:t>26%</a:t>
                      </a:r>
                    </a:p>
                  </a:txBody>
                  <a:tcPr marL="0" marR="0" marT="0" marB="0" anchor="ctr">
                    <a:lnL w="381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chemeClr val="tx1"/>
                          </a:solidFill>
                          <a:effectLst/>
                          <a:latin typeface="+mj-lt"/>
                        </a:rPr>
                        <a:t>26%</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a:solidFill>
                            <a:schemeClr val="tx1"/>
                          </a:solidFill>
                          <a:effectLst/>
                          <a:latin typeface="+mj-lt"/>
                          <a:ea typeface="+mn-ea"/>
                          <a:cs typeface="+mn-cs"/>
                        </a:rPr>
                        <a:t>27%</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dirty="0">
                          <a:solidFill>
                            <a:schemeClr val="tx1"/>
                          </a:solidFill>
                          <a:effectLst/>
                          <a:latin typeface="+mj-lt"/>
                          <a:ea typeface="+mn-ea"/>
                          <a:cs typeface="+mn-cs"/>
                        </a:rPr>
                        <a:t>24%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dirty="0">
                          <a:solidFill>
                            <a:schemeClr val="tx1"/>
                          </a:solidFill>
                          <a:effectLst/>
                          <a:latin typeface="+mj-lt"/>
                          <a:ea typeface="+mn-ea"/>
                          <a:cs typeface="+mn-cs"/>
                        </a:rPr>
                        <a:t>21%</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000" b="0" i="0" u="none" strike="noStrike" dirty="0">
                          <a:solidFill>
                            <a:schemeClr val="tx1"/>
                          </a:solidFill>
                          <a:effectLst/>
                          <a:latin typeface="+mj-lt"/>
                          <a:ea typeface="+mn-ea"/>
                          <a:cs typeface="+mn-cs"/>
                        </a:rPr>
                        <a:t>22%</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a:solidFill>
                            <a:schemeClr val="tx1"/>
                          </a:solidFill>
                          <a:effectLst/>
                          <a:latin typeface="+mj-lt"/>
                        </a:rPr>
                        <a:t>20%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000" b="0" i="0" u="none" strike="noStrike" dirty="0">
                          <a:solidFill>
                            <a:schemeClr val="tx1"/>
                          </a:solidFill>
                          <a:effectLst/>
                          <a:latin typeface="+mj-lt"/>
                        </a:rPr>
                        <a:t>20%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4281919499"/>
                  </a:ext>
                </a:extLst>
              </a:tr>
              <a:tr h="396000">
                <a:tc>
                  <a:txBody>
                    <a:bodyPr/>
                    <a:lstStyle/>
                    <a:p>
                      <a:pPr lvl="0" algn="l" rtl="0" fontAlgn="b"/>
                      <a:r>
                        <a:rPr lang="pl-PL" sz="2000" b="1" u="none" strike="noStrike">
                          <a:solidFill>
                            <a:schemeClr val="accent6">
                              <a:lumMod val="75000"/>
                            </a:schemeClr>
                          </a:solidFill>
                          <a:effectLst/>
                          <a:latin typeface="+mj-lt"/>
                        </a:rPr>
                        <a:t>EBITDA gotówkowa</a:t>
                      </a:r>
                      <a:endParaRPr lang="pl-PL" sz="2000" b="1" i="0" u="none" strike="noStrike">
                        <a:solidFill>
                          <a:schemeClr val="accent6">
                            <a:lumMod val="75000"/>
                          </a:schemeClr>
                        </a:solidFill>
                        <a:effectLst/>
                        <a:latin typeface="+mj-lt"/>
                      </a:endParaRPr>
                    </a:p>
                  </a:txBody>
                  <a:tcPr marL="360000" marR="412" marT="412"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000" b="1" i="0" u="none" strike="noStrike">
                          <a:solidFill>
                            <a:schemeClr val="tx1"/>
                          </a:solidFill>
                          <a:effectLst/>
                          <a:latin typeface="+mj-lt"/>
                        </a:rPr>
                        <a:t>2 665</a:t>
                      </a:r>
                    </a:p>
                  </a:txBody>
                  <a:tcPr marL="0" marR="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000" b="1" i="0" u="none" strike="noStrike">
                          <a:solidFill>
                            <a:schemeClr val="tx1"/>
                          </a:solidFill>
                          <a:effectLst/>
                          <a:latin typeface="+mj-lt"/>
                        </a:rPr>
                        <a:t>2 374</a:t>
                      </a:r>
                    </a:p>
                  </a:txBody>
                  <a:tcPr marL="0" marR="0" marT="0" marB="0" anchor="ctr">
                    <a:lnL>
                      <a:noFill/>
                    </a:lnL>
                    <a:lnR w="38100" cap="flat" cmpd="sng" algn="ctr">
                      <a:noFill/>
                      <a:prstDash val="solid"/>
                      <a:round/>
                      <a:headEnd type="none" w="med" len="med"/>
                      <a:tailEnd type="none" w="med" len="med"/>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000" b="1" i="0" u="none" strike="noStrike" dirty="0">
                          <a:solidFill>
                            <a:schemeClr val="tx1"/>
                          </a:solidFill>
                          <a:effectLst/>
                          <a:latin typeface="+mj-lt"/>
                        </a:rPr>
                        <a:t>12%</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000" b="1" i="0" u="none" strike="noStrike">
                          <a:solidFill>
                            <a:schemeClr val="tx1"/>
                          </a:solidFill>
                          <a:effectLst/>
                          <a:latin typeface="+mj-lt"/>
                        </a:rPr>
                        <a:t>604</a:t>
                      </a:r>
                    </a:p>
                  </a:txBody>
                  <a:tcPr marL="0" marR="0" marT="0" marB="0" anchor="ctr">
                    <a:lnL w="38100" cap="flat" cmpd="sng" algn="ctr">
                      <a:noFill/>
                      <a:prstDash val="solid"/>
                      <a:round/>
                      <a:headEnd type="none" w="med" len="med"/>
                      <a:tailEnd type="none" w="med" len="med"/>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000" b="1" i="0" u="none" strike="noStrike">
                          <a:solidFill>
                            <a:schemeClr val="tx1"/>
                          </a:solidFill>
                          <a:effectLst/>
                          <a:latin typeface="+mj-lt"/>
                        </a:rPr>
                        <a:t>587</a:t>
                      </a:r>
                    </a:p>
                  </a:txBody>
                  <a:tcPr marL="0" marR="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000" b="1" i="0" u="none" strike="noStrike">
                          <a:solidFill>
                            <a:schemeClr val="tx1"/>
                          </a:solidFill>
                          <a:effectLst/>
                          <a:latin typeface="+mj-lt"/>
                          <a:ea typeface="+mn-ea"/>
                          <a:cs typeface="+mn-cs"/>
                        </a:rPr>
                        <a:t>579</a:t>
                      </a:r>
                    </a:p>
                  </a:txBody>
                  <a:tcPr marL="0" marR="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000" b="1" i="0" u="none" strike="noStrike" dirty="0">
                          <a:solidFill>
                            <a:schemeClr val="tx1"/>
                          </a:solidFill>
                          <a:effectLst/>
                          <a:latin typeface="+mj-lt"/>
                          <a:ea typeface="+mn-ea"/>
                          <a:cs typeface="+mn-cs"/>
                        </a:rPr>
                        <a:t>604</a:t>
                      </a:r>
                    </a:p>
                  </a:txBody>
                  <a:tcPr marL="0" marR="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000" b="1" i="0" u="none" strike="noStrike" dirty="0">
                          <a:solidFill>
                            <a:schemeClr val="tx1"/>
                          </a:solidFill>
                          <a:effectLst/>
                          <a:latin typeface="+mj-lt"/>
                          <a:ea typeface="+mn-ea"/>
                          <a:cs typeface="+mn-cs"/>
                        </a:rPr>
                        <a:t>618</a:t>
                      </a:r>
                    </a:p>
                  </a:txBody>
                  <a:tcPr marL="0" marR="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000" b="1" i="0" u="none" strike="noStrike" dirty="0">
                          <a:solidFill>
                            <a:schemeClr val="tx1"/>
                          </a:solidFill>
                          <a:effectLst/>
                          <a:latin typeface="+mj-lt"/>
                          <a:ea typeface="+mn-ea"/>
                          <a:cs typeface="+mn-cs"/>
                        </a:rPr>
                        <a:t>682</a:t>
                      </a:r>
                    </a:p>
                  </a:txBody>
                  <a:tcPr marL="0" marR="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000" b="1" i="0" u="none" strike="noStrike" dirty="0">
                          <a:solidFill>
                            <a:schemeClr val="tx1"/>
                          </a:solidFill>
                          <a:effectLst/>
                          <a:latin typeface="+mj-lt"/>
                        </a:rPr>
                        <a:t>707</a:t>
                      </a:r>
                    </a:p>
                  </a:txBody>
                  <a:tcPr marL="0" marR="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000" b="1" i="0" u="none" strike="noStrike" dirty="0">
                          <a:solidFill>
                            <a:schemeClr val="tx1"/>
                          </a:solidFill>
                          <a:effectLst/>
                          <a:latin typeface="+mj-lt"/>
                        </a:rPr>
                        <a:t>658</a:t>
                      </a:r>
                    </a:p>
                  </a:txBody>
                  <a:tcPr marL="0" marR="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2955992627"/>
                  </a:ext>
                </a:extLst>
              </a:tr>
            </a:tbl>
          </a:graphicData>
        </a:graphic>
      </p:graphicFrame>
      <p:pic>
        <p:nvPicPr>
          <p:cNvPr id="6" name="Obraz 5" descr="Drapacze chmur pokazywane z widoku w górę">
            <a:extLst>
              <a:ext uri="{FF2B5EF4-FFF2-40B4-BE49-F238E27FC236}">
                <a16:creationId xmlns:a16="http://schemas.microsoft.com/office/drawing/2014/main" id="{1999A814-6628-A8C6-DC42-36D9EF2F87AF}"/>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7" name="Prostokąt 6">
            <a:extLst>
              <a:ext uri="{FF2B5EF4-FFF2-40B4-BE49-F238E27FC236}">
                <a16:creationId xmlns:a16="http://schemas.microsoft.com/office/drawing/2014/main" id="{87B78CC0-BDAC-9BFE-0D89-262CC0D3DB86}"/>
              </a:ext>
            </a:extLst>
          </p:cNvPr>
          <p:cNvSpPr/>
          <p:nvPr/>
        </p:nvSpPr>
        <p:spPr>
          <a:xfrm>
            <a:off x="0" y="-1"/>
            <a:ext cx="24384000" cy="2083981"/>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3282"/>
              </a:solidFill>
              <a:effectLst/>
              <a:uLnTx/>
              <a:uFillTx/>
              <a:latin typeface="Lato Light"/>
              <a:ea typeface="+mn-ea"/>
              <a:cs typeface="+mn-cs"/>
            </a:endParaRPr>
          </a:p>
        </p:txBody>
      </p:sp>
      <p:sp>
        <p:nvSpPr>
          <p:cNvPr id="8" name="pole tekstowe 7">
            <a:extLst>
              <a:ext uri="{FF2B5EF4-FFF2-40B4-BE49-F238E27FC236}">
                <a16:creationId xmlns:a16="http://schemas.microsoft.com/office/drawing/2014/main" id="{D92D60D4-524B-6C94-5353-5F6CE34EEE0F}"/>
              </a:ext>
            </a:extLst>
          </p:cNvPr>
          <p:cNvSpPr txBox="1"/>
          <p:nvPr/>
        </p:nvSpPr>
        <p:spPr>
          <a:xfrm>
            <a:off x="533992" y="914994"/>
            <a:ext cx="19578885" cy="707886"/>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a:ln>
                  <a:noFill/>
                </a:ln>
                <a:solidFill>
                  <a:srgbClr val="007DFA">
                    <a:lumMod val="20000"/>
                    <a:lumOff val="80000"/>
                  </a:srgbClr>
                </a:solidFill>
                <a:effectLst/>
                <a:uLnTx/>
                <a:uFillTx/>
                <a:latin typeface="Lato"/>
                <a:ea typeface="+mn-ea"/>
                <a:cs typeface="+mn-cs"/>
              </a:rPr>
              <a:t>Grupa KRUK – P&amp;L w podziale na segmenty biznesowe (układ prezentacyjny)</a:t>
            </a:r>
          </a:p>
        </p:txBody>
      </p:sp>
      <p:pic>
        <p:nvPicPr>
          <p:cNvPr id="9" name="Grafika 8">
            <a:extLst>
              <a:ext uri="{FF2B5EF4-FFF2-40B4-BE49-F238E27FC236}">
                <a16:creationId xmlns:a16="http://schemas.microsoft.com/office/drawing/2014/main" id="{1C7EBF68-161F-0EDF-D711-5B6A87B1B4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85086" y="491795"/>
            <a:ext cx="1364921" cy="1075833"/>
          </a:xfrm>
          <a:prstGeom prst="rect">
            <a:avLst/>
          </a:prstGeom>
        </p:spPr>
      </p:pic>
      <p:cxnSp>
        <p:nvCxnSpPr>
          <p:cNvPr id="5" name="Łącznik prosty 4">
            <a:extLst>
              <a:ext uri="{FF2B5EF4-FFF2-40B4-BE49-F238E27FC236}">
                <a16:creationId xmlns:a16="http://schemas.microsoft.com/office/drawing/2014/main" id="{02FF18E7-9466-5FEE-6631-8529CD9475B7}"/>
              </a:ext>
            </a:extLst>
          </p:cNvPr>
          <p:cNvCxnSpPr>
            <a:cxnSpLocks/>
          </p:cNvCxnSpPr>
          <p:nvPr/>
        </p:nvCxnSpPr>
        <p:spPr>
          <a:xfrm>
            <a:off x="12336016" y="2609528"/>
            <a:ext cx="0" cy="101136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pole tekstowe 9">
            <a:extLst>
              <a:ext uri="{FF2B5EF4-FFF2-40B4-BE49-F238E27FC236}">
                <a16:creationId xmlns:a16="http://schemas.microsoft.com/office/drawing/2014/main" id="{9D252274-ED08-57EA-F7D1-54157B294032}"/>
              </a:ext>
            </a:extLst>
          </p:cNvPr>
          <p:cNvSpPr txBox="1"/>
          <p:nvPr/>
        </p:nvSpPr>
        <p:spPr>
          <a:xfrm>
            <a:off x="472186" y="13338720"/>
            <a:ext cx="20504790" cy="307777"/>
          </a:xfrm>
          <a:prstGeom prst="rect">
            <a:avLst/>
          </a:prstGeom>
          <a:solidFill>
            <a:schemeClr val="bg1"/>
          </a:solidFill>
        </p:spPr>
        <p:txBody>
          <a:bodyPr wrap="square" rtlCol="0">
            <a:spAutoFit/>
          </a:bodyPr>
          <a:lstStyle/>
          <a:p>
            <a:pPr algn="l" fontAlgn="t"/>
            <a:r>
              <a:rPr lang="pl-PL" sz="1400" b="0" u="none" strike="noStrike">
                <a:solidFill>
                  <a:schemeClr val="tx1"/>
                </a:solidFill>
                <a:effectLst/>
                <a:latin typeface="+mj-lt"/>
              </a:rPr>
              <a:t>*Odchylenia wpłat rzeczywistych, zmniejszenia z tytułu wcześniejszej realizacji wpłat na sprawach zabezpieczonych, wpłaty od pierwotnego wierzyciela</a:t>
            </a:r>
          </a:p>
        </p:txBody>
      </p:sp>
      <p:sp>
        <p:nvSpPr>
          <p:cNvPr id="4" name="Symbol zastępczy numeru slajdu 2">
            <a:extLst>
              <a:ext uri="{FF2B5EF4-FFF2-40B4-BE49-F238E27FC236}">
                <a16:creationId xmlns:a16="http://schemas.microsoft.com/office/drawing/2014/main" id="{7FCA8EA6-86DA-9262-623F-3C2D8E42AB50}"/>
              </a:ext>
            </a:extLst>
          </p:cNvPr>
          <p:cNvSpPr txBox="1">
            <a:spLocks/>
          </p:cNvSpPr>
          <p:nvPr/>
        </p:nvSpPr>
        <p:spPr>
          <a:xfrm>
            <a:off x="23397988" y="13214602"/>
            <a:ext cx="904038" cy="384721"/>
          </a:xfrm>
          <a:prstGeom prst="rect">
            <a:avLst/>
          </a:prstGeom>
        </p:spPr>
        <p:txBody>
          <a:bodyPr/>
          <a:lstStyle>
            <a:defPPr>
              <a:defRPr lang="pl-PL"/>
            </a:defPPr>
            <a:lvl1pPr marL="0" algn="l" defTabSz="1104778" rtl="0" eaLnBrk="1" latinLnBrk="0" hangingPunct="1">
              <a:defRPr sz="2175" kern="1200">
                <a:solidFill>
                  <a:schemeClr val="tx1"/>
                </a:solidFill>
                <a:latin typeface="+mn-lt"/>
                <a:ea typeface="+mn-ea"/>
                <a:cs typeface="+mn-cs"/>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algn="r">
              <a:defRPr/>
            </a:pPr>
            <a:fld id="{05D33902-A113-4A7A-BEEF-EE9D90F362D7}" type="slidenum">
              <a:rPr lang="pl-PL" sz="2500" smtClean="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rPr>
              <a:pPr algn="r">
                <a:defRPr/>
              </a:pPr>
              <a:t>21</a:t>
            </a:fld>
            <a:endParaRPr lang="pl-PL" sz="2500" dirty="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2412490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73D679E-10E5-CB23-B521-92D436EB0FAD}"/>
              </a:ext>
            </a:extLst>
          </p:cNvPr>
          <p:cNvGraphicFramePr>
            <a:graphicFrameLocks noGrp="1"/>
          </p:cNvGraphicFramePr>
          <p:nvPr>
            <p:extLst>
              <p:ext uri="{D42A27DB-BD31-4B8C-83A1-F6EECF244321}">
                <p14:modId xmlns:p14="http://schemas.microsoft.com/office/powerpoint/2010/main" val="3040091377"/>
              </p:ext>
            </p:extLst>
          </p:nvPr>
        </p:nvGraphicFramePr>
        <p:xfrm>
          <a:off x="2544367" y="3522704"/>
          <a:ext cx="18288713" cy="7643520"/>
        </p:xfrm>
        <a:graphic>
          <a:graphicData uri="http://schemas.openxmlformats.org/drawingml/2006/table">
            <a:tbl>
              <a:tblPr>
                <a:tableStyleId>{2D5ABB26-0587-4C30-8999-92F81FD0307C}</a:tableStyleId>
              </a:tblPr>
              <a:tblGrid>
                <a:gridCol w="6408713">
                  <a:extLst>
                    <a:ext uri="{9D8B030D-6E8A-4147-A177-3AD203B41FA5}">
                      <a16:colId xmlns:a16="http://schemas.microsoft.com/office/drawing/2014/main" val="2545275928"/>
                    </a:ext>
                  </a:extLst>
                </a:gridCol>
                <a:gridCol w="1080000">
                  <a:extLst>
                    <a:ext uri="{9D8B030D-6E8A-4147-A177-3AD203B41FA5}">
                      <a16:colId xmlns:a16="http://schemas.microsoft.com/office/drawing/2014/main" val="3551503353"/>
                    </a:ext>
                  </a:extLst>
                </a:gridCol>
                <a:gridCol w="1080000">
                  <a:extLst>
                    <a:ext uri="{9D8B030D-6E8A-4147-A177-3AD203B41FA5}">
                      <a16:colId xmlns:a16="http://schemas.microsoft.com/office/drawing/2014/main" val="3021819442"/>
                    </a:ext>
                  </a:extLst>
                </a:gridCol>
                <a:gridCol w="1080000">
                  <a:extLst>
                    <a:ext uri="{9D8B030D-6E8A-4147-A177-3AD203B41FA5}">
                      <a16:colId xmlns:a16="http://schemas.microsoft.com/office/drawing/2014/main" val="2251270555"/>
                    </a:ext>
                  </a:extLst>
                </a:gridCol>
                <a:gridCol w="1080000">
                  <a:extLst>
                    <a:ext uri="{9D8B030D-6E8A-4147-A177-3AD203B41FA5}">
                      <a16:colId xmlns:a16="http://schemas.microsoft.com/office/drawing/2014/main" val="3862356085"/>
                    </a:ext>
                  </a:extLst>
                </a:gridCol>
                <a:gridCol w="1080000">
                  <a:extLst>
                    <a:ext uri="{9D8B030D-6E8A-4147-A177-3AD203B41FA5}">
                      <a16:colId xmlns:a16="http://schemas.microsoft.com/office/drawing/2014/main" val="3720099480"/>
                    </a:ext>
                  </a:extLst>
                </a:gridCol>
                <a:gridCol w="1080000">
                  <a:extLst>
                    <a:ext uri="{9D8B030D-6E8A-4147-A177-3AD203B41FA5}">
                      <a16:colId xmlns:a16="http://schemas.microsoft.com/office/drawing/2014/main" val="3672664229"/>
                    </a:ext>
                  </a:extLst>
                </a:gridCol>
                <a:gridCol w="1080000">
                  <a:extLst>
                    <a:ext uri="{9D8B030D-6E8A-4147-A177-3AD203B41FA5}">
                      <a16:colId xmlns:a16="http://schemas.microsoft.com/office/drawing/2014/main" val="2982794618"/>
                    </a:ext>
                  </a:extLst>
                </a:gridCol>
                <a:gridCol w="1080000">
                  <a:extLst>
                    <a:ext uri="{9D8B030D-6E8A-4147-A177-3AD203B41FA5}">
                      <a16:colId xmlns:a16="http://schemas.microsoft.com/office/drawing/2014/main" val="440830871"/>
                    </a:ext>
                  </a:extLst>
                </a:gridCol>
                <a:gridCol w="1080000">
                  <a:extLst>
                    <a:ext uri="{9D8B030D-6E8A-4147-A177-3AD203B41FA5}">
                      <a16:colId xmlns:a16="http://schemas.microsoft.com/office/drawing/2014/main" val="2067138541"/>
                    </a:ext>
                  </a:extLst>
                </a:gridCol>
                <a:gridCol w="1080000">
                  <a:extLst>
                    <a:ext uri="{9D8B030D-6E8A-4147-A177-3AD203B41FA5}">
                      <a16:colId xmlns:a16="http://schemas.microsoft.com/office/drawing/2014/main" val="773982776"/>
                    </a:ext>
                  </a:extLst>
                </a:gridCol>
                <a:gridCol w="1080000">
                  <a:extLst>
                    <a:ext uri="{9D8B030D-6E8A-4147-A177-3AD203B41FA5}">
                      <a16:colId xmlns:a16="http://schemas.microsoft.com/office/drawing/2014/main" val="1929472854"/>
                    </a:ext>
                  </a:extLst>
                </a:gridCol>
              </a:tblGrid>
              <a:tr h="72710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l-PL" sz="2400" b="0" u="none" strike="noStrike" dirty="0">
                          <a:solidFill>
                            <a:schemeClr val="bg1"/>
                          </a:solidFill>
                          <a:effectLst/>
                          <a:latin typeface="Lato Bold" panose="020F0502020204030203" charset="0"/>
                          <a:ea typeface="Lato Bold" panose="020F0502020204030203" charset="0"/>
                          <a:cs typeface="Lato Bold" panose="020F0502020204030203" charset="0"/>
                        </a:rPr>
                        <a:t>w mln zł</a:t>
                      </a:r>
                      <a:endParaRPr lang="pl-PL" sz="2400" b="0" i="0" u="none" strike="noStrike" dirty="0">
                        <a:solidFill>
                          <a:schemeClr val="bg1"/>
                        </a:solidFill>
                        <a:effectLst/>
                        <a:latin typeface="Lato Bold" panose="020F0502020204030203" charset="0"/>
                        <a:ea typeface="Lato Bold" panose="020F0502020204030203" charset="0"/>
                        <a:cs typeface="Lato Bold" panose="020F0502020204030203" charset="0"/>
                      </a:endParaRPr>
                    </a:p>
                  </a:txBody>
                  <a:tcPr marL="360000" marR="752" marT="752"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r" rtl="0" fontAlgn="ctr">
                        <a:buNone/>
                      </a:pPr>
                      <a:r>
                        <a:rPr lang="pl-PL" sz="2400" b="0" i="0" u="none" strike="noStrike" dirty="0">
                          <a:solidFill>
                            <a:schemeClr val="bg1"/>
                          </a:solidFill>
                          <a:effectLst/>
                          <a:latin typeface="Lato Bold" panose="020F0502020204030203" charset="0"/>
                          <a:ea typeface="Lato Bold" panose="020F0502020204030203" charset="0"/>
                          <a:cs typeface="Lato Bold" panose="020F0502020204030203" charset="0"/>
                        </a:rPr>
                        <a:t>2025</a:t>
                      </a:r>
                    </a:p>
                  </a:txBody>
                  <a:tcPr marL="0" marR="0" marT="0"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r" rtl="0" fontAlgn="ctr">
                        <a:buNone/>
                      </a:pPr>
                      <a:r>
                        <a:rPr lang="pl-PL" sz="2400" b="0" i="0" u="none" strike="noStrike" dirty="0">
                          <a:solidFill>
                            <a:schemeClr val="bg1"/>
                          </a:solidFill>
                          <a:effectLst/>
                          <a:latin typeface="Lato Bold" panose="020F0502020204030203" charset="0"/>
                          <a:ea typeface="Lato Bold" panose="020F0502020204030203" charset="0"/>
                          <a:cs typeface="Lato Bold" panose="020F0502020204030203" charset="0"/>
                        </a:rPr>
                        <a:t>2024</a:t>
                      </a:r>
                    </a:p>
                  </a:txBody>
                  <a:tcPr marL="0" marR="0" marT="0"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ctr" rtl="0" fontAlgn="ctr">
                        <a:buNone/>
                      </a:pPr>
                      <a:r>
                        <a:rPr lang="pl-PL" sz="2400" b="0" i="0" u="none" strike="noStrike" dirty="0">
                          <a:solidFill>
                            <a:schemeClr val="bg1"/>
                          </a:solidFill>
                          <a:effectLst/>
                          <a:latin typeface="Lato Bold" panose="020F0502020204030203" charset="0"/>
                          <a:ea typeface="Lato Bold" panose="020F0502020204030203" charset="0"/>
                          <a:cs typeface="Lato Bold" panose="020F0502020204030203" charset="0"/>
                        </a:rPr>
                        <a:t>r/r</a:t>
                      </a:r>
                    </a:p>
                  </a:txBody>
                  <a:tcPr marL="0" marR="0" marT="0"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r" rtl="0" fontAlgn="ctr"/>
                      <a:r>
                        <a:rPr lang="pl-PL" sz="2400" b="0" i="0" u="none" strike="noStrike" dirty="0">
                          <a:solidFill>
                            <a:schemeClr val="bg1"/>
                          </a:solidFill>
                          <a:effectLst/>
                          <a:latin typeface="Lato Bold" panose="020F0502020204030203" charset="0"/>
                          <a:ea typeface="Lato Bold" panose="020F0502020204030203" charset="0"/>
                          <a:cs typeface="Lato Bold" panose="020F0502020204030203" charset="0"/>
                        </a:rPr>
                        <a:t>1 kw. 2024</a:t>
                      </a:r>
                    </a:p>
                  </a:txBody>
                  <a:tcPr marL="0" marR="0" marT="0" marB="0" anchor="ctr">
                    <a:lnL w="762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r" rtl="0" fontAlgn="ctr"/>
                      <a:r>
                        <a:rPr lang="pl-PL" sz="2400" b="0" i="0" u="none" strike="noStrike" dirty="0">
                          <a:solidFill>
                            <a:schemeClr val="bg1"/>
                          </a:solidFill>
                          <a:effectLst/>
                          <a:latin typeface="Lato Bold" panose="020F0502020204030203" charset="0"/>
                          <a:ea typeface="Lato Bold" panose="020F0502020204030203" charset="0"/>
                          <a:cs typeface="Lato Bold" panose="020F0502020204030203" charset="0"/>
                        </a:rPr>
                        <a:t>2 kw. 2024</a:t>
                      </a:r>
                    </a:p>
                  </a:txBody>
                  <a:tcPr marL="0" marR="0" marT="0"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r" rtl="0" fontAlgn="ctr"/>
                      <a:r>
                        <a:rPr lang="pl-PL" sz="2400" b="0" i="0" u="none" strike="noStrike">
                          <a:solidFill>
                            <a:schemeClr val="bg1"/>
                          </a:solidFill>
                          <a:effectLst/>
                          <a:latin typeface="Lato Bold" panose="020F0502020204030203" charset="0"/>
                          <a:ea typeface="Lato Bold" panose="020F0502020204030203" charset="0"/>
                          <a:cs typeface="Lato Bold" panose="020F0502020204030203" charset="0"/>
                        </a:rPr>
                        <a:t>3 kw. 2024</a:t>
                      </a:r>
                    </a:p>
                  </a:txBody>
                  <a:tcPr marL="0" marR="0" marT="0"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r" rtl="0" fontAlgn="ctr"/>
                      <a:r>
                        <a:rPr lang="pl-PL" sz="2400" b="0" i="0" u="none" strike="noStrike">
                          <a:solidFill>
                            <a:schemeClr val="bg1"/>
                          </a:solidFill>
                          <a:effectLst/>
                          <a:latin typeface="Lato Bold" panose="020F0502020204030203" charset="0"/>
                          <a:ea typeface="Lato Bold" panose="020F0502020204030203" charset="0"/>
                          <a:cs typeface="Lato Bold" panose="020F0502020204030203" charset="0"/>
                        </a:rPr>
                        <a:t>4 kw. 2024</a:t>
                      </a:r>
                    </a:p>
                  </a:txBody>
                  <a:tcPr marL="0" marR="0" marT="0"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r" rtl="0" fontAlgn="ctr"/>
                      <a:r>
                        <a:rPr lang="pl-PL" sz="2400" b="0" i="0" u="none" strike="noStrike" dirty="0">
                          <a:solidFill>
                            <a:schemeClr val="bg1"/>
                          </a:solidFill>
                          <a:effectLst/>
                          <a:latin typeface="Lato Bold" panose="020F0502020204030203" charset="0"/>
                          <a:ea typeface="Lato Bold" panose="020F0502020204030203" charset="0"/>
                          <a:cs typeface="Lato Bold" panose="020F0502020204030203" charset="0"/>
                        </a:rPr>
                        <a:t>1 kw. 2025</a:t>
                      </a:r>
                    </a:p>
                  </a:txBody>
                  <a:tcPr marL="0" marR="0" marT="0"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r" rtl="0" fontAlgn="ctr"/>
                      <a:r>
                        <a:rPr lang="pl-PL" sz="2400" b="0" i="0" u="none" strike="noStrike" dirty="0">
                          <a:solidFill>
                            <a:schemeClr val="bg1"/>
                          </a:solidFill>
                          <a:effectLst/>
                          <a:latin typeface="Lato Bold" panose="020F0502020204030203" charset="0"/>
                          <a:ea typeface="Lato Bold" panose="020F0502020204030203" charset="0"/>
                          <a:cs typeface="Lato Bold" panose="020F0502020204030203" charset="0"/>
                        </a:rPr>
                        <a:t>2 kw. 2025</a:t>
                      </a:r>
                    </a:p>
                  </a:txBody>
                  <a:tcPr marL="0" marR="0" marT="0"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r" rtl="0" fontAlgn="ctr">
                        <a:buNone/>
                      </a:pPr>
                      <a:r>
                        <a:rPr lang="pl-PL" sz="2400" b="0" i="0" u="none" strike="noStrike" dirty="0">
                          <a:solidFill>
                            <a:schemeClr val="bg1"/>
                          </a:solidFill>
                          <a:effectLst/>
                          <a:latin typeface="Lato Bold" panose="020F0502020204030203" charset="0"/>
                          <a:ea typeface="Lato Bold" panose="020F0502020204030203" charset="0"/>
                          <a:cs typeface="Lato Bold" panose="020F0502020204030203" charset="0"/>
                        </a:rPr>
                        <a:t>3 kw. 2025</a:t>
                      </a:r>
                    </a:p>
                  </a:txBody>
                  <a:tcPr marL="0" marR="0" marT="0"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r" rtl="0" fontAlgn="ctr">
                        <a:buNone/>
                      </a:pPr>
                      <a:r>
                        <a:rPr lang="pl-PL" sz="2400" b="0" i="0" u="none" strike="noStrike" dirty="0">
                          <a:solidFill>
                            <a:schemeClr val="bg1"/>
                          </a:solidFill>
                          <a:effectLst/>
                          <a:latin typeface="Lato Bold" panose="020F0502020204030203" charset="0"/>
                          <a:ea typeface="Lato Bold" panose="020F0502020204030203" charset="0"/>
                          <a:cs typeface="Lato Bold" panose="020F0502020204030203" charset="0"/>
                        </a:rPr>
                        <a:t>4 kw. 2025</a:t>
                      </a:r>
                    </a:p>
                  </a:txBody>
                  <a:tcPr marL="0" marR="0" marT="0" marB="0" anchor="ct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777263648"/>
                  </a:ext>
                </a:extLst>
              </a:tr>
              <a:tr h="576000">
                <a:tc>
                  <a:txBody>
                    <a:bodyPr/>
                    <a:lstStyle/>
                    <a:p>
                      <a:pPr lvl="0" algn="l" rtl="0" fontAlgn="b"/>
                      <a:r>
                        <a:rPr lang="pl-PL" sz="2400" b="1" u="none" strike="noStrike">
                          <a:solidFill>
                            <a:schemeClr val="accent6">
                              <a:lumMod val="75000"/>
                            </a:schemeClr>
                          </a:solidFill>
                          <a:effectLst/>
                          <a:latin typeface="+mj-lt"/>
                        </a:rPr>
                        <a:t>Przychody z działalności operacyjnej</a:t>
                      </a:r>
                      <a:endParaRPr lang="pl-PL" sz="2400" b="1" i="0" u="none" strike="noStrike">
                        <a:solidFill>
                          <a:schemeClr val="accent6">
                            <a:lumMod val="75000"/>
                          </a:schemeClr>
                        </a:solidFill>
                        <a:effectLst/>
                        <a:latin typeface="+mj-lt"/>
                      </a:endParaRPr>
                    </a:p>
                  </a:txBody>
                  <a:tcPr marL="360000" marR="752" marT="752"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400" b="1" i="0" u="none" strike="noStrike" dirty="0">
                          <a:solidFill>
                            <a:schemeClr val="tx1"/>
                          </a:solidFill>
                          <a:effectLst/>
                          <a:latin typeface="+mj-lt"/>
                        </a:rPr>
                        <a:t>3 191</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400" b="1" i="0" u="none" strike="noStrike" dirty="0">
                          <a:solidFill>
                            <a:schemeClr val="tx1"/>
                          </a:solidFill>
                          <a:effectLst/>
                          <a:latin typeface="+mj-lt"/>
                        </a:rPr>
                        <a:t>2 908</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400" b="1" i="0" u="none" strike="noStrike">
                          <a:solidFill>
                            <a:schemeClr val="tx1"/>
                          </a:solidFill>
                          <a:effectLst/>
                          <a:latin typeface="+mj-lt"/>
                        </a:rPr>
                        <a:t>10%</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400" b="1" i="0" u="none" strike="noStrike">
                          <a:solidFill>
                            <a:schemeClr val="tx1"/>
                          </a:solidFill>
                          <a:effectLst/>
                          <a:latin typeface="+mj-lt"/>
                          <a:ea typeface="+mn-ea"/>
                          <a:cs typeface="+mn-cs"/>
                        </a:rPr>
                        <a:t>748</a:t>
                      </a:r>
                    </a:p>
                  </a:txBody>
                  <a:tcPr marL="0" marR="0" marT="0" marB="0" anchor="ctr">
                    <a:lnL w="76200" cap="flat" cmpd="sng" algn="ctr">
                      <a:noFill/>
                      <a:prstDash val="solid"/>
                      <a:round/>
                      <a:headEnd type="none" w="med" len="med"/>
                      <a:tailEnd type="none" w="med" len="med"/>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400" b="1" i="0" u="none" strike="noStrike">
                          <a:solidFill>
                            <a:schemeClr val="tx1"/>
                          </a:solidFill>
                          <a:effectLst/>
                          <a:latin typeface="+mj-lt"/>
                          <a:ea typeface="+mn-ea"/>
                          <a:cs typeface="+mn-cs"/>
                        </a:rPr>
                        <a:t>732</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400" b="1" i="0" u="none" strike="noStrike" dirty="0">
                          <a:solidFill>
                            <a:schemeClr val="tx1"/>
                          </a:solidFill>
                          <a:effectLst/>
                          <a:latin typeface="+mj-lt"/>
                          <a:ea typeface="+mn-ea"/>
                          <a:cs typeface="+mn-cs"/>
                        </a:rPr>
                        <a:t>844</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400" b="1" i="0" u="none" strike="noStrike">
                          <a:solidFill>
                            <a:schemeClr val="tx1"/>
                          </a:solidFill>
                          <a:effectLst/>
                          <a:latin typeface="+mj-lt"/>
                          <a:ea typeface="+mn-ea"/>
                          <a:cs typeface="+mn-cs"/>
                        </a:rPr>
                        <a:t>583</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400" b="1" i="0" u="none" strike="noStrike" dirty="0">
                          <a:solidFill>
                            <a:schemeClr val="tx1"/>
                          </a:solidFill>
                          <a:effectLst/>
                          <a:latin typeface="+mj-lt"/>
                          <a:ea typeface="+mn-ea"/>
                          <a:cs typeface="+mn-cs"/>
                        </a:rPr>
                        <a:t>802</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400" b="1" i="0" u="none" strike="noStrike" dirty="0">
                          <a:solidFill>
                            <a:schemeClr val="tx1"/>
                          </a:solidFill>
                          <a:effectLst/>
                          <a:latin typeface="+mj-lt"/>
                          <a:ea typeface="+mn-ea"/>
                          <a:cs typeface="+mn-cs"/>
                        </a:rPr>
                        <a:t>797</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400" b="1" i="0" u="none" strike="noStrike" dirty="0">
                          <a:solidFill>
                            <a:schemeClr val="tx1"/>
                          </a:solidFill>
                          <a:effectLst/>
                          <a:latin typeface="+mj-lt"/>
                        </a:rPr>
                        <a:t>803</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400" b="1" i="0" u="none" strike="noStrike">
                          <a:solidFill>
                            <a:schemeClr val="tx1"/>
                          </a:solidFill>
                          <a:effectLst/>
                          <a:latin typeface="+mj-lt"/>
                        </a:rPr>
                        <a:t>788</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3287950089"/>
                  </a:ext>
                </a:extLst>
              </a:tr>
              <a:tr h="576000">
                <a:tc>
                  <a:txBody>
                    <a:bodyPr/>
                    <a:lstStyle/>
                    <a:p>
                      <a:pPr lvl="0" algn="l" rtl="0" fontAlgn="b"/>
                      <a:r>
                        <a:rPr lang="pl-PL" sz="2400" b="0" u="none" strike="noStrike">
                          <a:solidFill>
                            <a:schemeClr val="accent6">
                              <a:lumMod val="75000"/>
                            </a:schemeClr>
                          </a:solidFill>
                          <a:effectLst/>
                          <a:latin typeface="+mj-lt"/>
                        </a:rPr>
                        <a:t>Polska</a:t>
                      </a:r>
                      <a:endParaRPr lang="pl-PL" sz="2400" b="0" i="0" u="none" strike="noStrike">
                        <a:solidFill>
                          <a:schemeClr val="accent6">
                            <a:lumMod val="75000"/>
                          </a:schemeClr>
                        </a:solidFill>
                        <a:effectLst/>
                        <a:latin typeface="+mj-lt"/>
                      </a:endParaRPr>
                    </a:p>
                  </a:txBody>
                  <a:tcPr marL="360000" marR="752" marT="752"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400" b="0" i="0" u="none" strike="noStrike">
                          <a:solidFill>
                            <a:schemeClr val="tx1"/>
                          </a:solidFill>
                          <a:effectLst/>
                          <a:latin typeface="+mj-lt"/>
                        </a:rPr>
                        <a:t>1 520</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400" b="0" i="0" u="none" strike="noStrike" dirty="0">
                          <a:solidFill>
                            <a:schemeClr val="tx1"/>
                          </a:solidFill>
                          <a:effectLst/>
                          <a:latin typeface="+mj-lt"/>
                        </a:rPr>
                        <a:t>1 409</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400" b="0" i="0" u="none" strike="noStrike">
                          <a:solidFill>
                            <a:schemeClr val="tx1"/>
                          </a:solidFill>
                          <a:effectLst/>
                          <a:latin typeface="+mj-lt"/>
                        </a:rPr>
                        <a:t>8%</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400" b="0" i="0" u="none" strike="noStrike">
                          <a:solidFill>
                            <a:schemeClr val="tx1"/>
                          </a:solidFill>
                          <a:effectLst/>
                          <a:latin typeface="+mj-lt"/>
                          <a:ea typeface="+mn-ea"/>
                          <a:cs typeface="+mn-cs"/>
                        </a:rPr>
                        <a:t>337</a:t>
                      </a:r>
                    </a:p>
                  </a:txBody>
                  <a:tcPr marL="0" marR="0" marT="0" marB="0" anchor="ctr">
                    <a:lnL w="76200" cap="flat" cmpd="sng" algn="ctr">
                      <a:noFill/>
                      <a:prstDash val="solid"/>
                      <a:round/>
                      <a:headEnd type="none" w="med" len="med"/>
                      <a:tailEnd type="none" w="med" len="med"/>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400" b="0" i="0" u="none" strike="noStrike">
                          <a:solidFill>
                            <a:schemeClr val="tx1"/>
                          </a:solidFill>
                          <a:effectLst/>
                          <a:latin typeface="+mj-lt"/>
                          <a:ea typeface="+mn-ea"/>
                          <a:cs typeface="+mn-cs"/>
                        </a:rPr>
                        <a:t>365</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400" b="0" i="0" u="none" strike="noStrike">
                          <a:solidFill>
                            <a:schemeClr val="tx1"/>
                          </a:solidFill>
                          <a:effectLst/>
                          <a:latin typeface="+mj-lt"/>
                          <a:ea typeface="+mn-ea"/>
                          <a:cs typeface="+mn-cs"/>
                        </a:rPr>
                        <a:t>386</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400" b="0" i="0" u="none" strike="noStrike">
                          <a:solidFill>
                            <a:schemeClr val="tx1"/>
                          </a:solidFill>
                          <a:effectLst/>
                          <a:latin typeface="+mj-lt"/>
                          <a:ea typeface="+mn-ea"/>
                          <a:cs typeface="+mn-cs"/>
                        </a:rPr>
                        <a:t>321</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400" b="0" i="0" u="none" strike="noStrike" dirty="0">
                          <a:solidFill>
                            <a:schemeClr val="tx1"/>
                          </a:solidFill>
                          <a:effectLst/>
                          <a:latin typeface="+mj-lt"/>
                          <a:ea typeface="+mn-ea"/>
                          <a:cs typeface="+mn-cs"/>
                        </a:rPr>
                        <a:t>367</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400" b="0" i="0" u="none" strike="noStrike" dirty="0">
                          <a:solidFill>
                            <a:schemeClr val="tx1"/>
                          </a:solidFill>
                          <a:effectLst/>
                          <a:latin typeface="+mj-lt"/>
                          <a:ea typeface="+mn-ea"/>
                          <a:cs typeface="+mn-cs"/>
                        </a:rPr>
                        <a:t>364</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400" b="0" i="0" u="none" strike="noStrike" dirty="0">
                          <a:solidFill>
                            <a:schemeClr val="tx1"/>
                          </a:solidFill>
                          <a:effectLst/>
                          <a:latin typeface="+mj-lt"/>
                        </a:rPr>
                        <a:t>367</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400" b="0" i="0" u="none" strike="noStrike">
                          <a:solidFill>
                            <a:schemeClr val="tx1"/>
                          </a:solidFill>
                          <a:effectLst/>
                          <a:latin typeface="+mj-lt"/>
                        </a:rPr>
                        <a:t>421</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09296408"/>
                  </a:ext>
                </a:extLst>
              </a:tr>
              <a:tr h="576000">
                <a:tc>
                  <a:txBody>
                    <a:bodyPr/>
                    <a:lstStyle/>
                    <a:p>
                      <a:pPr lvl="0" algn="l" rtl="0" fontAlgn="b"/>
                      <a:r>
                        <a:rPr lang="pl-PL" sz="2400" b="0" u="none" strike="noStrike">
                          <a:solidFill>
                            <a:schemeClr val="accent6">
                              <a:lumMod val="75000"/>
                            </a:schemeClr>
                          </a:solidFill>
                          <a:effectLst/>
                          <a:latin typeface="+mj-lt"/>
                        </a:rPr>
                        <a:t>Rumunia</a:t>
                      </a:r>
                      <a:endParaRPr lang="pl-PL" sz="2400" b="0" i="0" u="none" strike="noStrike">
                        <a:solidFill>
                          <a:schemeClr val="accent6">
                            <a:lumMod val="75000"/>
                          </a:schemeClr>
                        </a:solidFill>
                        <a:effectLst/>
                        <a:latin typeface="+mj-lt"/>
                      </a:endParaRPr>
                    </a:p>
                  </a:txBody>
                  <a:tcPr marL="360000" marR="752" marT="752"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a:solidFill>
                            <a:schemeClr val="tx1"/>
                          </a:solidFill>
                          <a:effectLst/>
                          <a:latin typeface="+mj-lt"/>
                        </a:rPr>
                        <a:t>579</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a:solidFill>
                            <a:schemeClr val="tx1"/>
                          </a:solidFill>
                          <a:effectLst/>
                          <a:latin typeface="+mj-lt"/>
                        </a:rPr>
                        <a:t>628</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a:solidFill>
                            <a:schemeClr val="tx1"/>
                          </a:solidFill>
                          <a:effectLst/>
                          <a:latin typeface="+mj-lt"/>
                        </a:rPr>
                        <a:t>-8%</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400" b="0" i="0" u="none" strike="noStrike" dirty="0">
                          <a:solidFill>
                            <a:schemeClr val="tx1"/>
                          </a:solidFill>
                          <a:effectLst/>
                          <a:latin typeface="+mj-lt"/>
                          <a:ea typeface="+mn-ea"/>
                          <a:cs typeface="+mn-cs"/>
                        </a:rPr>
                        <a:t>148</a:t>
                      </a:r>
                    </a:p>
                  </a:txBody>
                  <a:tcPr marL="0" marR="0" marT="0" marB="0" anchor="ctr">
                    <a:lnL w="762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400" b="0" i="0" u="none" strike="noStrike" dirty="0">
                          <a:solidFill>
                            <a:schemeClr val="tx1"/>
                          </a:solidFill>
                          <a:effectLst/>
                          <a:latin typeface="+mj-lt"/>
                          <a:ea typeface="+mn-ea"/>
                          <a:cs typeface="+mn-cs"/>
                        </a:rPr>
                        <a:t>153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400" b="0" i="0" u="none" strike="noStrike">
                          <a:solidFill>
                            <a:schemeClr val="tx1"/>
                          </a:solidFill>
                          <a:effectLst/>
                          <a:latin typeface="+mj-lt"/>
                          <a:ea typeface="+mn-ea"/>
                          <a:cs typeface="+mn-cs"/>
                        </a:rPr>
                        <a:t>187</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400" b="0" i="0" u="none" strike="noStrike">
                          <a:solidFill>
                            <a:schemeClr val="tx1"/>
                          </a:solidFill>
                          <a:effectLst/>
                          <a:latin typeface="+mj-lt"/>
                          <a:ea typeface="+mn-ea"/>
                          <a:cs typeface="+mn-cs"/>
                        </a:rPr>
                        <a:t>140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400" b="0" i="0" u="none" strike="noStrike" dirty="0">
                          <a:solidFill>
                            <a:schemeClr val="tx1"/>
                          </a:solidFill>
                          <a:effectLst/>
                          <a:latin typeface="+mj-lt"/>
                          <a:ea typeface="+mn-ea"/>
                          <a:cs typeface="+mn-cs"/>
                        </a:rPr>
                        <a:t>160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400" b="0" i="0" u="none" strike="noStrike">
                          <a:solidFill>
                            <a:schemeClr val="tx1"/>
                          </a:solidFill>
                          <a:effectLst/>
                          <a:latin typeface="+mj-lt"/>
                          <a:ea typeface="+mn-ea"/>
                          <a:cs typeface="+mn-cs"/>
                        </a:rPr>
                        <a:t>135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a:solidFill>
                            <a:schemeClr val="tx1"/>
                          </a:solidFill>
                          <a:effectLst/>
                          <a:latin typeface="+mj-lt"/>
                        </a:rPr>
                        <a:t>153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a:solidFill>
                            <a:schemeClr val="tx1"/>
                          </a:solidFill>
                          <a:effectLst/>
                          <a:latin typeface="+mj-lt"/>
                        </a:rPr>
                        <a:t>131</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95319932"/>
                  </a:ext>
                </a:extLst>
              </a:tr>
              <a:tr h="576000">
                <a:tc>
                  <a:txBody>
                    <a:bodyPr/>
                    <a:lstStyle/>
                    <a:p>
                      <a:pPr lvl="0" algn="l" rtl="0" fontAlgn="b"/>
                      <a:r>
                        <a:rPr lang="pl-PL" sz="2400" b="0" u="none" strike="noStrike">
                          <a:solidFill>
                            <a:schemeClr val="accent6">
                              <a:lumMod val="75000"/>
                            </a:schemeClr>
                          </a:solidFill>
                          <a:effectLst/>
                          <a:latin typeface="+mj-lt"/>
                        </a:rPr>
                        <a:t>Włochy</a:t>
                      </a:r>
                      <a:endParaRPr lang="pl-PL" sz="2400" b="0" i="0" u="none" strike="noStrike">
                        <a:solidFill>
                          <a:schemeClr val="accent6">
                            <a:lumMod val="75000"/>
                          </a:schemeClr>
                        </a:solidFill>
                        <a:effectLst/>
                        <a:latin typeface="+mj-lt"/>
                      </a:endParaRPr>
                    </a:p>
                  </a:txBody>
                  <a:tcPr marL="360000" marR="752" marT="752"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400" b="0" i="0" u="none" strike="noStrike">
                          <a:solidFill>
                            <a:schemeClr val="tx1"/>
                          </a:solidFill>
                          <a:effectLst/>
                          <a:latin typeface="+mj-lt"/>
                        </a:rPr>
                        <a:t>676</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400" b="0" i="0" u="none" strike="noStrike">
                          <a:solidFill>
                            <a:schemeClr val="tx1"/>
                          </a:solidFill>
                          <a:effectLst/>
                          <a:latin typeface="+mj-lt"/>
                        </a:rPr>
                        <a:t>562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400" b="0" i="0" u="none" strike="noStrike">
                          <a:solidFill>
                            <a:schemeClr val="tx1"/>
                          </a:solidFill>
                          <a:effectLst/>
                          <a:latin typeface="+mj-lt"/>
                        </a:rPr>
                        <a:t>20%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400" b="0" i="0" u="none" strike="noStrike">
                          <a:solidFill>
                            <a:schemeClr val="tx1"/>
                          </a:solidFill>
                          <a:effectLst/>
                          <a:latin typeface="+mj-lt"/>
                          <a:ea typeface="+mn-ea"/>
                          <a:cs typeface="+mn-cs"/>
                        </a:rPr>
                        <a:t>137</a:t>
                      </a:r>
                    </a:p>
                  </a:txBody>
                  <a:tcPr marL="0" marR="0" marT="0" marB="0" anchor="ctr">
                    <a:lnL w="762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rtl="0" fontAlgn="ctr"/>
                      <a:r>
                        <a:rPr lang="pl-PL" sz="2400" b="0" i="0" u="none" strike="noStrike" dirty="0">
                          <a:solidFill>
                            <a:schemeClr val="tx1"/>
                          </a:solidFill>
                          <a:effectLst/>
                          <a:latin typeface="+mj-lt"/>
                          <a:ea typeface="+mn-ea"/>
                          <a:cs typeface="+mn-cs"/>
                        </a:rPr>
                        <a:t>143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400" b="0" i="0" u="none" strike="noStrike">
                          <a:solidFill>
                            <a:schemeClr val="tx1"/>
                          </a:solidFill>
                          <a:effectLst/>
                          <a:latin typeface="+mj-lt"/>
                          <a:ea typeface="+mn-ea"/>
                          <a:cs typeface="+mn-cs"/>
                        </a:rPr>
                        <a:t>144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400" b="0" i="0" u="none" strike="noStrike">
                          <a:solidFill>
                            <a:schemeClr val="tx1"/>
                          </a:solidFill>
                          <a:effectLst/>
                          <a:latin typeface="+mj-lt"/>
                          <a:ea typeface="+mn-ea"/>
                          <a:cs typeface="+mn-cs"/>
                        </a:rPr>
                        <a:t>138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400" b="0" i="0" u="none" strike="noStrike">
                          <a:solidFill>
                            <a:schemeClr val="tx1"/>
                          </a:solidFill>
                          <a:effectLst/>
                          <a:latin typeface="+mj-lt"/>
                          <a:ea typeface="+mn-ea"/>
                          <a:cs typeface="+mn-cs"/>
                        </a:rPr>
                        <a:t>160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400" b="0" i="0" u="none" strike="noStrike">
                          <a:solidFill>
                            <a:schemeClr val="tx1"/>
                          </a:solidFill>
                          <a:effectLst/>
                          <a:latin typeface="+mj-lt"/>
                          <a:ea typeface="+mn-ea"/>
                          <a:cs typeface="+mn-cs"/>
                        </a:rPr>
                        <a:t>185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400" b="0" i="0" u="none" strike="noStrike">
                          <a:solidFill>
                            <a:schemeClr val="tx1"/>
                          </a:solidFill>
                          <a:effectLst/>
                          <a:latin typeface="+mj-lt"/>
                        </a:rPr>
                        <a:t>166</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400" b="0" i="0" u="none" strike="noStrike">
                          <a:solidFill>
                            <a:schemeClr val="tx1"/>
                          </a:solidFill>
                          <a:effectLst/>
                          <a:latin typeface="+mj-lt"/>
                        </a:rPr>
                        <a:t>165</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08715638"/>
                  </a:ext>
                </a:extLst>
              </a:tr>
              <a:tr h="576000">
                <a:tc>
                  <a:txBody>
                    <a:bodyPr/>
                    <a:lstStyle/>
                    <a:p>
                      <a:pPr lvl="0" algn="l" rtl="0" fontAlgn="b"/>
                      <a:r>
                        <a:rPr lang="pl-PL" sz="2400" b="0" u="none" strike="noStrike">
                          <a:solidFill>
                            <a:schemeClr val="accent6">
                              <a:lumMod val="75000"/>
                            </a:schemeClr>
                          </a:solidFill>
                          <a:effectLst/>
                          <a:latin typeface="+mj-lt"/>
                        </a:rPr>
                        <a:t>Hiszpania</a:t>
                      </a:r>
                      <a:endParaRPr lang="pl-PL" sz="2400" b="0" i="0" u="none" strike="noStrike">
                        <a:solidFill>
                          <a:schemeClr val="accent6">
                            <a:lumMod val="75000"/>
                          </a:schemeClr>
                        </a:solidFill>
                        <a:effectLst/>
                        <a:latin typeface="+mj-lt"/>
                      </a:endParaRPr>
                    </a:p>
                  </a:txBody>
                  <a:tcPr marL="360000" marR="752" marT="752"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a:solidFill>
                            <a:schemeClr val="tx1"/>
                          </a:solidFill>
                          <a:effectLst/>
                          <a:latin typeface="+mj-lt"/>
                        </a:rPr>
                        <a:t>385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dirty="0">
                          <a:solidFill>
                            <a:schemeClr val="tx1"/>
                          </a:solidFill>
                          <a:effectLst/>
                          <a:latin typeface="+mj-lt"/>
                        </a:rPr>
                        <a:t>240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a:solidFill>
                            <a:schemeClr val="tx1"/>
                          </a:solidFill>
                          <a:effectLst/>
                          <a:latin typeface="+mj-lt"/>
                        </a:rPr>
                        <a:t>61%</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400" b="0" i="0" u="none" strike="noStrike">
                          <a:solidFill>
                            <a:schemeClr val="tx1"/>
                          </a:solidFill>
                          <a:effectLst/>
                          <a:latin typeface="+mj-lt"/>
                          <a:ea typeface="+mn-ea"/>
                          <a:cs typeface="+mn-cs"/>
                        </a:rPr>
                        <a:t>113</a:t>
                      </a:r>
                    </a:p>
                  </a:txBody>
                  <a:tcPr marL="0" marR="0" marT="0" marB="0" anchor="ctr">
                    <a:lnL w="762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400" b="0" i="0" u="none" strike="noStrike">
                          <a:solidFill>
                            <a:schemeClr val="tx1"/>
                          </a:solidFill>
                          <a:effectLst/>
                          <a:latin typeface="+mj-lt"/>
                          <a:ea typeface="+mn-ea"/>
                          <a:cs typeface="+mn-cs"/>
                        </a:rPr>
                        <a:t>53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400" b="0" i="0" u="none" strike="noStrike">
                          <a:solidFill>
                            <a:schemeClr val="tx1"/>
                          </a:solidFill>
                          <a:effectLst/>
                          <a:latin typeface="+mj-lt"/>
                          <a:ea typeface="+mn-ea"/>
                          <a:cs typeface="+mn-cs"/>
                        </a:rPr>
                        <a:t>112</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400" b="0" i="0" u="none" strike="noStrike">
                          <a:solidFill>
                            <a:schemeClr val="tx1"/>
                          </a:solidFill>
                          <a:effectLst/>
                          <a:latin typeface="+mj-lt"/>
                          <a:ea typeface="+mn-ea"/>
                          <a:cs typeface="+mn-cs"/>
                        </a:rPr>
                        <a:t>-38</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400" b="0" i="0" u="none" strike="noStrike" dirty="0">
                          <a:solidFill>
                            <a:schemeClr val="tx1"/>
                          </a:solidFill>
                          <a:effectLst/>
                          <a:latin typeface="+mj-lt"/>
                          <a:ea typeface="+mn-ea"/>
                          <a:cs typeface="+mn-cs"/>
                        </a:rPr>
                        <a:t>98</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400" b="0" i="0" u="none" strike="noStrike">
                          <a:solidFill>
                            <a:schemeClr val="tx1"/>
                          </a:solidFill>
                          <a:effectLst/>
                          <a:latin typeface="+mj-lt"/>
                          <a:ea typeface="+mn-ea"/>
                          <a:cs typeface="+mn-cs"/>
                        </a:rPr>
                        <a:t>90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dirty="0">
                          <a:solidFill>
                            <a:schemeClr val="tx1"/>
                          </a:solidFill>
                          <a:effectLst/>
                          <a:latin typeface="+mj-lt"/>
                        </a:rPr>
                        <a:t>104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a:solidFill>
                            <a:schemeClr val="tx1"/>
                          </a:solidFill>
                          <a:effectLst/>
                          <a:latin typeface="+mj-lt"/>
                        </a:rPr>
                        <a:t>93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78237673"/>
                  </a:ext>
                </a:extLst>
              </a:tr>
              <a:tr h="576000">
                <a:tc>
                  <a:txBody>
                    <a:bodyPr/>
                    <a:lstStyle/>
                    <a:p>
                      <a:pPr lvl="0" algn="l" rtl="0" fontAlgn="b"/>
                      <a:r>
                        <a:rPr lang="pl-PL" sz="2400" b="0" u="none" strike="noStrike">
                          <a:solidFill>
                            <a:schemeClr val="accent6">
                              <a:lumMod val="75000"/>
                            </a:schemeClr>
                          </a:solidFill>
                          <a:effectLst/>
                          <a:latin typeface="+mj-lt"/>
                        </a:rPr>
                        <a:t>Pozostałe kraje</a:t>
                      </a:r>
                      <a:endParaRPr lang="pl-PL" sz="2400" b="0" i="0" u="none" strike="noStrike">
                        <a:solidFill>
                          <a:schemeClr val="accent6">
                            <a:lumMod val="75000"/>
                          </a:schemeClr>
                        </a:solidFill>
                        <a:effectLst/>
                        <a:latin typeface="+mj-lt"/>
                      </a:endParaRPr>
                    </a:p>
                  </a:txBody>
                  <a:tcPr marL="360000" marR="752" marT="752"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400" b="0" i="0" u="none" strike="noStrike">
                          <a:solidFill>
                            <a:schemeClr val="tx1"/>
                          </a:solidFill>
                          <a:effectLst/>
                          <a:latin typeface="+mj-lt"/>
                        </a:rPr>
                        <a:t>21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400" b="0" i="0" u="none" strike="noStrike">
                          <a:solidFill>
                            <a:schemeClr val="tx1"/>
                          </a:solidFill>
                          <a:effectLst/>
                          <a:latin typeface="+mj-lt"/>
                        </a:rPr>
                        <a:t>59</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400" b="0" i="0" u="none" strike="noStrike">
                          <a:solidFill>
                            <a:schemeClr val="tx1"/>
                          </a:solidFill>
                          <a:effectLst/>
                          <a:latin typeface="+mj-lt"/>
                        </a:rPr>
                        <a:t>-65%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400" b="0" i="0" u="none" strike="noStrike">
                          <a:solidFill>
                            <a:schemeClr val="tx1"/>
                          </a:solidFill>
                          <a:effectLst/>
                          <a:latin typeface="+mj-lt"/>
                          <a:ea typeface="+mn-ea"/>
                          <a:cs typeface="+mn-cs"/>
                        </a:rPr>
                        <a:t>12</a:t>
                      </a:r>
                    </a:p>
                  </a:txBody>
                  <a:tcPr marL="0" marR="0" marT="0" marB="0" anchor="ctr">
                    <a:lnL w="762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rtl="0" fontAlgn="ctr"/>
                      <a:r>
                        <a:rPr lang="pl-PL" sz="2400" b="0" i="0" u="none" strike="noStrike" dirty="0">
                          <a:solidFill>
                            <a:schemeClr val="tx1"/>
                          </a:solidFill>
                          <a:effectLst/>
                          <a:latin typeface="+mj-lt"/>
                          <a:ea typeface="+mn-ea"/>
                          <a:cs typeface="+mn-cs"/>
                        </a:rPr>
                        <a:t>15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400" b="0" i="0" u="none" strike="noStrike" dirty="0">
                          <a:solidFill>
                            <a:schemeClr val="tx1"/>
                          </a:solidFill>
                          <a:effectLst/>
                          <a:latin typeface="+mj-lt"/>
                          <a:ea typeface="+mn-ea"/>
                          <a:cs typeface="+mn-cs"/>
                        </a:rPr>
                        <a:t>13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400" b="0" i="0" u="none" strike="noStrike">
                          <a:solidFill>
                            <a:schemeClr val="tx1"/>
                          </a:solidFill>
                          <a:effectLst/>
                          <a:latin typeface="+mj-lt"/>
                          <a:ea typeface="+mn-ea"/>
                          <a:cs typeface="+mn-cs"/>
                        </a:rPr>
                        <a:t>19</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400" b="0" i="0" u="none" strike="noStrike" dirty="0">
                          <a:solidFill>
                            <a:schemeClr val="tx1"/>
                          </a:solidFill>
                          <a:effectLst/>
                          <a:latin typeface="+mj-lt"/>
                          <a:ea typeface="+mn-ea"/>
                          <a:cs typeface="+mn-cs"/>
                        </a:rPr>
                        <a:t>15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400" b="0" i="0" u="none" strike="noStrike" dirty="0">
                          <a:solidFill>
                            <a:schemeClr val="tx1"/>
                          </a:solidFill>
                          <a:effectLst/>
                          <a:latin typeface="+mj-lt"/>
                          <a:ea typeface="+mn-ea"/>
                          <a:cs typeface="+mn-cs"/>
                        </a:rPr>
                        <a:t>21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400" b="0" i="0" u="none" strike="noStrike">
                          <a:solidFill>
                            <a:schemeClr val="tx1"/>
                          </a:solidFill>
                          <a:effectLst/>
                          <a:latin typeface="+mj-lt"/>
                        </a:rPr>
                        <a:t>9</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400" b="0" i="0" u="none" strike="noStrike">
                          <a:solidFill>
                            <a:schemeClr val="tx1"/>
                          </a:solidFill>
                          <a:effectLst/>
                          <a:latin typeface="+mj-lt"/>
                        </a:rPr>
                        <a:t>-25</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3161877"/>
                  </a:ext>
                </a:extLst>
              </a:tr>
              <a:tr h="576000">
                <a:tc>
                  <a:txBody>
                    <a:bodyPr/>
                    <a:lstStyle/>
                    <a:p>
                      <a:pPr lvl="0" algn="l" rtl="0" fontAlgn="b"/>
                      <a:r>
                        <a:rPr lang="pl-PL" sz="2400" b="1" u="none" strike="noStrike">
                          <a:solidFill>
                            <a:schemeClr val="accent6">
                              <a:lumMod val="75000"/>
                            </a:schemeClr>
                          </a:solidFill>
                          <a:effectLst/>
                          <a:latin typeface="+mj-lt"/>
                        </a:rPr>
                        <a:t>EBITDA</a:t>
                      </a:r>
                      <a:endParaRPr lang="pl-PL" sz="2400" b="1" i="0" u="none" strike="noStrike">
                        <a:solidFill>
                          <a:schemeClr val="accent6">
                            <a:lumMod val="75000"/>
                          </a:schemeClr>
                        </a:solidFill>
                        <a:effectLst/>
                        <a:latin typeface="+mj-lt"/>
                      </a:endParaRPr>
                    </a:p>
                  </a:txBody>
                  <a:tcPr marL="360000" marR="752" marT="752"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400" b="1" i="0" u="none" strike="noStrike">
                          <a:solidFill>
                            <a:schemeClr val="tx1"/>
                          </a:solidFill>
                          <a:effectLst/>
                          <a:latin typeface="+mj-lt"/>
                        </a:rPr>
                        <a:t>1 643</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400" b="1" i="0" u="none" strike="noStrike">
                          <a:solidFill>
                            <a:schemeClr val="tx1"/>
                          </a:solidFill>
                          <a:effectLst/>
                          <a:latin typeface="+mj-lt"/>
                        </a:rPr>
                        <a:t>1 475</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400" b="1" i="0" u="none" strike="noStrike">
                          <a:solidFill>
                            <a:schemeClr val="tx1"/>
                          </a:solidFill>
                          <a:effectLst/>
                          <a:latin typeface="+mj-lt"/>
                        </a:rPr>
                        <a:t>11%</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400" b="1" i="0" u="none" strike="noStrike">
                          <a:solidFill>
                            <a:schemeClr val="tx1"/>
                          </a:solidFill>
                          <a:effectLst/>
                          <a:latin typeface="+mj-lt"/>
                          <a:ea typeface="+mn-ea"/>
                          <a:cs typeface="+mn-cs"/>
                        </a:rPr>
                        <a:t>434</a:t>
                      </a:r>
                    </a:p>
                  </a:txBody>
                  <a:tcPr marL="0" marR="0" marT="0" marB="0" anchor="ctr">
                    <a:lnL w="76200" cap="flat" cmpd="sng" algn="ctr">
                      <a:noFill/>
                      <a:prstDash val="solid"/>
                      <a:round/>
                      <a:headEnd type="none" w="med" len="med"/>
                      <a:tailEnd type="none" w="med" len="med"/>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400" b="1" i="0" u="none" strike="noStrike">
                          <a:solidFill>
                            <a:schemeClr val="tx1"/>
                          </a:solidFill>
                          <a:effectLst/>
                          <a:latin typeface="+mj-lt"/>
                          <a:ea typeface="+mn-ea"/>
                          <a:cs typeface="+mn-cs"/>
                        </a:rPr>
                        <a:t>368</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400" b="1" i="0" u="none" strike="noStrike">
                          <a:solidFill>
                            <a:schemeClr val="tx1"/>
                          </a:solidFill>
                          <a:effectLst/>
                          <a:latin typeface="+mj-lt"/>
                          <a:ea typeface="+mn-ea"/>
                          <a:cs typeface="+mn-cs"/>
                        </a:rPr>
                        <a:t>492</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400" b="1" i="0" u="none" strike="noStrike" dirty="0">
                          <a:solidFill>
                            <a:schemeClr val="tx1"/>
                          </a:solidFill>
                          <a:effectLst/>
                          <a:latin typeface="+mj-lt"/>
                          <a:ea typeface="+mn-ea"/>
                          <a:cs typeface="+mn-cs"/>
                        </a:rPr>
                        <a:t>181</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400" b="1" i="0" u="none" strike="noStrike">
                          <a:solidFill>
                            <a:schemeClr val="tx1"/>
                          </a:solidFill>
                          <a:effectLst/>
                          <a:latin typeface="+mj-lt"/>
                          <a:ea typeface="+mn-ea"/>
                          <a:cs typeface="+mn-cs"/>
                        </a:rPr>
                        <a:t>409</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400" b="1" i="0" u="none" strike="noStrike" dirty="0">
                          <a:solidFill>
                            <a:schemeClr val="tx1"/>
                          </a:solidFill>
                          <a:effectLst/>
                          <a:latin typeface="+mj-lt"/>
                          <a:ea typeface="+mn-ea"/>
                          <a:cs typeface="+mn-cs"/>
                        </a:rPr>
                        <a:t>426</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400" b="1" i="0" u="none" strike="noStrike">
                          <a:solidFill>
                            <a:schemeClr val="tx1"/>
                          </a:solidFill>
                          <a:effectLst/>
                          <a:latin typeface="+mj-lt"/>
                        </a:rPr>
                        <a:t>432</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400" b="1" i="0" u="none" strike="noStrike">
                          <a:solidFill>
                            <a:schemeClr val="tx1"/>
                          </a:solidFill>
                          <a:effectLst/>
                          <a:latin typeface="+mj-lt"/>
                        </a:rPr>
                        <a:t>376</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748924474"/>
                  </a:ext>
                </a:extLst>
              </a:tr>
              <a:tr h="576000">
                <a:tc>
                  <a:txBody>
                    <a:bodyPr/>
                    <a:lstStyle/>
                    <a:p>
                      <a:pPr lvl="0" algn="l" rtl="0" fontAlgn="b"/>
                      <a:r>
                        <a:rPr lang="pl-PL" sz="2400" b="0" u="none" strike="noStrike">
                          <a:solidFill>
                            <a:schemeClr val="accent6">
                              <a:lumMod val="75000"/>
                            </a:schemeClr>
                          </a:solidFill>
                          <a:effectLst/>
                          <a:latin typeface="+mj-lt"/>
                        </a:rPr>
                        <a:t>Rentowność EBITDA</a:t>
                      </a:r>
                      <a:endParaRPr lang="pl-PL" sz="2400" b="0" i="1" u="none" strike="noStrike">
                        <a:solidFill>
                          <a:schemeClr val="accent6">
                            <a:lumMod val="75000"/>
                          </a:schemeClr>
                        </a:solidFill>
                        <a:effectLst/>
                        <a:latin typeface="+mj-lt"/>
                      </a:endParaRPr>
                    </a:p>
                  </a:txBody>
                  <a:tcPr marL="360000" marR="752" marT="752"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400" b="0" i="0" u="none" strike="noStrike">
                          <a:solidFill>
                            <a:schemeClr val="tx1"/>
                          </a:solidFill>
                          <a:effectLst/>
                          <a:latin typeface="+mj-lt"/>
                        </a:rPr>
                        <a:t>51%</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400" b="0" i="0" u="none" strike="noStrike">
                          <a:solidFill>
                            <a:schemeClr val="tx1"/>
                          </a:solidFill>
                          <a:effectLst/>
                          <a:latin typeface="+mj-lt"/>
                        </a:rPr>
                        <a:t>51%</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ctr">
                        <a:buNone/>
                      </a:pPr>
                      <a:endParaRPr lang="pl-PL" sz="2400" b="0" i="0" u="none" strike="noStrike">
                        <a:solidFill>
                          <a:schemeClr val="tx1"/>
                        </a:solidFill>
                        <a:effectLst/>
                        <a:latin typeface="+mj-lt"/>
                      </a:endParaRP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400" b="0" i="0" u="none" strike="noStrike">
                          <a:solidFill>
                            <a:schemeClr val="tx1"/>
                          </a:solidFill>
                          <a:effectLst/>
                          <a:latin typeface="+mj-lt"/>
                          <a:ea typeface="+mn-ea"/>
                          <a:cs typeface="+mn-cs"/>
                        </a:rPr>
                        <a:t>58%</a:t>
                      </a:r>
                    </a:p>
                  </a:txBody>
                  <a:tcPr marL="0" marR="0" marT="0" marB="0" anchor="ctr">
                    <a:lnL w="76200" cap="flat" cmpd="sng" algn="ctr">
                      <a:noFill/>
                      <a:prstDash val="solid"/>
                      <a:round/>
                      <a:headEnd type="none" w="med" len="med"/>
                      <a:tailEnd type="none" w="med" len="med"/>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400" b="0" i="0" u="none" strike="noStrike" dirty="0">
                          <a:solidFill>
                            <a:schemeClr val="tx1"/>
                          </a:solidFill>
                          <a:effectLst/>
                          <a:latin typeface="+mj-lt"/>
                          <a:ea typeface="+mn-ea"/>
                          <a:cs typeface="+mn-cs"/>
                        </a:rPr>
                        <a:t>50%</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400" b="0" i="0" u="none" strike="noStrike">
                          <a:solidFill>
                            <a:schemeClr val="tx1"/>
                          </a:solidFill>
                          <a:effectLst/>
                          <a:latin typeface="+mj-lt"/>
                          <a:ea typeface="+mn-ea"/>
                          <a:cs typeface="+mn-cs"/>
                        </a:rPr>
                        <a:t>58%</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400" b="0" i="0" u="none" strike="noStrike">
                          <a:solidFill>
                            <a:schemeClr val="tx1"/>
                          </a:solidFill>
                          <a:effectLst/>
                          <a:latin typeface="+mj-lt"/>
                          <a:ea typeface="+mn-ea"/>
                          <a:cs typeface="+mn-cs"/>
                        </a:rPr>
                        <a:t>31%</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400" b="0" i="0" u="none" strike="noStrike" dirty="0">
                          <a:solidFill>
                            <a:schemeClr val="tx1"/>
                          </a:solidFill>
                          <a:effectLst/>
                          <a:latin typeface="+mj-lt"/>
                          <a:ea typeface="+mn-ea"/>
                          <a:cs typeface="+mn-cs"/>
                        </a:rPr>
                        <a:t>51%</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400" b="0" i="0" u="none" strike="noStrike">
                          <a:solidFill>
                            <a:schemeClr val="tx1"/>
                          </a:solidFill>
                          <a:effectLst/>
                          <a:latin typeface="+mj-lt"/>
                          <a:ea typeface="+mn-ea"/>
                          <a:cs typeface="+mn-cs"/>
                        </a:rPr>
                        <a:t>53%</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400" b="0" i="0" u="none" strike="noStrike">
                          <a:solidFill>
                            <a:schemeClr val="tx1"/>
                          </a:solidFill>
                          <a:effectLst/>
                          <a:latin typeface="+mj-lt"/>
                        </a:rPr>
                        <a:t>54%</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400" b="0" i="0" u="none" strike="noStrike">
                          <a:solidFill>
                            <a:schemeClr val="tx1"/>
                          </a:solidFill>
                          <a:effectLst/>
                          <a:latin typeface="+mj-lt"/>
                        </a:rPr>
                        <a:t>48%</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93140013"/>
                  </a:ext>
                </a:extLst>
              </a:tr>
              <a:tr h="576000">
                <a:tc>
                  <a:txBody>
                    <a:bodyPr/>
                    <a:lstStyle/>
                    <a:p>
                      <a:pPr lvl="0" algn="l" rtl="0" fontAlgn="b"/>
                      <a:r>
                        <a:rPr lang="pl-PL" sz="2400" b="0" u="none" strike="noStrike">
                          <a:solidFill>
                            <a:schemeClr val="accent6">
                              <a:lumMod val="75000"/>
                            </a:schemeClr>
                          </a:solidFill>
                          <a:effectLst/>
                          <a:latin typeface="+mj-lt"/>
                        </a:rPr>
                        <a:t>Przychody/Koszty finansowe</a:t>
                      </a:r>
                      <a:endParaRPr lang="pl-PL" sz="2400" b="0" i="0" u="none" strike="noStrike">
                        <a:solidFill>
                          <a:schemeClr val="accent6">
                            <a:lumMod val="75000"/>
                          </a:schemeClr>
                        </a:solidFill>
                        <a:effectLst/>
                        <a:latin typeface="+mj-lt"/>
                      </a:endParaRPr>
                    </a:p>
                  </a:txBody>
                  <a:tcPr marL="360000" marR="752" marT="752"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a:solidFill>
                            <a:schemeClr val="tx1"/>
                          </a:solidFill>
                          <a:effectLst/>
                          <a:latin typeface="+mj-lt"/>
                        </a:rPr>
                        <a:t>-442</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a:solidFill>
                            <a:schemeClr val="tx1"/>
                          </a:solidFill>
                          <a:effectLst/>
                          <a:latin typeface="+mj-lt"/>
                        </a:rPr>
                        <a:t>-402</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a:solidFill>
                            <a:schemeClr val="tx1"/>
                          </a:solidFill>
                          <a:effectLst/>
                          <a:latin typeface="+mj-lt"/>
                        </a:rPr>
                        <a:t>-10%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400" b="0" i="0" u="none" strike="noStrike">
                          <a:solidFill>
                            <a:schemeClr val="tx1"/>
                          </a:solidFill>
                          <a:effectLst/>
                          <a:latin typeface="+mj-lt"/>
                          <a:ea typeface="+mn-ea"/>
                          <a:cs typeface="+mn-cs"/>
                        </a:rPr>
                        <a:t>-93</a:t>
                      </a:r>
                    </a:p>
                  </a:txBody>
                  <a:tcPr marL="0" marR="0" marT="0" marB="0" anchor="ctr">
                    <a:lnL w="762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400" b="0" i="0" u="none" strike="noStrike">
                          <a:solidFill>
                            <a:schemeClr val="tx1"/>
                          </a:solidFill>
                          <a:effectLst/>
                          <a:latin typeface="+mj-lt"/>
                          <a:ea typeface="+mn-ea"/>
                          <a:cs typeface="+mn-cs"/>
                        </a:rPr>
                        <a:t>-92</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400" b="0" i="0" u="none" strike="noStrike">
                          <a:solidFill>
                            <a:schemeClr val="tx1"/>
                          </a:solidFill>
                          <a:effectLst/>
                          <a:latin typeface="+mj-lt"/>
                          <a:ea typeface="+mn-ea"/>
                          <a:cs typeface="+mn-cs"/>
                        </a:rPr>
                        <a:t>-105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400" b="0" i="0" u="none" strike="noStrike">
                          <a:solidFill>
                            <a:schemeClr val="tx1"/>
                          </a:solidFill>
                          <a:effectLst/>
                          <a:latin typeface="+mj-lt"/>
                          <a:ea typeface="+mn-ea"/>
                          <a:cs typeface="+mn-cs"/>
                        </a:rPr>
                        <a:t>-113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400" b="0" i="0" u="none" strike="noStrike" dirty="0">
                          <a:solidFill>
                            <a:schemeClr val="tx1"/>
                          </a:solidFill>
                          <a:effectLst/>
                          <a:latin typeface="+mj-lt"/>
                          <a:ea typeface="+mn-ea"/>
                          <a:cs typeface="+mn-cs"/>
                        </a:rPr>
                        <a:t>-113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400" b="0" i="0" u="none" strike="noStrike">
                          <a:solidFill>
                            <a:schemeClr val="tx1"/>
                          </a:solidFill>
                          <a:effectLst/>
                          <a:latin typeface="+mj-lt"/>
                          <a:ea typeface="+mn-ea"/>
                          <a:cs typeface="+mn-cs"/>
                        </a:rPr>
                        <a:t>-106</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a:solidFill>
                            <a:schemeClr val="tx1"/>
                          </a:solidFill>
                          <a:effectLst/>
                          <a:latin typeface="+mj-lt"/>
                        </a:rPr>
                        <a:t>-109</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400" b="0" i="0" u="none" strike="noStrike">
                          <a:solidFill>
                            <a:schemeClr val="tx1"/>
                          </a:solidFill>
                          <a:effectLst/>
                          <a:latin typeface="+mj-lt"/>
                        </a:rPr>
                        <a:t>-114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3483511205"/>
                  </a:ext>
                </a:extLst>
              </a:tr>
              <a:tr h="576000">
                <a:tc>
                  <a:txBody>
                    <a:bodyPr/>
                    <a:lstStyle/>
                    <a:p>
                      <a:pPr lvl="0" algn="l" rtl="0" fontAlgn="b"/>
                      <a:r>
                        <a:rPr lang="pl-PL" sz="2400" b="0" u="none" strike="noStrike">
                          <a:solidFill>
                            <a:schemeClr val="accent6">
                              <a:lumMod val="75000"/>
                            </a:schemeClr>
                          </a:solidFill>
                          <a:effectLst/>
                          <a:latin typeface="+mj-lt"/>
                        </a:rPr>
                        <a:t>Podatek dochodowy</a:t>
                      </a:r>
                      <a:endParaRPr lang="pl-PL" sz="2400" b="0" i="0" u="none" strike="noStrike">
                        <a:solidFill>
                          <a:schemeClr val="accent6">
                            <a:lumMod val="75000"/>
                          </a:schemeClr>
                        </a:solidFill>
                        <a:effectLst/>
                        <a:latin typeface="+mj-lt"/>
                      </a:endParaRPr>
                    </a:p>
                  </a:txBody>
                  <a:tcPr marL="360000" marR="752" marT="752"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400" b="0" i="0" u="none" strike="noStrike">
                          <a:solidFill>
                            <a:schemeClr val="tx1"/>
                          </a:solidFill>
                          <a:effectLst/>
                          <a:latin typeface="+mj-lt"/>
                        </a:rPr>
                        <a:t>-50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400" b="0" i="0" u="none" strike="noStrike">
                          <a:solidFill>
                            <a:schemeClr val="tx1"/>
                          </a:solidFill>
                          <a:effectLst/>
                          <a:latin typeface="+mj-lt"/>
                        </a:rPr>
                        <a:t>64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400" b="0" i="0" u="none" strike="noStrike">
                          <a:solidFill>
                            <a:schemeClr val="tx1"/>
                          </a:solidFill>
                          <a:effectLst/>
                          <a:latin typeface="+mj-lt"/>
                        </a:rPr>
                        <a:t>-179%</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400" b="0" i="0" u="none" strike="noStrike">
                          <a:solidFill>
                            <a:schemeClr val="tx1"/>
                          </a:solidFill>
                          <a:effectLst/>
                          <a:latin typeface="+mj-lt"/>
                          <a:ea typeface="+mn-ea"/>
                          <a:cs typeface="+mn-cs"/>
                        </a:rPr>
                        <a:t>13</a:t>
                      </a:r>
                    </a:p>
                  </a:txBody>
                  <a:tcPr marL="0" marR="0" marT="0" marB="0" anchor="ctr">
                    <a:lnL w="762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rtl="0" fontAlgn="ctr"/>
                      <a:r>
                        <a:rPr lang="pl-PL" sz="2400" b="0" i="0" u="none" strike="noStrike">
                          <a:solidFill>
                            <a:schemeClr val="tx1"/>
                          </a:solidFill>
                          <a:effectLst/>
                          <a:latin typeface="+mj-lt"/>
                          <a:ea typeface="+mn-ea"/>
                          <a:cs typeface="+mn-cs"/>
                        </a:rPr>
                        <a:t>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400" b="0" i="0" u="none" strike="noStrike">
                          <a:solidFill>
                            <a:schemeClr val="tx1"/>
                          </a:solidFill>
                          <a:effectLst/>
                          <a:latin typeface="+mj-lt"/>
                          <a:ea typeface="+mn-ea"/>
                          <a:cs typeface="+mn-cs"/>
                        </a:rPr>
                        <a:t>-15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400" b="0" i="0" u="none" strike="noStrike">
                          <a:solidFill>
                            <a:schemeClr val="tx1"/>
                          </a:solidFill>
                          <a:effectLst/>
                          <a:latin typeface="+mj-lt"/>
                          <a:ea typeface="+mn-ea"/>
                          <a:cs typeface="+mn-cs"/>
                        </a:rPr>
                        <a:t>62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400" b="0" i="0" u="none" strike="noStrike" dirty="0">
                          <a:solidFill>
                            <a:schemeClr val="tx1"/>
                          </a:solidFill>
                          <a:effectLst/>
                          <a:latin typeface="+mj-lt"/>
                          <a:ea typeface="+mn-ea"/>
                          <a:cs typeface="+mn-cs"/>
                        </a:rPr>
                        <a:t>-29</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400" b="0" i="0" u="none" strike="noStrike" dirty="0">
                          <a:solidFill>
                            <a:schemeClr val="tx1"/>
                          </a:solidFill>
                          <a:effectLst/>
                          <a:latin typeface="+mj-lt"/>
                          <a:ea typeface="+mn-ea"/>
                          <a:cs typeface="+mn-cs"/>
                        </a:rPr>
                        <a:t>28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400" b="0" i="0" u="none" strike="noStrike" dirty="0">
                          <a:solidFill>
                            <a:schemeClr val="tx1"/>
                          </a:solidFill>
                          <a:effectLst/>
                          <a:latin typeface="+mj-lt"/>
                        </a:rPr>
                        <a:t>-13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400" b="0" i="0" u="none" strike="noStrike">
                          <a:solidFill>
                            <a:schemeClr val="tx1"/>
                          </a:solidFill>
                          <a:effectLst/>
                          <a:latin typeface="+mj-lt"/>
                        </a:rPr>
                        <a:t>-37</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71070084"/>
                  </a:ext>
                </a:extLst>
              </a:tr>
              <a:tr h="576000">
                <a:tc>
                  <a:txBody>
                    <a:bodyPr/>
                    <a:lstStyle/>
                    <a:p>
                      <a:pPr lvl="0" algn="l" rtl="0" fontAlgn="b"/>
                      <a:r>
                        <a:rPr lang="pl-PL" sz="2400" b="1" u="none" strike="noStrike">
                          <a:solidFill>
                            <a:schemeClr val="accent6">
                              <a:lumMod val="75000"/>
                            </a:schemeClr>
                          </a:solidFill>
                          <a:effectLst/>
                          <a:latin typeface="+mj-lt"/>
                        </a:rPr>
                        <a:t>Zysk netto</a:t>
                      </a:r>
                      <a:endParaRPr lang="pl-PL" sz="2400" b="1" i="0" u="none" strike="noStrike">
                        <a:solidFill>
                          <a:schemeClr val="accent6">
                            <a:lumMod val="75000"/>
                          </a:schemeClr>
                        </a:solidFill>
                        <a:effectLst/>
                        <a:latin typeface="+mj-lt"/>
                      </a:endParaRPr>
                    </a:p>
                  </a:txBody>
                  <a:tcPr marL="360000" marR="752" marT="752"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400" b="1" i="0" u="none" strike="noStrike">
                          <a:solidFill>
                            <a:schemeClr val="tx1"/>
                          </a:solidFill>
                          <a:effectLst/>
                          <a:latin typeface="+mj-lt"/>
                        </a:rPr>
                        <a:t>1 086</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400" b="1" i="0" u="none" strike="noStrike">
                          <a:solidFill>
                            <a:schemeClr val="tx1"/>
                          </a:solidFill>
                          <a:effectLst/>
                          <a:latin typeface="+mj-lt"/>
                        </a:rPr>
                        <a:t>1 074</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400" b="1" i="0" u="none" strike="noStrike" dirty="0">
                          <a:solidFill>
                            <a:schemeClr val="tx1"/>
                          </a:solidFill>
                          <a:effectLst/>
                          <a:latin typeface="+mj-lt"/>
                        </a:rPr>
                        <a:t>1%</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400" b="1" i="0" u="none" strike="noStrike">
                          <a:solidFill>
                            <a:schemeClr val="tx1"/>
                          </a:solidFill>
                          <a:effectLst/>
                          <a:latin typeface="+mj-lt"/>
                          <a:ea typeface="+mn-ea"/>
                          <a:cs typeface="+mn-cs"/>
                        </a:rPr>
                        <a:t>338</a:t>
                      </a:r>
                    </a:p>
                  </a:txBody>
                  <a:tcPr marL="0" marR="0" marT="0" marB="0" anchor="ctr">
                    <a:lnL w="76200" cap="flat" cmpd="sng" algn="ctr">
                      <a:noFill/>
                      <a:prstDash val="solid"/>
                      <a:round/>
                      <a:headEnd type="none" w="med" len="med"/>
                      <a:tailEnd type="none" w="med" len="med"/>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400" b="1" i="0" u="none" strike="noStrike">
                          <a:solidFill>
                            <a:schemeClr val="tx1"/>
                          </a:solidFill>
                          <a:effectLst/>
                          <a:latin typeface="+mj-lt"/>
                          <a:ea typeface="+mn-ea"/>
                          <a:cs typeface="+mn-cs"/>
                        </a:rPr>
                        <a:t>265</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400" b="1" i="0" u="none" strike="noStrike" dirty="0">
                          <a:solidFill>
                            <a:schemeClr val="tx1"/>
                          </a:solidFill>
                          <a:effectLst/>
                          <a:latin typeface="+mj-lt"/>
                          <a:ea typeface="+mn-ea"/>
                          <a:cs typeface="+mn-cs"/>
                        </a:rPr>
                        <a:t>356</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400" b="1" i="0" u="none" strike="noStrike">
                          <a:solidFill>
                            <a:schemeClr val="tx1"/>
                          </a:solidFill>
                          <a:effectLst/>
                          <a:latin typeface="+mj-lt"/>
                          <a:ea typeface="+mn-ea"/>
                          <a:cs typeface="+mn-cs"/>
                        </a:rPr>
                        <a:t>115</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400" b="1" i="0" u="none" strike="noStrike" dirty="0">
                          <a:solidFill>
                            <a:schemeClr val="tx1"/>
                          </a:solidFill>
                          <a:effectLst/>
                          <a:latin typeface="+mj-lt"/>
                          <a:ea typeface="+mn-ea"/>
                          <a:cs typeface="+mn-cs"/>
                        </a:rPr>
                        <a:t>252</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400" b="1" i="0" u="none" strike="noStrike" dirty="0">
                          <a:solidFill>
                            <a:schemeClr val="tx1"/>
                          </a:solidFill>
                          <a:effectLst/>
                          <a:latin typeface="+mj-lt"/>
                          <a:ea typeface="+mn-ea"/>
                          <a:cs typeface="+mn-cs"/>
                        </a:rPr>
                        <a:t>332</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400" b="1" i="0" u="none" strike="noStrike">
                          <a:solidFill>
                            <a:schemeClr val="tx1"/>
                          </a:solidFill>
                          <a:effectLst/>
                          <a:latin typeface="+mj-lt"/>
                        </a:rPr>
                        <a:t>293</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400" b="1" i="0" u="none" strike="noStrike">
                          <a:solidFill>
                            <a:schemeClr val="tx1"/>
                          </a:solidFill>
                          <a:effectLst/>
                          <a:latin typeface="+mj-lt"/>
                        </a:rPr>
                        <a:t>208</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651976390"/>
                  </a:ext>
                </a:extLst>
              </a:tr>
              <a:tr h="576000">
                <a:tc>
                  <a:txBody>
                    <a:bodyPr/>
                    <a:lstStyle/>
                    <a:p>
                      <a:pPr lvl="0" algn="l" rtl="0" fontAlgn="b"/>
                      <a:r>
                        <a:rPr lang="pl-PL" sz="2400" b="0" u="none" strike="noStrike">
                          <a:solidFill>
                            <a:schemeClr val="accent6">
                              <a:lumMod val="75000"/>
                            </a:schemeClr>
                          </a:solidFill>
                          <a:effectLst/>
                          <a:latin typeface="+mj-lt"/>
                        </a:rPr>
                        <a:t>Rentowność zysku netto </a:t>
                      </a:r>
                      <a:endParaRPr lang="pl-PL" sz="2400" b="0" i="1" u="none" strike="noStrike">
                        <a:solidFill>
                          <a:schemeClr val="accent6">
                            <a:lumMod val="75000"/>
                          </a:schemeClr>
                        </a:solidFill>
                        <a:effectLst/>
                        <a:latin typeface="+mj-lt"/>
                      </a:endParaRPr>
                    </a:p>
                  </a:txBody>
                  <a:tcPr marL="360000" marR="752" marT="752"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400" b="0" i="0" u="none" strike="noStrike">
                          <a:solidFill>
                            <a:schemeClr val="tx1"/>
                          </a:solidFill>
                          <a:effectLst/>
                          <a:latin typeface="+mj-lt"/>
                        </a:rPr>
                        <a:t>34%</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400" b="0" i="0" u="none" strike="noStrike">
                          <a:solidFill>
                            <a:schemeClr val="tx1"/>
                          </a:solidFill>
                          <a:effectLst/>
                          <a:latin typeface="+mj-lt"/>
                        </a:rPr>
                        <a:t>37%</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ctr">
                        <a:buNone/>
                      </a:pPr>
                      <a:endParaRPr lang="pl-PL" sz="2400" b="0" i="0" u="none" strike="noStrike" dirty="0">
                        <a:solidFill>
                          <a:schemeClr val="tx1"/>
                        </a:solidFill>
                        <a:effectLst/>
                        <a:latin typeface="+mj-lt"/>
                      </a:endParaRP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400" b="0" i="0" u="none" strike="noStrike" dirty="0">
                          <a:solidFill>
                            <a:schemeClr val="tx1"/>
                          </a:solidFill>
                          <a:effectLst/>
                          <a:latin typeface="+mj-lt"/>
                          <a:ea typeface="+mn-ea"/>
                          <a:cs typeface="+mn-cs"/>
                        </a:rPr>
                        <a:t>45%</a:t>
                      </a:r>
                    </a:p>
                  </a:txBody>
                  <a:tcPr marL="0" marR="0" marT="0" marB="0" anchor="ctr">
                    <a:lnL w="76200" cap="flat" cmpd="sng" algn="ctr">
                      <a:noFill/>
                      <a:prstDash val="solid"/>
                      <a:round/>
                      <a:headEnd type="none" w="med" len="med"/>
                      <a:tailEnd type="none" w="med" len="med"/>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400" b="0" i="0" u="none" strike="noStrike">
                          <a:solidFill>
                            <a:schemeClr val="tx1"/>
                          </a:solidFill>
                          <a:effectLst/>
                          <a:latin typeface="+mj-lt"/>
                          <a:ea typeface="+mn-ea"/>
                          <a:cs typeface="+mn-cs"/>
                        </a:rPr>
                        <a:t>36%</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400" b="0" i="0" u="none" strike="noStrike">
                          <a:solidFill>
                            <a:schemeClr val="tx1"/>
                          </a:solidFill>
                          <a:effectLst/>
                          <a:latin typeface="+mj-lt"/>
                          <a:ea typeface="+mn-ea"/>
                          <a:cs typeface="+mn-cs"/>
                        </a:rPr>
                        <a:t>42%</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400" b="0" i="0" u="none" strike="noStrike" dirty="0">
                          <a:solidFill>
                            <a:schemeClr val="tx1"/>
                          </a:solidFill>
                          <a:effectLst/>
                          <a:latin typeface="+mj-lt"/>
                          <a:ea typeface="+mn-ea"/>
                          <a:cs typeface="+mn-cs"/>
                        </a:rPr>
                        <a:t>20%</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400" b="0" i="0" u="none" strike="noStrike" dirty="0">
                          <a:solidFill>
                            <a:schemeClr val="tx1"/>
                          </a:solidFill>
                          <a:effectLst/>
                          <a:latin typeface="+mj-lt"/>
                          <a:ea typeface="+mn-ea"/>
                          <a:cs typeface="+mn-cs"/>
                        </a:rPr>
                        <a:t>31%</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400" b="0" i="0" u="none" strike="noStrike" dirty="0">
                          <a:solidFill>
                            <a:schemeClr val="tx1"/>
                          </a:solidFill>
                          <a:effectLst/>
                          <a:latin typeface="+mj-lt"/>
                          <a:ea typeface="+mn-ea"/>
                          <a:cs typeface="+mn-cs"/>
                        </a:rPr>
                        <a:t>42%</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400" b="0" i="0" u="none" strike="noStrike" dirty="0">
                          <a:solidFill>
                            <a:schemeClr val="tx1"/>
                          </a:solidFill>
                          <a:effectLst/>
                          <a:latin typeface="+mj-lt"/>
                        </a:rPr>
                        <a:t>36%</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400" b="0" i="0" u="none" strike="noStrike" dirty="0">
                          <a:solidFill>
                            <a:schemeClr val="tx1"/>
                          </a:solidFill>
                          <a:effectLst/>
                          <a:latin typeface="+mj-lt"/>
                        </a:rPr>
                        <a:t>26%</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868144543"/>
                  </a:ext>
                </a:extLst>
              </a:tr>
            </a:tbl>
          </a:graphicData>
        </a:graphic>
      </p:graphicFrame>
      <p:pic>
        <p:nvPicPr>
          <p:cNvPr id="6" name="Obraz 5" descr="Drapacze chmur pokazywane z widoku w górę">
            <a:extLst>
              <a:ext uri="{FF2B5EF4-FFF2-40B4-BE49-F238E27FC236}">
                <a16:creationId xmlns:a16="http://schemas.microsoft.com/office/drawing/2014/main" id="{1999A814-6628-A8C6-DC42-36D9EF2F87AF}"/>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7" name="Prostokąt 6">
            <a:extLst>
              <a:ext uri="{FF2B5EF4-FFF2-40B4-BE49-F238E27FC236}">
                <a16:creationId xmlns:a16="http://schemas.microsoft.com/office/drawing/2014/main" id="{87B78CC0-BDAC-9BFE-0D89-262CC0D3DB86}"/>
              </a:ext>
            </a:extLst>
          </p:cNvPr>
          <p:cNvSpPr/>
          <p:nvPr/>
        </p:nvSpPr>
        <p:spPr>
          <a:xfrm>
            <a:off x="0" y="-1"/>
            <a:ext cx="24384000" cy="2083981"/>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3282"/>
              </a:solidFill>
              <a:effectLst/>
              <a:uLnTx/>
              <a:uFillTx/>
              <a:latin typeface="Lato Light"/>
              <a:ea typeface="+mn-ea"/>
              <a:cs typeface="+mn-cs"/>
            </a:endParaRPr>
          </a:p>
        </p:txBody>
      </p:sp>
      <p:sp>
        <p:nvSpPr>
          <p:cNvPr id="8" name="pole tekstowe 7">
            <a:extLst>
              <a:ext uri="{FF2B5EF4-FFF2-40B4-BE49-F238E27FC236}">
                <a16:creationId xmlns:a16="http://schemas.microsoft.com/office/drawing/2014/main" id="{D92D60D4-524B-6C94-5353-5F6CE34EEE0F}"/>
              </a:ext>
            </a:extLst>
          </p:cNvPr>
          <p:cNvSpPr txBox="1"/>
          <p:nvPr/>
        </p:nvSpPr>
        <p:spPr>
          <a:xfrm>
            <a:off x="533992" y="914994"/>
            <a:ext cx="19074829" cy="707886"/>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a:ln>
                  <a:noFill/>
                </a:ln>
                <a:solidFill>
                  <a:srgbClr val="007DFA">
                    <a:lumMod val="20000"/>
                    <a:lumOff val="80000"/>
                  </a:srgbClr>
                </a:solidFill>
                <a:effectLst/>
                <a:uLnTx/>
                <a:uFillTx/>
                <a:latin typeface="Lato"/>
                <a:ea typeface="+mn-ea"/>
                <a:cs typeface="+mn-cs"/>
              </a:rPr>
              <a:t>Grupa KRUK – P&amp;L w podziale na segmenty geograficzne (układ prezentacyjny)</a:t>
            </a:r>
          </a:p>
        </p:txBody>
      </p:sp>
      <p:pic>
        <p:nvPicPr>
          <p:cNvPr id="9" name="Grafika 8">
            <a:extLst>
              <a:ext uri="{FF2B5EF4-FFF2-40B4-BE49-F238E27FC236}">
                <a16:creationId xmlns:a16="http://schemas.microsoft.com/office/drawing/2014/main" id="{1C7EBF68-161F-0EDF-D711-5B6A87B1B4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85086" y="491795"/>
            <a:ext cx="1364921" cy="1075833"/>
          </a:xfrm>
          <a:prstGeom prst="rect">
            <a:avLst/>
          </a:prstGeom>
        </p:spPr>
      </p:pic>
      <p:cxnSp>
        <p:nvCxnSpPr>
          <p:cNvPr id="5" name="Łącznik prosty 4">
            <a:extLst>
              <a:ext uri="{FF2B5EF4-FFF2-40B4-BE49-F238E27FC236}">
                <a16:creationId xmlns:a16="http://schemas.microsoft.com/office/drawing/2014/main" id="{02FF18E7-9466-5FEE-6631-8529CD9475B7}"/>
              </a:ext>
            </a:extLst>
          </p:cNvPr>
          <p:cNvCxnSpPr>
            <a:cxnSpLocks/>
          </p:cNvCxnSpPr>
          <p:nvPr/>
        </p:nvCxnSpPr>
        <p:spPr>
          <a:xfrm>
            <a:off x="12382494" y="3522704"/>
            <a:ext cx="0" cy="779979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Symbol zastępczy numeru slajdu 2">
            <a:extLst>
              <a:ext uri="{FF2B5EF4-FFF2-40B4-BE49-F238E27FC236}">
                <a16:creationId xmlns:a16="http://schemas.microsoft.com/office/drawing/2014/main" id="{EFA303BC-5B86-AC36-D6FC-7EA4C0802551}"/>
              </a:ext>
            </a:extLst>
          </p:cNvPr>
          <p:cNvSpPr txBox="1">
            <a:spLocks/>
          </p:cNvSpPr>
          <p:nvPr/>
        </p:nvSpPr>
        <p:spPr>
          <a:xfrm>
            <a:off x="23397988" y="13214602"/>
            <a:ext cx="904038" cy="384721"/>
          </a:xfrm>
          <a:prstGeom prst="rect">
            <a:avLst/>
          </a:prstGeom>
        </p:spPr>
        <p:txBody>
          <a:bodyPr/>
          <a:lstStyle>
            <a:defPPr>
              <a:defRPr lang="pl-PL"/>
            </a:defPPr>
            <a:lvl1pPr marL="0" algn="l" defTabSz="1104778" rtl="0" eaLnBrk="1" latinLnBrk="0" hangingPunct="1">
              <a:defRPr sz="2175" kern="1200">
                <a:solidFill>
                  <a:schemeClr val="tx1"/>
                </a:solidFill>
                <a:latin typeface="+mn-lt"/>
                <a:ea typeface="+mn-ea"/>
                <a:cs typeface="+mn-cs"/>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algn="r">
              <a:defRPr/>
            </a:pPr>
            <a:fld id="{05D33902-A113-4A7A-BEEF-EE9D90F362D7}" type="slidenum">
              <a:rPr lang="pl-PL" sz="2500" smtClean="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rPr>
              <a:pPr algn="r">
                <a:defRPr/>
              </a:pPr>
              <a:t>22</a:t>
            </a:fld>
            <a:endParaRPr lang="pl-PL" sz="2500" dirty="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3557301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4121CA06-F4F3-8129-E7D0-DDF78D0142C4}"/>
              </a:ext>
            </a:extLst>
          </p:cNvPr>
          <p:cNvGraphicFramePr>
            <a:graphicFrameLocks noGrp="1"/>
          </p:cNvGraphicFramePr>
          <p:nvPr>
            <p:extLst>
              <p:ext uri="{D42A27DB-BD31-4B8C-83A1-F6EECF244321}">
                <p14:modId xmlns:p14="http://schemas.microsoft.com/office/powerpoint/2010/main" val="1908675817"/>
              </p:ext>
            </p:extLst>
          </p:nvPr>
        </p:nvGraphicFramePr>
        <p:xfrm>
          <a:off x="1670551" y="2753544"/>
          <a:ext cx="21034617" cy="9742560"/>
        </p:xfrm>
        <a:graphic>
          <a:graphicData uri="http://schemas.openxmlformats.org/drawingml/2006/table">
            <a:tbl>
              <a:tblPr>
                <a:tableStyleId>{2D5ABB26-0587-4C30-8999-92F81FD0307C}</a:tableStyleId>
              </a:tblPr>
              <a:tblGrid>
                <a:gridCol w="8789605">
                  <a:extLst>
                    <a:ext uri="{9D8B030D-6E8A-4147-A177-3AD203B41FA5}">
                      <a16:colId xmlns:a16="http://schemas.microsoft.com/office/drawing/2014/main" val="2877293013"/>
                    </a:ext>
                  </a:extLst>
                </a:gridCol>
                <a:gridCol w="48663">
                  <a:extLst>
                    <a:ext uri="{9D8B030D-6E8A-4147-A177-3AD203B41FA5}">
                      <a16:colId xmlns:a16="http://schemas.microsoft.com/office/drawing/2014/main" val="94903831"/>
                    </a:ext>
                  </a:extLst>
                </a:gridCol>
                <a:gridCol w="1108759">
                  <a:extLst>
                    <a:ext uri="{9D8B030D-6E8A-4147-A177-3AD203B41FA5}">
                      <a16:colId xmlns:a16="http://schemas.microsoft.com/office/drawing/2014/main" val="3672316348"/>
                    </a:ext>
                  </a:extLst>
                </a:gridCol>
                <a:gridCol w="1108759">
                  <a:extLst>
                    <a:ext uri="{9D8B030D-6E8A-4147-A177-3AD203B41FA5}">
                      <a16:colId xmlns:a16="http://schemas.microsoft.com/office/drawing/2014/main" val="1178269466"/>
                    </a:ext>
                  </a:extLst>
                </a:gridCol>
                <a:gridCol w="1108759">
                  <a:extLst>
                    <a:ext uri="{9D8B030D-6E8A-4147-A177-3AD203B41FA5}">
                      <a16:colId xmlns:a16="http://schemas.microsoft.com/office/drawing/2014/main" val="3436546272"/>
                    </a:ext>
                  </a:extLst>
                </a:gridCol>
                <a:gridCol w="1108759">
                  <a:extLst>
                    <a:ext uri="{9D8B030D-6E8A-4147-A177-3AD203B41FA5}">
                      <a16:colId xmlns:a16="http://schemas.microsoft.com/office/drawing/2014/main" val="390694304"/>
                    </a:ext>
                  </a:extLst>
                </a:gridCol>
                <a:gridCol w="1108759">
                  <a:extLst>
                    <a:ext uri="{9D8B030D-6E8A-4147-A177-3AD203B41FA5}">
                      <a16:colId xmlns:a16="http://schemas.microsoft.com/office/drawing/2014/main" val="173287871"/>
                    </a:ext>
                  </a:extLst>
                </a:gridCol>
                <a:gridCol w="1108759">
                  <a:extLst>
                    <a:ext uri="{9D8B030D-6E8A-4147-A177-3AD203B41FA5}">
                      <a16:colId xmlns:a16="http://schemas.microsoft.com/office/drawing/2014/main" val="3698031022"/>
                    </a:ext>
                  </a:extLst>
                </a:gridCol>
                <a:gridCol w="1108759">
                  <a:extLst>
                    <a:ext uri="{9D8B030D-6E8A-4147-A177-3AD203B41FA5}">
                      <a16:colId xmlns:a16="http://schemas.microsoft.com/office/drawing/2014/main" val="259099723"/>
                    </a:ext>
                  </a:extLst>
                </a:gridCol>
                <a:gridCol w="1108759">
                  <a:extLst>
                    <a:ext uri="{9D8B030D-6E8A-4147-A177-3AD203B41FA5}">
                      <a16:colId xmlns:a16="http://schemas.microsoft.com/office/drawing/2014/main" val="3439286812"/>
                    </a:ext>
                  </a:extLst>
                </a:gridCol>
                <a:gridCol w="1108759">
                  <a:extLst>
                    <a:ext uri="{9D8B030D-6E8A-4147-A177-3AD203B41FA5}">
                      <a16:colId xmlns:a16="http://schemas.microsoft.com/office/drawing/2014/main" val="3491352448"/>
                    </a:ext>
                  </a:extLst>
                </a:gridCol>
                <a:gridCol w="1108759">
                  <a:extLst>
                    <a:ext uri="{9D8B030D-6E8A-4147-A177-3AD203B41FA5}">
                      <a16:colId xmlns:a16="http://schemas.microsoft.com/office/drawing/2014/main" val="4264839414"/>
                    </a:ext>
                  </a:extLst>
                </a:gridCol>
                <a:gridCol w="1108759">
                  <a:extLst>
                    <a:ext uri="{9D8B030D-6E8A-4147-A177-3AD203B41FA5}">
                      <a16:colId xmlns:a16="http://schemas.microsoft.com/office/drawing/2014/main" val="711742772"/>
                    </a:ext>
                  </a:extLst>
                </a:gridCol>
              </a:tblGrid>
              <a:tr h="504000">
                <a:tc>
                  <a:txBody>
                    <a:bodyPr/>
                    <a:lstStyle/>
                    <a:p>
                      <a:pPr algn="l" rtl="0" fontAlgn="b"/>
                      <a:r>
                        <a:rPr lang="pl-PL" sz="2200" b="1" u="none" strike="noStrike" dirty="0">
                          <a:solidFill>
                            <a:schemeClr val="bg1"/>
                          </a:solidFill>
                          <a:effectLst/>
                          <a:latin typeface="Lato Bold" panose="020F0502020204030203" charset="0"/>
                          <a:ea typeface="Lato Bold" panose="020F0502020204030203" charset="0"/>
                          <a:cs typeface="Lato Bold" panose="020F0502020204030203" charset="0"/>
                        </a:rPr>
                        <a:t>w mln zł</a:t>
                      </a:r>
                      <a:endParaRPr lang="pl-PL" sz="2200" b="1" i="0" u="none" strike="noStrike" dirty="0">
                        <a:solidFill>
                          <a:schemeClr val="bg1"/>
                        </a:solidFill>
                        <a:effectLst/>
                        <a:latin typeface="Lato Bold" panose="020F0502020204030203" charset="0"/>
                        <a:ea typeface="Lato Bold" panose="020F0502020204030203" charset="0"/>
                        <a:cs typeface="Lato Bold" panose="020F0502020204030203" charset="0"/>
                      </a:endParaRPr>
                    </a:p>
                  </a:txBody>
                  <a:tcPr marL="360000" marR="503" marT="503"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ctr" fontAlgn="ctr"/>
                      <a:r>
                        <a:rPr lang="pl-PL" sz="2200" b="0" u="none" strike="noStrike">
                          <a:solidFill>
                            <a:schemeClr val="bg1"/>
                          </a:solidFill>
                          <a:effectLst/>
                          <a:latin typeface="Lato Bold" panose="020F0502020204030203" charset="0"/>
                          <a:ea typeface="Lato Bold" panose="020F0502020204030203" charset="0"/>
                          <a:cs typeface="Lato Bold" panose="020F0502020204030203" charset="0"/>
                        </a:rPr>
                        <a:t> </a:t>
                      </a:r>
                      <a:endParaRPr lang="pl-PL" sz="2200" b="0" i="0" u="none" strike="noStrike">
                        <a:solidFill>
                          <a:schemeClr val="bg1"/>
                        </a:solidFill>
                        <a:effectLst/>
                        <a:latin typeface="Lato Bold" panose="020F0502020204030203" charset="0"/>
                        <a:ea typeface="Lato Bold" panose="020F0502020204030203" charset="0"/>
                        <a:cs typeface="Lato Bold" panose="020F0502020204030203" charset="0"/>
                      </a:endParaRPr>
                    </a:p>
                  </a:txBody>
                  <a:tcPr marL="503" marR="503" marT="503"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r" rtl="0" fontAlgn="ctr">
                        <a:buNone/>
                      </a:pPr>
                      <a:r>
                        <a:rPr lang="pl-PL" sz="2200" b="1" i="0" u="none" strike="noStrike" dirty="0">
                          <a:solidFill>
                            <a:srgbClr val="FFFFFF"/>
                          </a:solidFill>
                          <a:effectLst/>
                          <a:latin typeface="Lato" panose="020F0502020204030203" pitchFamily="34" charset="-18"/>
                          <a:ea typeface="+mn-ea"/>
                          <a:cs typeface="+mn-cs"/>
                        </a:rPr>
                        <a:t>2025</a:t>
                      </a:r>
                    </a:p>
                  </a:txBody>
                  <a:tcPr marL="0" marR="0" marT="0"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r" rtl="0" fontAlgn="ctr">
                        <a:buNone/>
                      </a:pPr>
                      <a:r>
                        <a:rPr lang="pl-PL" sz="2200" b="1" i="0" u="none" strike="noStrike" dirty="0">
                          <a:solidFill>
                            <a:srgbClr val="FFFFFF"/>
                          </a:solidFill>
                          <a:effectLst/>
                          <a:latin typeface="Lato" panose="020F0502020204030203" pitchFamily="34" charset="-18"/>
                          <a:ea typeface="+mn-ea"/>
                          <a:cs typeface="+mn-cs"/>
                        </a:rPr>
                        <a:t>2024</a:t>
                      </a:r>
                    </a:p>
                  </a:txBody>
                  <a:tcPr marL="0" marR="0" marT="0"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ctr" rtl="0" fontAlgn="ctr">
                        <a:buNone/>
                      </a:pPr>
                      <a:r>
                        <a:rPr lang="pl-PL" sz="2200" b="1" i="0" u="none" strike="noStrike">
                          <a:solidFill>
                            <a:srgbClr val="FFFFFF"/>
                          </a:solidFill>
                          <a:effectLst/>
                          <a:latin typeface="Lato" panose="020F0502020204030203" pitchFamily="34" charset="-18"/>
                          <a:ea typeface="+mn-ea"/>
                          <a:cs typeface="+mn-cs"/>
                        </a:rPr>
                        <a:t>r/r</a:t>
                      </a:r>
                    </a:p>
                  </a:txBody>
                  <a:tcPr marL="0" marR="0" marT="0" marB="0" anchor="ctr">
                    <a:lnL w="762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r" rtl="0" fontAlgn="ctr"/>
                      <a:r>
                        <a:rPr lang="pl-PL" sz="2200" b="1" i="0" u="none" strike="noStrike" dirty="0">
                          <a:solidFill>
                            <a:srgbClr val="FFFFFF"/>
                          </a:solidFill>
                          <a:effectLst/>
                          <a:latin typeface="Lato" panose="020F0502020204030203" pitchFamily="34" charset="-18"/>
                          <a:ea typeface="+mn-ea"/>
                          <a:cs typeface="+mn-cs"/>
                        </a:rPr>
                        <a:t>1 kw. 2024</a:t>
                      </a:r>
                    </a:p>
                  </a:txBody>
                  <a:tcPr marL="0" marR="0" marT="0"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r" rtl="0" fontAlgn="ctr"/>
                      <a:r>
                        <a:rPr lang="pl-PL" sz="2200" b="1" i="0" u="none" strike="noStrike" dirty="0">
                          <a:solidFill>
                            <a:srgbClr val="FFFFFF"/>
                          </a:solidFill>
                          <a:effectLst/>
                          <a:latin typeface="Lato" panose="020F0502020204030203" pitchFamily="34" charset="-18"/>
                          <a:ea typeface="+mn-ea"/>
                          <a:cs typeface="+mn-cs"/>
                        </a:rPr>
                        <a:t>2 kw. 2024</a:t>
                      </a:r>
                    </a:p>
                  </a:txBody>
                  <a:tcPr marL="0" marR="0" marT="0"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r" rtl="0" fontAlgn="ctr"/>
                      <a:r>
                        <a:rPr lang="pl-PL" sz="2200" b="1" i="0" u="none" strike="noStrike">
                          <a:solidFill>
                            <a:srgbClr val="FFFFFF"/>
                          </a:solidFill>
                          <a:effectLst/>
                          <a:latin typeface="Lato" panose="020F0502020204030203" pitchFamily="34" charset="-18"/>
                          <a:ea typeface="+mn-ea"/>
                          <a:cs typeface="+mn-cs"/>
                        </a:rPr>
                        <a:t>3 kw. 2024</a:t>
                      </a:r>
                    </a:p>
                  </a:txBody>
                  <a:tcPr marL="0" marR="0" marT="0"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r" rtl="0" fontAlgn="ctr"/>
                      <a:r>
                        <a:rPr lang="pl-PL" sz="2200" b="1" i="0" u="none" strike="noStrike">
                          <a:solidFill>
                            <a:srgbClr val="FFFFFF"/>
                          </a:solidFill>
                          <a:effectLst/>
                          <a:latin typeface="Lato" panose="020F0502020204030203" pitchFamily="34" charset="-18"/>
                          <a:ea typeface="+mn-ea"/>
                          <a:cs typeface="+mn-cs"/>
                        </a:rPr>
                        <a:t>4 kw. 2024</a:t>
                      </a:r>
                    </a:p>
                  </a:txBody>
                  <a:tcPr marL="0" marR="0" marT="0"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ctr" rtl="0" fontAlgn="ctr"/>
                      <a:r>
                        <a:rPr lang="pl-PL" sz="2200" b="1" i="0" u="none" strike="noStrike" dirty="0">
                          <a:solidFill>
                            <a:srgbClr val="FFFFFF"/>
                          </a:solidFill>
                          <a:effectLst/>
                          <a:latin typeface="Lato" panose="020F0502020204030203" pitchFamily="34" charset="-18"/>
                          <a:ea typeface="+mn-ea"/>
                          <a:cs typeface="+mn-cs"/>
                        </a:rPr>
                        <a:t>1 kw. 2025</a:t>
                      </a:r>
                    </a:p>
                  </a:txBody>
                  <a:tcPr marL="0" marR="0" marT="0"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ctr" rtl="0" fontAlgn="ctr"/>
                      <a:r>
                        <a:rPr lang="pl-PL" sz="2200" b="1" i="0" u="none" strike="noStrike" dirty="0">
                          <a:solidFill>
                            <a:srgbClr val="FFFFFF"/>
                          </a:solidFill>
                          <a:effectLst/>
                          <a:latin typeface="Lato" panose="020F0502020204030203" pitchFamily="34" charset="-18"/>
                          <a:ea typeface="+mn-ea"/>
                          <a:cs typeface="+mn-cs"/>
                        </a:rPr>
                        <a:t>2 kw. 2025</a:t>
                      </a:r>
                    </a:p>
                  </a:txBody>
                  <a:tcPr marL="0" marR="0" marT="0"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ctr" rtl="0" fontAlgn="ctr">
                        <a:buNone/>
                      </a:pPr>
                      <a:r>
                        <a:rPr lang="pl-PL" sz="2200" b="1" i="0" u="none" strike="noStrike" dirty="0">
                          <a:solidFill>
                            <a:srgbClr val="FFFFFF"/>
                          </a:solidFill>
                          <a:effectLst/>
                          <a:latin typeface="Lato" panose="020F0502020204030203" pitchFamily="34" charset="-18"/>
                          <a:ea typeface="+mn-ea"/>
                          <a:cs typeface="+mn-cs"/>
                        </a:rPr>
                        <a:t>3 kw. 2025</a:t>
                      </a:r>
                    </a:p>
                  </a:txBody>
                  <a:tcPr marL="0" marR="0" marT="0"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ctr" rtl="0" fontAlgn="ctr">
                        <a:buNone/>
                      </a:pPr>
                      <a:r>
                        <a:rPr lang="pl-PL" sz="2200" b="1" i="0" u="none" strike="noStrike" dirty="0">
                          <a:solidFill>
                            <a:srgbClr val="FFFFFF"/>
                          </a:solidFill>
                          <a:effectLst/>
                          <a:latin typeface="Lato" panose="020F0502020204030203" pitchFamily="34" charset="-18"/>
                          <a:ea typeface="+mn-ea"/>
                          <a:cs typeface="+mn-cs"/>
                        </a:rPr>
                        <a:t>4 kw. 2025</a:t>
                      </a:r>
                    </a:p>
                  </a:txBody>
                  <a:tcPr marL="0" marR="0" marT="0" marB="0" anchor="ctr">
                    <a:lnL>
                      <a:noFill/>
                    </a:lnL>
                    <a:lnR>
                      <a:noFill/>
                    </a:lnR>
                    <a:lnT>
                      <a:noFill/>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873266844"/>
                  </a:ext>
                </a:extLst>
              </a:tr>
              <a:tr h="504000">
                <a:tc>
                  <a:txBody>
                    <a:bodyPr/>
                    <a:lstStyle/>
                    <a:p>
                      <a:pPr lvl="0" algn="l" rtl="0" fontAlgn="b"/>
                      <a:r>
                        <a:rPr lang="pl-PL" sz="2200" b="1" u="none" strike="noStrike" dirty="0">
                          <a:solidFill>
                            <a:schemeClr val="accent6">
                              <a:lumMod val="75000"/>
                            </a:schemeClr>
                          </a:solidFill>
                          <a:effectLst/>
                          <a:latin typeface="+mj-lt"/>
                        </a:rPr>
                        <a:t>Przepływy pieniężne z działalności operacyjnej</a:t>
                      </a:r>
                      <a:endParaRPr lang="pl-PL" sz="2200" b="1" i="0" u="none" strike="noStrike" dirty="0">
                        <a:solidFill>
                          <a:schemeClr val="accent6">
                            <a:lumMod val="75000"/>
                          </a:schemeClr>
                        </a:solidFill>
                        <a:effectLst/>
                        <a:latin typeface="+mj-lt"/>
                      </a:endParaRPr>
                    </a:p>
                  </a:txBody>
                  <a:tcPr marL="360000" marR="503" marT="503"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fontAlgn="ctr"/>
                      <a:r>
                        <a:rPr lang="pl-PL" sz="2200" b="0" u="none" strike="noStrike">
                          <a:solidFill>
                            <a:schemeClr val="tx1"/>
                          </a:solidFill>
                          <a:effectLst/>
                          <a:latin typeface="+mj-lt"/>
                        </a:rPr>
                        <a:t> </a:t>
                      </a:r>
                      <a:endParaRPr lang="pl-PL" sz="2200" b="0" i="0" u="none" strike="noStrike">
                        <a:solidFill>
                          <a:schemeClr val="tx1"/>
                        </a:solidFill>
                        <a:effectLst/>
                        <a:latin typeface="+mj-lt"/>
                      </a:endParaRPr>
                    </a:p>
                  </a:txBody>
                  <a:tcPr marL="503" marR="503" marT="503"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200" b="1" i="0" u="none" strike="noStrike" dirty="0">
                          <a:solidFill>
                            <a:schemeClr val="tx1"/>
                          </a:solidFill>
                          <a:effectLst/>
                          <a:latin typeface="+mj-lt"/>
                        </a:rPr>
                        <a:t>1 988</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200" b="1" i="0" u="none" strike="noStrike">
                          <a:solidFill>
                            <a:schemeClr val="tx1"/>
                          </a:solidFill>
                          <a:effectLst/>
                          <a:latin typeface="+mj-lt"/>
                        </a:rPr>
                        <a:t>1 806</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200" b="1" i="0" u="none" strike="noStrike">
                          <a:solidFill>
                            <a:schemeClr val="tx1"/>
                          </a:solidFill>
                          <a:effectLst/>
                          <a:latin typeface="+mj-lt"/>
                        </a:rPr>
                        <a:t>10%</a:t>
                      </a:r>
                    </a:p>
                  </a:txBody>
                  <a:tcPr marL="0" marR="0" marT="0" marB="0" anchor="ctr">
                    <a:lnL w="76200" cap="flat" cmpd="sng" algn="ctr">
                      <a:noFill/>
                      <a:prstDash val="solid"/>
                      <a:round/>
                      <a:headEnd type="none" w="med" len="med"/>
                      <a:tailEnd type="none" w="med" len="med"/>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200" b="1" i="0" u="none" strike="noStrike" dirty="0">
                          <a:solidFill>
                            <a:schemeClr val="tx1"/>
                          </a:solidFill>
                          <a:effectLst/>
                          <a:latin typeface="+mj-lt"/>
                          <a:ea typeface="+mn-ea"/>
                          <a:cs typeface="+mn-cs"/>
                        </a:rPr>
                        <a:t>478</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200" b="1" i="0" u="none" strike="noStrike">
                          <a:solidFill>
                            <a:schemeClr val="tx1"/>
                          </a:solidFill>
                          <a:effectLst/>
                          <a:latin typeface="+mj-lt"/>
                          <a:ea typeface="+mn-ea"/>
                          <a:cs typeface="+mn-cs"/>
                        </a:rPr>
                        <a:t>497</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200" b="1" i="0" u="none" strike="noStrike">
                          <a:solidFill>
                            <a:schemeClr val="tx1"/>
                          </a:solidFill>
                          <a:effectLst/>
                          <a:latin typeface="+mj-lt"/>
                          <a:ea typeface="+mn-ea"/>
                          <a:cs typeface="+mn-cs"/>
                        </a:rPr>
                        <a:t>412</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200" b="1" i="0" u="none" strike="noStrike" dirty="0">
                          <a:solidFill>
                            <a:schemeClr val="tx1"/>
                          </a:solidFill>
                          <a:effectLst/>
                          <a:latin typeface="+mj-lt"/>
                          <a:ea typeface="+mn-ea"/>
                          <a:cs typeface="+mn-cs"/>
                        </a:rPr>
                        <a:t>419</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200" b="1" i="0" u="none" strike="noStrike">
                          <a:solidFill>
                            <a:schemeClr val="tx1"/>
                          </a:solidFill>
                          <a:effectLst/>
                          <a:latin typeface="+mj-lt"/>
                        </a:rPr>
                        <a:t>537</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200" b="1" i="0" u="none" strike="noStrike" dirty="0">
                          <a:solidFill>
                            <a:schemeClr val="tx1"/>
                          </a:solidFill>
                          <a:effectLst/>
                          <a:latin typeface="+mj-lt"/>
                          <a:ea typeface="+mn-ea"/>
                          <a:cs typeface="+mn-cs"/>
                        </a:rPr>
                        <a:t>450</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200" b="1" i="0" u="none" strike="noStrike">
                          <a:solidFill>
                            <a:schemeClr val="tx1"/>
                          </a:solidFill>
                          <a:effectLst/>
                          <a:latin typeface="+mj-lt"/>
                        </a:rPr>
                        <a:t>513</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200" b="1" i="0" u="none" strike="noStrike">
                          <a:solidFill>
                            <a:schemeClr val="tx1"/>
                          </a:solidFill>
                          <a:effectLst/>
                          <a:latin typeface="+mj-lt"/>
                        </a:rPr>
                        <a:t>488</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974112120"/>
                  </a:ext>
                </a:extLst>
              </a:tr>
              <a:tr h="504000">
                <a:tc>
                  <a:txBody>
                    <a:bodyPr/>
                    <a:lstStyle/>
                    <a:p>
                      <a:pPr lvl="0" algn="l" rtl="0" fontAlgn="b"/>
                      <a:r>
                        <a:rPr lang="pl-PL" sz="2200" b="0" u="none" strike="noStrike" dirty="0">
                          <a:solidFill>
                            <a:schemeClr val="accent6">
                              <a:lumMod val="75000"/>
                            </a:schemeClr>
                          </a:solidFill>
                          <a:effectLst/>
                          <a:latin typeface="+mj-lt"/>
                        </a:rPr>
                        <a:t>Wpłaty od osób zadłużonych z portfeli zakupionych</a:t>
                      </a:r>
                      <a:endParaRPr lang="pl-PL" sz="2200" b="0" i="0" u="none" strike="noStrike" dirty="0">
                        <a:solidFill>
                          <a:schemeClr val="accent6">
                            <a:lumMod val="75000"/>
                          </a:schemeClr>
                        </a:solidFill>
                        <a:effectLst/>
                        <a:latin typeface="+mj-lt"/>
                      </a:endParaRPr>
                    </a:p>
                  </a:txBody>
                  <a:tcPr marL="360000" marR="503" marT="503"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ctr"/>
                      <a:r>
                        <a:rPr lang="pl-PL" sz="2200" b="0" u="none" strike="noStrike">
                          <a:solidFill>
                            <a:schemeClr val="tx1"/>
                          </a:solidFill>
                          <a:effectLst/>
                          <a:latin typeface="+mj-lt"/>
                        </a:rPr>
                        <a:t> </a:t>
                      </a:r>
                      <a:endParaRPr lang="pl-PL" sz="2200" b="0" i="0" u="none" strike="noStrike">
                        <a:solidFill>
                          <a:schemeClr val="tx1"/>
                        </a:solidFill>
                        <a:effectLst/>
                        <a:latin typeface="+mj-lt"/>
                      </a:endParaRPr>
                    </a:p>
                  </a:txBody>
                  <a:tcPr marL="503" marR="503" marT="503"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3 920</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3 536</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11%</a:t>
                      </a:r>
                    </a:p>
                  </a:txBody>
                  <a:tcPr marL="0" marR="0" marT="0" marB="0" anchor="ctr">
                    <a:lnL w="76200" cap="flat" cmpd="sng" algn="ctr">
                      <a:noFill/>
                      <a:prstDash val="solid"/>
                      <a:round/>
                      <a:headEnd type="none" w="med" len="med"/>
                      <a:tailEnd type="none" w="med" len="med"/>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200" b="0" i="0" u="none" strike="noStrike" dirty="0">
                          <a:solidFill>
                            <a:schemeClr val="tx1"/>
                          </a:solidFill>
                          <a:effectLst/>
                          <a:latin typeface="+mj-lt"/>
                          <a:ea typeface="+mn-ea"/>
                          <a:cs typeface="+mn-cs"/>
                        </a:rPr>
                        <a:t>854</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200" b="0" i="0" u="none" strike="noStrike">
                          <a:solidFill>
                            <a:schemeClr val="tx1"/>
                          </a:solidFill>
                          <a:effectLst/>
                          <a:latin typeface="+mj-lt"/>
                          <a:ea typeface="+mn-ea"/>
                          <a:cs typeface="+mn-cs"/>
                        </a:rPr>
                        <a:t>883</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200" b="0" i="0" u="none" strike="noStrike">
                          <a:solidFill>
                            <a:schemeClr val="tx1"/>
                          </a:solidFill>
                          <a:effectLst/>
                          <a:latin typeface="+mj-lt"/>
                          <a:ea typeface="+mn-ea"/>
                          <a:cs typeface="+mn-cs"/>
                        </a:rPr>
                        <a:t>864</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200" b="0" i="0" u="none" strike="noStrike">
                          <a:solidFill>
                            <a:schemeClr val="tx1"/>
                          </a:solidFill>
                          <a:effectLst/>
                          <a:latin typeface="+mj-lt"/>
                          <a:ea typeface="+mn-ea"/>
                          <a:cs typeface="+mn-cs"/>
                        </a:rPr>
                        <a:t>935</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923</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200" b="0" i="0" u="none" strike="noStrike">
                          <a:solidFill>
                            <a:schemeClr val="tx1"/>
                          </a:solidFill>
                          <a:effectLst/>
                          <a:latin typeface="+mj-lt"/>
                          <a:ea typeface="+mn-ea"/>
                          <a:cs typeface="+mn-cs"/>
                        </a:rPr>
                        <a:t>987</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1 011</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999</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999189142"/>
                  </a:ext>
                </a:extLst>
              </a:tr>
              <a:tr h="504000">
                <a:tc>
                  <a:txBody>
                    <a:bodyPr/>
                    <a:lstStyle/>
                    <a:p>
                      <a:pPr lvl="0" algn="l" rtl="0" fontAlgn="b"/>
                      <a:r>
                        <a:rPr lang="pl-PL" sz="2200" b="0" u="none" strike="noStrike">
                          <a:solidFill>
                            <a:schemeClr val="accent6">
                              <a:lumMod val="75000"/>
                            </a:schemeClr>
                          </a:solidFill>
                          <a:effectLst/>
                          <a:latin typeface="+mj-lt"/>
                        </a:rPr>
                        <a:t>Koszty operacyjne na portfelach zakupionych</a:t>
                      </a:r>
                      <a:endParaRPr lang="pl-PL" sz="2200" b="0" i="0" u="none" strike="noStrike">
                        <a:solidFill>
                          <a:schemeClr val="accent6">
                            <a:lumMod val="75000"/>
                          </a:schemeClr>
                        </a:solidFill>
                        <a:effectLst/>
                        <a:latin typeface="+mj-lt"/>
                      </a:endParaRPr>
                    </a:p>
                  </a:txBody>
                  <a:tcPr marL="360000" marR="503" marT="503"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fontAlgn="ctr"/>
                      <a:r>
                        <a:rPr lang="pl-PL" sz="2200" b="0" u="none" strike="noStrike">
                          <a:solidFill>
                            <a:schemeClr val="tx1"/>
                          </a:solidFill>
                          <a:effectLst/>
                          <a:latin typeface="+mj-lt"/>
                        </a:rPr>
                        <a:t> </a:t>
                      </a:r>
                      <a:endParaRPr lang="pl-PL" sz="2200" b="0" i="0" u="none" strike="noStrike">
                        <a:solidFill>
                          <a:schemeClr val="tx1"/>
                        </a:solidFill>
                        <a:effectLst/>
                        <a:latin typeface="+mj-lt"/>
                      </a:endParaRPr>
                    </a:p>
                  </a:txBody>
                  <a:tcPr marL="503" marR="503" marT="503"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a:solidFill>
                            <a:schemeClr val="tx1"/>
                          </a:solidFill>
                          <a:effectLst/>
                          <a:latin typeface="+mj-lt"/>
                        </a:rPr>
                        <a:t>-970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a:solidFill>
                            <a:schemeClr val="tx1"/>
                          </a:solidFill>
                          <a:effectLst/>
                          <a:latin typeface="+mj-lt"/>
                        </a:rPr>
                        <a:t>-922</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a:solidFill>
                            <a:schemeClr val="tx1"/>
                          </a:solidFill>
                          <a:effectLst/>
                          <a:latin typeface="+mj-lt"/>
                        </a:rPr>
                        <a:t>-5%</a:t>
                      </a:r>
                    </a:p>
                  </a:txBody>
                  <a:tcPr marL="0" marR="0" marT="0" marB="0" anchor="ctr">
                    <a:lnL w="762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200" b="0" i="0" u="none" strike="noStrike">
                          <a:solidFill>
                            <a:schemeClr val="tx1"/>
                          </a:solidFill>
                          <a:effectLst/>
                          <a:latin typeface="+mj-lt"/>
                          <a:ea typeface="+mn-ea"/>
                          <a:cs typeface="+mn-cs"/>
                        </a:rPr>
                        <a:t>-200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200" b="0" i="0" u="none" strike="noStrike">
                          <a:solidFill>
                            <a:schemeClr val="tx1"/>
                          </a:solidFill>
                          <a:effectLst/>
                          <a:latin typeface="+mj-lt"/>
                          <a:ea typeface="+mn-ea"/>
                          <a:cs typeface="+mn-cs"/>
                        </a:rPr>
                        <a:t>-234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200" b="0" i="0" u="none" strike="noStrike">
                          <a:solidFill>
                            <a:schemeClr val="tx1"/>
                          </a:solidFill>
                          <a:effectLst/>
                          <a:latin typeface="+mj-lt"/>
                          <a:ea typeface="+mn-ea"/>
                          <a:cs typeface="+mn-cs"/>
                        </a:rPr>
                        <a:t>-235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200" b="0" i="0" u="none" strike="noStrike">
                          <a:solidFill>
                            <a:schemeClr val="tx1"/>
                          </a:solidFill>
                          <a:effectLst/>
                          <a:latin typeface="+mj-lt"/>
                          <a:ea typeface="+mn-ea"/>
                          <a:cs typeface="+mn-cs"/>
                        </a:rPr>
                        <a:t>-253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a:solidFill>
                            <a:schemeClr val="tx1"/>
                          </a:solidFill>
                          <a:effectLst/>
                          <a:latin typeface="+mj-lt"/>
                        </a:rPr>
                        <a:t>-260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200" b="0" i="0" u="none" strike="noStrike">
                          <a:solidFill>
                            <a:schemeClr val="tx1"/>
                          </a:solidFill>
                          <a:effectLst/>
                          <a:latin typeface="+mj-lt"/>
                          <a:ea typeface="+mn-ea"/>
                          <a:cs typeface="+mn-cs"/>
                        </a:rPr>
                        <a:t>-229</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a:solidFill>
                            <a:schemeClr val="tx1"/>
                          </a:solidFill>
                          <a:effectLst/>
                          <a:latin typeface="+mj-lt"/>
                        </a:rPr>
                        <a:t>-224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a:solidFill>
                            <a:schemeClr val="tx1"/>
                          </a:solidFill>
                          <a:effectLst/>
                          <a:latin typeface="+mj-lt"/>
                        </a:rPr>
                        <a:t>-257</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3705938131"/>
                  </a:ext>
                </a:extLst>
              </a:tr>
              <a:tr h="504000">
                <a:tc>
                  <a:txBody>
                    <a:bodyPr/>
                    <a:lstStyle/>
                    <a:p>
                      <a:pPr lvl="0" algn="l" rtl="0" fontAlgn="b"/>
                      <a:r>
                        <a:rPr lang="pl-PL" sz="2200" b="0" u="none" strike="noStrike">
                          <a:solidFill>
                            <a:schemeClr val="accent6">
                              <a:lumMod val="75000"/>
                            </a:schemeClr>
                          </a:solidFill>
                          <a:effectLst/>
                          <a:latin typeface="+mj-lt"/>
                        </a:rPr>
                        <a:t>Marża operacyjna na usługach windykacyjnych</a:t>
                      </a:r>
                      <a:endParaRPr lang="pl-PL" sz="2200" b="0" i="0" u="none" strike="noStrike">
                        <a:solidFill>
                          <a:schemeClr val="accent6">
                            <a:lumMod val="75000"/>
                          </a:schemeClr>
                        </a:solidFill>
                        <a:effectLst/>
                        <a:latin typeface="+mj-lt"/>
                      </a:endParaRPr>
                    </a:p>
                  </a:txBody>
                  <a:tcPr marL="360000" marR="503" marT="503" marB="0" anchor="ctr">
                    <a:lnL>
                      <a:noFill/>
                    </a:lnL>
                    <a:lnR>
                      <a:noFill/>
                    </a:lnR>
                    <a:lnT>
                      <a:noFill/>
                    </a:lnT>
                    <a:lnB>
                      <a:noFill/>
                    </a:lnB>
                    <a:lnTlToBr w="12700" cmpd="sng">
                      <a:noFill/>
                      <a:prstDash val="solid"/>
                    </a:lnTlToBr>
                    <a:lnBlToTr w="12700" cmpd="sng">
                      <a:noFill/>
                      <a:prstDash val="solid"/>
                    </a:lnBlToTr>
                  </a:tcPr>
                </a:tc>
                <a:tc>
                  <a:txBody>
                    <a:bodyPr/>
                    <a:lstStyle/>
                    <a:p>
                      <a:pPr algn="r" fontAlgn="ctr"/>
                      <a:r>
                        <a:rPr lang="pl-PL" sz="2200" b="0" u="none" strike="noStrike">
                          <a:solidFill>
                            <a:schemeClr val="tx1"/>
                          </a:solidFill>
                          <a:effectLst/>
                          <a:latin typeface="+mj-lt"/>
                        </a:rPr>
                        <a:t> </a:t>
                      </a:r>
                      <a:endParaRPr lang="pl-PL" sz="2200" b="0" i="0" u="none" strike="noStrike">
                        <a:solidFill>
                          <a:schemeClr val="tx1"/>
                        </a:solidFill>
                        <a:effectLst/>
                        <a:latin typeface="+mj-lt"/>
                      </a:endParaRPr>
                    </a:p>
                  </a:txBody>
                  <a:tcPr marL="503" marR="503" marT="503"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16</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15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11%</a:t>
                      </a:r>
                    </a:p>
                  </a:txBody>
                  <a:tcPr marL="0" marR="0" marT="0" marB="0" anchor="ctr">
                    <a:lnL w="762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rtl="0" fontAlgn="ctr"/>
                      <a:r>
                        <a:rPr lang="pl-PL" sz="2200" b="0" i="0" u="none" strike="noStrike" dirty="0">
                          <a:solidFill>
                            <a:schemeClr val="tx1"/>
                          </a:solidFill>
                          <a:effectLst/>
                          <a:latin typeface="+mj-lt"/>
                          <a:ea typeface="+mn-ea"/>
                          <a:cs typeface="+mn-cs"/>
                        </a:rPr>
                        <a:t>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200" b="0" i="0" u="none" strike="noStrike" dirty="0">
                          <a:solidFill>
                            <a:schemeClr val="tx1"/>
                          </a:solidFill>
                          <a:effectLst/>
                          <a:latin typeface="+mj-lt"/>
                          <a:ea typeface="+mn-ea"/>
                          <a:cs typeface="+mn-cs"/>
                        </a:rPr>
                        <a:t>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200" b="0" i="0" u="none" strike="noStrike">
                          <a:solidFill>
                            <a:schemeClr val="tx1"/>
                          </a:solidFill>
                          <a:effectLst/>
                          <a:latin typeface="+mj-lt"/>
                          <a:ea typeface="+mn-ea"/>
                          <a:cs typeface="+mn-cs"/>
                        </a:rPr>
                        <a:t>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200" b="0" i="0" u="none" strike="noStrike">
                          <a:solidFill>
                            <a:schemeClr val="tx1"/>
                          </a:solidFill>
                          <a:effectLst/>
                          <a:latin typeface="+mj-lt"/>
                          <a:ea typeface="+mn-ea"/>
                          <a:cs typeface="+mn-cs"/>
                        </a:rPr>
                        <a:t>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200" b="0" i="0" u="none" strike="noStrike">
                          <a:solidFill>
                            <a:schemeClr val="tx1"/>
                          </a:solidFill>
                          <a:effectLst/>
                          <a:latin typeface="+mj-lt"/>
                          <a:ea typeface="+mn-ea"/>
                          <a:cs typeface="+mn-cs"/>
                        </a:rPr>
                        <a:t>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3</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63451950"/>
                  </a:ext>
                </a:extLst>
              </a:tr>
              <a:tr h="504000">
                <a:tc>
                  <a:txBody>
                    <a:bodyPr/>
                    <a:lstStyle/>
                    <a:p>
                      <a:pPr lvl="0" algn="l" rtl="0" fontAlgn="b"/>
                      <a:r>
                        <a:rPr lang="pl-PL" sz="2200" b="0" u="none" strike="noStrike" dirty="0">
                          <a:solidFill>
                            <a:schemeClr val="accent6">
                              <a:lumMod val="75000"/>
                            </a:schemeClr>
                          </a:solidFill>
                          <a:effectLst/>
                          <a:latin typeface="+mj-lt"/>
                        </a:rPr>
                        <a:t>Koszty ogólne</a:t>
                      </a:r>
                      <a:endParaRPr lang="pl-PL" sz="2200" b="0" i="0" u="none" strike="noStrike" dirty="0">
                        <a:solidFill>
                          <a:schemeClr val="accent6">
                            <a:lumMod val="75000"/>
                          </a:schemeClr>
                        </a:solidFill>
                        <a:effectLst/>
                        <a:latin typeface="+mj-lt"/>
                      </a:endParaRPr>
                    </a:p>
                  </a:txBody>
                  <a:tcPr marL="360000" marR="503" marT="503"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fontAlgn="ctr"/>
                      <a:r>
                        <a:rPr lang="pl-PL" sz="2200" b="0" u="none" strike="noStrike">
                          <a:solidFill>
                            <a:schemeClr val="tx1"/>
                          </a:solidFill>
                          <a:effectLst/>
                          <a:latin typeface="+mj-lt"/>
                        </a:rPr>
                        <a:t> </a:t>
                      </a:r>
                      <a:endParaRPr lang="pl-PL" sz="2200" b="0" i="0" u="none" strike="noStrike">
                        <a:solidFill>
                          <a:schemeClr val="tx1"/>
                        </a:solidFill>
                        <a:effectLst/>
                        <a:latin typeface="+mj-lt"/>
                      </a:endParaRPr>
                    </a:p>
                  </a:txBody>
                  <a:tcPr marL="503" marR="503" marT="503"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a:solidFill>
                            <a:schemeClr val="tx1"/>
                          </a:solidFill>
                          <a:effectLst/>
                          <a:latin typeface="+mj-lt"/>
                        </a:rPr>
                        <a:t>-434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a:solidFill>
                            <a:schemeClr val="tx1"/>
                          </a:solidFill>
                          <a:effectLst/>
                          <a:latin typeface="+mj-lt"/>
                        </a:rPr>
                        <a:t>-382</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a:solidFill>
                            <a:schemeClr val="tx1"/>
                          </a:solidFill>
                          <a:effectLst/>
                          <a:latin typeface="+mj-lt"/>
                        </a:rPr>
                        <a:t>-14%</a:t>
                      </a:r>
                    </a:p>
                  </a:txBody>
                  <a:tcPr marL="0" marR="0" marT="0" marB="0" anchor="ctr">
                    <a:lnL w="762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200" b="0" i="0" u="none" strike="noStrike">
                          <a:solidFill>
                            <a:schemeClr val="tx1"/>
                          </a:solidFill>
                          <a:effectLst/>
                          <a:latin typeface="+mj-lt"/>
                          <a:ea typeface="+mn-ea"/>
                          <a:cs typeface="+mn-cs"/>
                        </a:rPr>
                        <a:t>-82</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200" b="0" i="0" u="none" strike="noStrike" dirty="0">
                          <a:solidFill>
                            <a:schemeClr val="tx1"/>
                          </a:solidFill>
                          <a:effectLst/>
                          <a:latin typeface="+mj-lt"/>
                          <a:ea typeface="+mn-ea"/>
                          <a:cs typeface="+mn-cs"/>
                        </a:rPr>
                        <a:t>-96</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200" b="0" i="0" u="none" strike="noStrike">
                          <a:solidFill>
                            <a:schemeClr val="tx1"/>
                          </a:solidFill>
                          <a:effectLst/>
                          <a:latin typeface="+mj-lt"/>
                          <a:ea typeface="+mn-ea"/>
                          <a:cs typeface="+mn-cs"/>
                        </a:rPr>
                        <a:t>-89</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200" b="0" i="0" u="none" strike="noStrike">
                          <a:solidFill>
                            <a:schemeClr val="tx1"/>
                          </a:solidFill>
                          <a:effectLst/>
                          <a:latin typeface="+mj-lt"/>
                          <a:ea typeface="+mn-ea"/>
                          <a:cs typeface="+mn-cs"/>
                        </a:rPr>
                        <a:t>-114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a:solidFill>
                            <a:schemeClr val="tx1"/>
                          </a:solidFill>
                          <a:effectLst/>
                          <a:latin typeface="+mj-lt"/>
                        </a:rPr>
                        <a:t>-94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200" b="0" i="0" u="none" strike="noStrike">
                          <a:solidFill>
                            <a:schemeClr val="tx1"/>
                          </a:solidFill>
                          <a:effectLst/>
                          <a:latin typeface="+mj-lt"/>
                          <a:ea typeface="+mn-ea"/>
                          <a:cs typeface="+mn-cs"/>
                        </a:rPr>
                        <a:t>-106</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a:solidFill>
                            <a:schemeClr val="tx1"/>
                          </a:solidFill>
                          <a:effectLst/>
                          <a:latin typeface="+mj-lt"/>
                        </a:rPr>
                        <a:t>-114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a:solidFill>
                            <a:schemeClr val="tx1"/>
                          </a:solidFill>
                          <a:effectLst/>
                          <a:latin typeface="+mj-lt"/>
                        </a:rPr>
                        <a:t>-120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2393764301"/>
                  </a:ext>
                </a:extLst>
              </a:tr>
              <a:tr h="504000">
                <a:tc>
                  <a:txBody>
                    <a:bodyPr/>
                    <a:lstStyle/>
                    <a:p>
                      <a:pPr lvl="0" algn="l" rtl="0" fontAlgn="b"/>
                      <a:r>
                        <a:rPr lang="pl-PL" sz="2200" b="0" u="none" strike="noStrike">
                          <a:solidFill>
                            <a:schemeClr val="accent6">
                              <a:lumMod val="75000"/>
                            </a:schemeClr>
                          </a:solidFill>
                          <a:effectLst/>
                          <a:latin typeface="+mj-lt"/>
                        </a:rPr>
                        <a:t>Pozostałe przepływy z działalności operacyjnej</a:t>
                      </a:r>
                      <a:endParaRPr lang="pl-PL" sz="2200" b="0" i="0" u="none" strike="noStrike">
                        <a:solidFill>
                          <a:schemeClr val="accent6">
                            <a:lumMod val="75000"/>
                          </a:schemeClr>
                        </a:solidFill>
                        <a:effectLst/>
                        <a:latin typeface="+mj-lt"/>
                      </a:endParaRPr>
                    </a:p>
                  </a:txBody>
                  <a:tcPr marL="360000" marR="503" marT="503" marB="0" anchor="ctr">
                    <a:lnL>
                      <a:noFill/>
                    </a:lnL>
                    <a:lnR>
                      <a:noFill/>
                    </a:lnR>
                    <a:lnT>
                      <a:noFill/>
                    </a:lnT>
                    <a:lnB>
                      <a:noFill/>
                    </a:lnB>
                    <a:lnTlToBr w="12700" cmpd="sng">
                      <a:noFill/>
                      <a:prstDash val="solid"/>
                    </a:lnTlToBr>
                    <a:lnBlToTr w="12700" cmpd="sng">
                      <a:noFill/>
                      <a:prstDash val="solid"/>
                    </a:lnBlToTr>
                  </a:tcPr>
                </a:tc>
                <a:tc>
                  <a:txBody>
                    <a:bodyPr/>
                    <a:lstStyle/>
                    <a:p>
                      <a:pPr algn="r" fontAlgn="ctr"/>
                      <a:r>
                        <a:rPr lang="pl-PL" sz="2200" b="0" u="none" strike="noStrike">
                          <a:solidFill>
                            <a:schemeClr val="tx1"/>
                          </a:solidFill>
                          <a:effectLst/>
                          <a:latin typeface="+mj-lt"/>
                        </a:rPr>
                        <a:t> </a:t>
                      </a:r>
                      <a:endParaRPr lang="pl-PL" sz="2200" b="0" i="0" u="none" strike="noStrike">
                        <a:solidFill>
                          <a:schemeClr val="tx1"/>
                        </a:solidFill>
                        <a:effectLst/>
                        <a:latin typeface="+mj-lt"/>
                      </a:endParaRPr>
                    </a:p>
                  </a:txBody>
                  <a:tcPr marL="503" marR="503" marT="503"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-544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-441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-23%</a:t>
                      </a:r>
                    </a:p>
                  </a:txBody>
                  <a:tcPr marL="0" marR="0" marT="0" marB="0" anchor="ctr">
                    <a:lnL w="762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rtl="0" fontAlgn="ctr"/>
                      <a:r>
                        <a:rPr lang="pl-PL" sz="2200" b="0" i="0" u="none" strike="noStrike">
                          <a:solidFill>
                            <a:schemeClr val="tx1"/>
                          </a:solidFill>
                          <a:effectLst/>
                          <a:latin typeface="+mj-lt"/>
                          <a:ea typeface="+mn-ea"/>
                          <a:cs typeface="+mn-cs"/>
                        </a:rPr>
                        <a:t>-99</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200" b="0" i="0" u="none" strike="noStrike">
                          <a:solidFill>
                            <a:schemeClr val="tx1"/>
                          </a:solidFill>
                          <a:effectLst/>
                          <a:latin typeface="+mj-lt"/>
                          <a:ea typeface="+mn-ea"/>
                          <a:cs typeface="+mn-cs"/>
                        </a:rPr>
                        <a:t>-60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200" b="0" i="0" u="none" strike="noStrike" dirty="0">
                          <a:solidFill>
                            <a:schemeClr val="tx1"/>
                          </a:solidFill>
                          <a:effectLst/>
                          <a:latin typeface="+mj-lt"/>
                          <a:ea typeface="+mn-ea"/>
                          <a:cs typeface="+mn-cs"/>
                        </a:rPr>
                        <a:t>-131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200" b="0" i="0" u="none" strike="noStrike">
                          <a:solidFill>
                            <a:schemeClr val="tx1"/>
                          </a:solidFill>
                          <a:effectLst/>
                          <a:latin typeface="+mj-lt"/>
                          <a:ea typeface="+mn-ea"/>
                          <a:cs typeface="+mn-cs"/>
                        </a:rPr>
                        <a:t>-152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-35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200" b="0" i="0" u="none" strike="noStrike">
                          <a:solidFill>
                            <a:schemeClr val="tx1"/>
                          </a:solidFill>
                          <a:effectLst/>
                          <a:latin typeface="+mj-lt"/>
                          <a:ea typeface="+mn-ea"/>
                          <a:cs typeface="+mn-cs"/>
                        </a:rPr>
                        <a:t>-208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-164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-137</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20668772"/>
                  </a:ext>
                </a:extLst>
              </a:tr>
              <a:tr h="504000">
                <a:tc>
                  <a:txBody>
                    <a:bodyPr/>
                    <a:lstStyle/>
                    <a:p>
                      <a:pPr lvl="0" algn="l" rtl="0" fontAlgn="b"/>
                      <a:r>
                        <a:rPr lang="pl-PL" sz="2200" b="1" u="none" strike="noStrike">
                          <a:solidFill>
                            <a:schemeClr val="accent6">
                              <a:lumMod val="75000"/>
                            </a:schemeClr>
                          </a:solidFill>
                          <a:effectLst/>
                          <a:latin typeface="+mj-lt"/>
                        </a:rPr>
                        <a:t>Przepływy pieniężne z działalności inwestycyjnej</a:t>
                      </a:r>
                      <a:endParaRPr lang="pl-PL" sz="2200" b="1" i="0" u="none" strike="noStrike">
                        <a:solidFill>
                          <a:schemeClr val="accent6">
                            <a:lumMod val="75000"/>
                          </a:schemeClr>
                        </a:solidFill>
                        <a:effectLst/>
                        <a:latin typeface="+mj-lt"/>
                      </a:endParaRPr>
                    </a:p>
                  </a:txBody>
                  <a:tcPr marL="360000" marR="503" marT="503"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fontAlgn="ctr"/>
                      <a:r>
                        <a:rPr lang="pl-PL" sz="2200" b="0" u="none" strike="noStrike">
                          <a:solidFill>
                            <a:schemeClr val="tx1"/>
                          </a:solidFill>
                          <a:effectLst/>
                          <a:latin typeface="+mj-lt"/>
                        </a:rPr>
                        <a:t> </a:t>
                      </a:r>
                      <a:endParaRPr lang="pl-PL" sz="2200" b="0" i="0" u="none" strike="noStrike">
                        <a:solidFill>
                          <a:schemeClr val="tx1"/>
                        </a:solidFill>
                        <a:effectLst/>
                        <a:latin typeface="+mj-lt"/>
                      </a:endParaRPr>
                    </a:p>
                  </a:txBody>
                  <a:tcPr marL="503" marR="503" marT="503"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200" b="1" i="0" u="none" strike="noStrike">
                          <a:solidFill>
                            <a:schemeClr val="tx1"/>
                          </a:solidFill>
                          <a:effectLst/>
                          <a:latin typeface="+mj-lt"/>
                        </a:rPr>
                        <a:t>-2 321</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200" b="1" i="0" u="none" strike="noStrike">
                          <a:solidFill>
                            <a:schemeClr val="tx1"/>
                          </a:solidFill>
                          <a:effectLst/>
                          <a:latin typeface="+mj-lt"/>
                        </a:rPr>
                        <a:t>-2 872</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200" b="1" i="0" u="none" strike="noStrike">
                          <a:solidFill>
                            <a:schemeClr val="tx1"/>
                          </a:solidFill>
                          <a:effectLst/>
                          <a:latin typeface="+mj-lt"/>
                        </a:rPr>
                        <a:t>19%</a:t>
                      </a:r>
                    </a:p>
                  </a:txBody>
                  <a:tcPr marL="0" marR="0" marT="0" marB="0" anchor="ctr">
                    <a:lnL w="76200" cap="flat" cmpd="sng" algn="ctr">
                      <a:noFill/>
                      <a:prstDash val="solid"/>
                      <a:round/>
                      <a:headEnd type="none" w="med" len="med"/>
                      <a:tailEnd type="none" w="med" len="med"/>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200" b="1" i="0" u="none" strike="noStrike" dirty="0">
                          <a:solidFill>
                            <a:schemeClr val="tx1"/>
                          </a:solidFill>
                          <a:effectLst/>
                          <a:latin typeface="+mj-lt"/>
                          <a:ea typeface="+mn-ea"/>
                          <a:cs typeface="+mn-cs"/>
                        </a:rPr>
                        <a:t>-341</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200" b="1" i="0" u="none" strike="noStrike">
                          <a:solidFill>
                            <a:schemeClr val="tx1"/>
                          </a:solidFill>
                          <a:effectLst/>
                          <a:latin typeface="+mj-lt"/>
                          <a:ea typeface="+mn-ea"/>
                          <a:cs typeface="+mn-cs"/>
                        </a:rPr>
                        <a:t>-570</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200" b="1" i="0" u="none" strike="noStrike" dirty="0">
                          <a:solidFill>
                            <a:schemeClr val="tx1"/>
                          </a:solidFill>
                          <a:effectLst/>
                          <a:latin typeface="+mj-lt"/>
                          <a:ea typeface="+mn-ea"/>
                          <a:cs typeface="+mn-cs"/>
                        </a:rPr>
                        <a:t>-767</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200" b="1" i="0" u="none" strike="noStrike">
                          <a:solidFill>
                            <a:schemeClr val="tx1"/>
                          </a:solidFill>
                          <a:effectLst/>
                          <a:latin typeface="+mj-lt"/>
                          <a:ea typeface="+mn-ea"/>
                          <a:cs typeface="+mn-cs"/>
                        </a:rPr>
                        <a:t>-1 194</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200" b="1" i="0" u="none" strike="noStrike">
                          <a:solidFill>
                            <a:schemeClr val="tx1"/>
                          </a:solidFill>
                          <a:effectLst/>
                          <a:latin typeface="+mj-lt"/>
                        </a:rPr>
                        <a:t>-284</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200" b="1" i="0" u="none" strike="noStrike" dirty="0">
                          <a:solidFill>
                            <a:schemeClr val="tx1"/>
                          </a:solidFill>
                          <a:effectLst/>
                          <a:latin typeface="+mj-lt"/>
                          <a:ea typeface="+mn-ea"/>
                          <a:cs typeface="+mn-cs"/>
                        </a:rPr>
                        <a:t>-586</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200" b="1" i="0" u="none" strike="noStrike">
                          <a:solidFill>
                            <a:schemeClr val="tx1"/>
                          </a:solidFill>
                          <a:effectLst/>
                          <a:latin typeface="+mj-lt"/>
                        </a:rPr>
                        <a:t>-636</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200" b="1" i="0" u="none" strike="noStrike">
                          <a:solidFill>
                            <a:schemeClr val="tx1"/>
                          </a:solidFill>
                          <a:effectLst/>
                          <a:latin typeface="+mj-lt"/>
                        </a:rPr>
                        <a:t>-814</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74829593"/>
                  </a:ext>
                </a:extLst>
              </a:tr>
              <a:tr h="504000">
                <a:tc>
                  <a:txBody>
                    <a:bodyPr/>
                    <a:lstStyle/>
                    <a:p>
                      <a:pPr lvl="0" algn="l" rtl="0" fontAlgn="b"/>
                      <a:r>
                        <a:rPr lang="pl-PL" sz="2200" b="0" u="none" strike="noStrike" dirty="0">
                          <a:solidFill>
                            <a:schemeClr val="accent6">
                              <a:lumMod val="75000"/>
                            </a:schemeClr>
                          </a:solidFill>
                          <a:effectLst/>
                          <a:latin typeface="+mj-lt"/>
                        </a:rPr>
                        <a:t>Wydatki na zakup portfeli wierzytelności</a:t>
                      </a:r>
                      <a:endParaRPr lang="pl-PL" sz="2200" b="0" i="0" u="none" strike="noStrike" dirty="0">
                        <a:solidFill>
                          <a:schemeClr val="accent6">
                            <a:lumMod val="75000"/>
                          </a:schemeClr>
                        </a:solidFill>
                        <a:effectLst/>
                        <a:latin typeface="+mj-lt"/>
                      </a:endParaRPr>
                    </a:p>
                  </a:txBody>
                  <a:tcPr marL="360000" marR="503" marT="503"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ctr"/>
                      <a:r>
                        <a:rPr lang="pl-PL" sz="2200" b="0" u="none" strike="noStrike">
                          <a:solidFill>
                            <a:schemeClr val="tx1"/>
                          </a:solidFill>
                          <a:effectLst/>
                          <a:latin typeface="+mj-lt"/>
                        </a:rPr>
                        <a:t> </a:t>
                      </a:r>
                      <a:endParaRPr lang="pl-PL" sz="2200" b="0" i="0" u="none" strike="noStrike">
                        <a:solidFill>
                          <a:schemeClr val="tx1"/>
                        </a:solidFill>
                        <a:effectLst/>
                        <a:latin typeface="+mj-lt"/>
                      </a:endParaRPr>
                    </a:p>
                  </a:txBody>
                  <a:tcPr marL="503" marR="503" marT="503"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-2 223</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-2 828</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21%</a:t>
                      </a:r>
                    </a:p>
                  </a:txBody>
                  <a:tcPr marL="0" marR="0" marT="0" marB="0" anchor="ctr">
                    <a:lnL w="76200" cap="flat" cmpd="sng" algn="ctr">
                      <a:noFill/>
                      <a:prstDash val="solid"/>
                      <a:round/>
                      <a:headEnd type="none" w="med" len="med"/>
                      <a:tailEnd type="none" w="med" len="med"/>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200" b="0" i="0" u="none" strike="noStrike">
                          <a:solidFill>
                            <a:schemeClr val="tx1"/>
                          </a:solidFill>
                          <a:effectLst/>
                          <a:latin typeface="+mj-lt"/>
                          <a:ea typeface="+mn-ea"/>
                          <a:cs typeface="+mn-cs"/>
                        </a:rPr>
                        <a:t>-335</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200" b="0" i="0" u="none" strike="noStrike">
                          <a:solidFill>
                            <a:schemeClr val="tx1"/>
                          </a:solidFill>
                          <a:effectLst/>
                          <a:latin typeface="+mj-lt"/>
                          <a:ea typeface="+mn-ea"/>
                          <a:cs typeface="+mn-cs"/>
                        </a:rPr>
                        <a:t>-565</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200" b="0" i="0" u="none" strike="noStrike">
                          <a:solidFill>
                            <a:schemeClr val="tx1"/>
                          </a:solidFill>
                          <a:effectLst/>
                          <a:latin typeface="+mj-lt"/>
                          <a:ea typeface="+mn-ea"/>
                          <a:cs typeface="+mn-cs"/>
                        </a:rPr>
                        <a:t>-743</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200" b="0" i="0" u="none" strike="noStrike" dirty="0">
                          <a:solidFill>
                            <a:schemeClr val="tx1"/>
                          </a:solidFill>
                          <a:effectLst/>
                          <a:latin typeface="+mj-lt"/>
                          <a:ea typeface="+mn-ea"/>
                          <a:cs typeface="+mn-cs"/>
                        </a:rPr>
                        <a:t>-1 185</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-229</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200" b="0" i="0" u="none" strike="noStrike">
                          <a:solidFill>
                            <a:schemeClr val="tx1"/>
                          </a:solidFill>
                          <a:effectLst/>
                          <a:latin typeface="+mj-lt"/>
                          <a:ea typeface="+mn-ea"/>
                          <a:cs typeface="+mn-cs"/>
                        </a:rPr>
                        <a:t>-577</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-622</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-796</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075442976"/>
                  </a:ext>
                </a:extLst>
              </a:tr>
              <a:tr h="504000">
                <a:tc>
                  <a:txBody>
                    <a:bodyPr/>
                    <a:lstStyle/>
                    <a:p>
                      <a:pPr lvl="0" algn="l" rtl="0" fontAlgn="b"/>
                      <a:r>
                        <a:rPr lang="pl-PL" sz="2200" b="0" u="none" strike="noStrike" dirty="0">
                          <a:solidFill>
                            <a:schemeClr val="accent6">
                              <a:lumMod val="75000"/>
                            </a:schemeClr>
                          </a:solidFill>
                          <a:effectLst/>
                          <a:latin typeface="+mj-lt"/>
                        </a:rPr>
                        <a:t>Pozostałe przepływy z działalności inwestycyjnej</a:t>
                      </a:r>
                      <a:endParaRPr lang="pl-PL" sz="2200" b="0" i="0" u="none" strike="noStrike" dirty="0">
                        <a:solidFill>
                          <a:schemeClr val="accent6">
                            <a:lumMod val="75000"/>
                          </a:schemeClr>
                        </a:solidFill>
                        <a:effectLst/>
                        <a:latin typeface="+mj-lt"/>
                      </a:endParaRPr>
                    </a:p>
                  </a:txBody>
                  <a:tcPr marL="360000" marR="503" marT="503"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fontAlgn="ctr"/>
                      <a:r>
                        <a:rPr lang="pl-PL" sz="2200" b="0" u="none" strike="noStrike">
                          <a:solidFill>
                            <a:schemeClr val="tx1"/>
                          </a:solidFill>
                          <a:effectLst/>
                          <a:latin typeface="+mj-lt"/>
                        </a:rPr>
                        <a:t> </a:t>
                      </a:r>
                      <a:endParaRPr lang="pl-PL" sz="2200" b="0" i="0" u="none" strike="noStrike">
                        <a:solidFill>
                          <a:schemeClr val="tx1"/>
                        </a:solidFill>
                        <a:effectLst/>
                        <a:latin typeface="+mj-lt"/>
                      </a:endParaRPr>
                    </a:p>
                  </a:txBody>
                  <a:tcPr marL="503" marR="503" marT="503"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dirty="0">
                          <a:solidFill>
                            <a:schemeClr val="tx1"/>
                          </a:solidFill>
                          <a:effectLst/>
                          <a:latin typeface="+mj-lt"/>
                        </a:rPr>
                        <a:t>-98</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a:solidFill>
                            <a:schemeClr val="tx1"/>
                          </a:solidFill>
                          <a:effectLst/>
                          <a:latin typeface="+mj-lt"/>
                        </a:rPr>
                        <a:t>-44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a:solidFill>
                            <a:schemeClr val="tx1"/>
                          </a:solidFill>
                          <a:effectLst/>
                          <a:latin typeface="+mj-lt"/>
                        </a:rPr>
                        <a:t>-121%</a:t>
                      </a:r>
                    </a:p>
                  </a:txBody>
                  <a:tcPr marL="0" marR="0" marT="0" marB="0" anchor="ctr">
                    <a:lnL w="762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200" b="0" i="0" u="none" strike="noStrike">
                          <a:solidFill>
                            <a:schemeClr val="tx1"/>
                          </a:solidFill>
                          <a:effectLst/>
                          <a:latin typeface="+mj-lt"/>
                          <a:ea typeface="+mn-ea"/>
                          <a:cs typeface="+mn-cs"/>
                        </a:rPr>
                        <a:t>-6</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200" b="0" i="0" u="none" strike="noStrike" dirty="0">
                          <a:solidFill>
                            <a:schemeClr val="tx1"/>
                          </a:solidFill>
                          <a:effectLst/>
                          <a:latin typeface="+mj-lt"/>
                          <a:ea typeface="+mn-ea"/>
                          <a:cs typeface="+mn-cs"/>
                        </a:rPr>
                        <a:t>-6</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200" b="0" i="0" u="none" strike="noStrike">
                          <a:solidFill>
                            <a:schemeClr val="tx1"/>
                          </a:solidFill>
                          <a:effectLst/>
                          <a:latin typeface="+mj-lt"/>
                          <a:ea typeface="+mn-ea"/>
                          <a:cs typeface="+mn-cs"/>
                        </a:rPr>
                        <a:t>-24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200" b="0" i="0" u="none" strike="noStrike">
                          <a:solidFill>
                            <a:schemeClr val="tx1"/>
                          </a:solidFill>
                          <a:effectLst/>
                          <a:latin typeface="+mj-lt"/>
                          <a:ea typeface="+mn-ea"/>
                          <a:cs typeface="+mn-cs"/>
                        </a:rPr>
                        <a:t>-9</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a:solidFill>
                            <a:schemeClr val="tx1"/>
                          </a:solidFill>
                          <a:effectLst/>
                          <a:latin typeface="+mj-lt"/>
                        </a:rPr>
                        <a:t>-55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200" b="0" i="0" u="none" strike="noStrike" dirty="0">
                          <a:solidFill>
                            <a:schemeClr val="tx1"/>
                          </a:solidFill>
                          <a:effectLst/>
                          <a:latin typeface="+mj-lt"/>
                          <a:ea typeface="+mn-ea"/>
                          <a:cs typeface="+mn-cs"/>
                        </a:rPr>
                        <a:t>-9</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a:solidFill>
                            <a:schemeClr val="tx1"/>
                          </a:solidFill>
                          <a:effectLst/>
                          <a:latin typeface="+mj-lt"/>
                        </a:rPr>
                        <a:t>-15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a:solidFill>
                            <a:schemeClr val="tx1"/>
                          </a:solidFill>
                          <a:effectLst/>
                          <a:latin typeface="+mj-lt"/>
                        </a:rPr>
                        <a:t>-18</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712761877"/>
                  </a:ext>
                </a:extLst>
              </a:tr>
              <a:tr h="504000">
                <a:tc>
                  <a:txBody>
                    <a:bodyPr/>
                    <a:lstStyle/>
                    <a:p>
                      <a:pPr lvl="0" algn="l" rtl="0" fontAlgn="b"/>
                      <a:r>
                        <a:rPr lang="pl-PL" sz="2200" b="1" u="none" strike="noStrike" dirty="0">
                          <a:solidFill>
                            <a:schemeClr val="accent6">
                              <a:lumMod val="75000"/>
                            </a:schemeClr>
                          </a:solidFill>
                          <a:effectLst/>
                          <a:latin typeface="+mj-lt"/>
                        </a:rPr>
                        <a:t>Przepływy pieniężne z działalności finansowej</a:t>
                      </a:r>
                      <a:endParaRPr lang="pl-PL" sz="2200" b="1" i="0" u="none" strike="noStrike" dirty="0">
                        <a:solidFill>
                          <a:schemeClr val="accent6">
                            <a:lumMod val="75000"/>
                          </a:schemeClr>
                        </a:solidFill>
                        <a:effectLst/>
                        <a:latin typeface="+mj-lt"/>
                      </a:endParaRPr>
                    </a:p>
                  </a:txBody>
                  <a:tcPr marL="360000" marR="503" marT="503"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fontAlgn="ctr"/>
                      <a:r>
                        <a:rPr lang="pl-PL" sz="2200" b="0" u="none" strike="noStrike">
                          <a:solidFill>
                            <a:schemeClr val="tx1"/>
                          </a:solidFill>
                          <a:effectLst/>
                          <a:latin typeface="+mj-lt"/>
                        </a:rPr>
                        <a:t> </a:t>
                      </a:r>
                      <a:endParaRPr lang="pl-PL" sz="2200" b="0" i="0" u="none" strike="noStrike">
                        <a:solidFill>
                          <a:schemeClr val="tx1"/>
                        </a:solidFill>
                        <a:effectLst/>
                        <a:latin typeface="+mj-lt"/>
                      </a:endParaRPr>
                    </a:p>
                  </a:txBody>
                  <a:tcPr marL="503" marR="503" marT="503"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200" b="1" i="0" u="none" strike="noStrike">
                          <a:solidFill>
                            <a:schemeClr val="tx1"/>
                          </a:solidFill>
                          <a:effectLst/>
                          <a:latin typeface="+mj-lt"/>
                        </a:rPr>
                        <a:t>331</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200" b="1" i="0" u="none" strike="noStrike">
                          <a:solidFill>
                            <a:schemeClr val="tx1"/>
                          </a:solidFill>
                          <a:effectLst/>
                          <a:latin typeface="+mj-lt"/>
                        </a:rPr>
                        <a:t>892</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200" b="1" i="0" u="none" strike="noStrike">
                          <a:solidFill>
                            <a:schemeClr val="tx1"/>
                          </a:solidFill>
                          <a:effectLst/>
                          <a:latin typeface="+mj-lt"/>
                        </a:rPr>
                        <a:t>-63%</a:t>
                      </a:r>
                    </a:p>
                  </a:txBody>
                  <a:tcPr marL="0" marR="0" marT="0" marB="0" anchor="ctr">
                    <a:lnL w="76200" cap="flat" cmpd="sng" algn="ctr">
                      <a:noFill/>
                      <a:prstDash val="solid"/>
                      <a:round/>
                      <a:headEnd type="none" w="med" len="med"/>
                      <a:tailEnd type="none" w="med" len="med"/>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200" b="1" i="0" u="none" strike="noStrike" dirty="0">
                          <a:solidFill>
                            <a:schemeClr val="tx1"/>
                          </a:solidFill>
                          <a:effectLst/>
                          <a:latin typeface="+mj-lt"/>
                          <a:ea typeface="+mn-ea"/>
                          <a:cs typeface="+mn-cs"/>
                        </a:rPr>
                        <a:t>-240</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200" b="1" i="0" u="none" strike="noStrike">
                          <a:solidFill>
                            <a:schemeClr val="tx1"/>
                          </a:solidFill>
                          <a:effectLst/>
                          <a:latin typeface="+mj-lt"/>
                          <a:ea typeface="+mn-ea"/>
                          <a:cs typeface="+mn-cs"/>
                        </a:rPr>
                        <a:t>-31</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200" b="1" i="0" u="none" strike="noStrike">
                          <a:solidFill>
                            <a:schemeClr val="tx1"/>
                          </a:solidFill>
                          <a:effectLst/>
                          <a:latin typeface="+mj-lt"/>
                          <a:ea typeface="+mn-ea"/>
                          <a:cs typeface="+mn-cs"/>
                        </a:rPr>
                        <a:t>352</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200" b="1" i="0" u="none" strike="noStrike">
                          <a:solidFill>
                            <a:schemeClr val="tx1"/>
                          </a:solidFill>
                          <a:effectLst/>
                          <a:latin typeface="+mj-lt"/>
                          <a:ea typeface="+mn-ea"/>
                          <a:cs typeface="+mn-cs"/>
                        </a:rPr>
                        <a:t>811</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200" b="1" i="0" u="none" strike="noStrike">
                          <a:solidFill>
                            <a:schemeClr val="tx1"/>
                          </a:solidFill>
                          <a:effectLst/>
                          <a:latin typeface="+mj-lt"/>
                        </a:rPr>
                        <a:t>-239</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200" b="1" i="0" u="none" strike="noStrike" dirty="0">
                          <a:solidFill>
                            <a:schemeClr val="tx1"/>
                          </a:solidFill>
                          <a:effectLst/>
                          <a:latin typeface="+mj-lt"/>
                          <a:ea typeface="+mn-ea"/>
                          <a:cs typeface="+mn-cs"/>
                        </a:rPr>
                        <a:t>173</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200" b="1" i="0" u="none" strike="noStrike">
                          <a:solidFill>
                            <a:schemeClr val="tx1"/>
                          </a:solidFill>
                          <a:effectLst/>
                          <a:latin typeface="+mj-lt"/>
                        </a:rPr>
                        <a:t>171</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200" b="1" i="0" u="none" strike="noStrike">
                          <a:solidFill>
                            <a:schemeClr val="tx1"/>
                          </a:solidFill>
                          <a:effectLst/>
                          <a:latin typeface="+mj-lt"/>
                        </a:rPr>
                        <a:t>225</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705394448"/>
                  </a:ext>
                </a:extLst>
              </a:tr>
              <a:tr h="504000">
                <a:tc>
                  <a:txBody>
                    <a:bodyPr/>
                    <a:lstStyle/>
                    <a:p>
                      <a:pPr lvl="0" algn="l" rtl="0" fontAlgn="b"/>
                      <a:r>
                        <a:rPr lang="pl-PL" sz="2200" b="0" u="none" strike="noStrike" dirty="0">
                          <a:solidFill>
                            <a:schemeClr val="accent6">
                              <a:lumMod val="75000"/>
                            </a:schemeClr>
                          </a:solidFill>
                          <a:effectLst/>
                          <a:latin typeface="+mj-lt"/>
                        </a:rPr>
                        <a:t>Emisja akcji</a:t>
                      </a:r>
                      <a:endParaRPr lang="pl-PL" sz="2200" b="0" i="0" u="none" strike="noStrike" dirty="0">
                        <a:solidFill>
                          <a:schemeClr val="accent6">
                            <a:lumMod val="75000"/>
                          </a:schemeClr>
                        </a:solidFill>
                        <a:effectLst/>
                        <a:latin typeface="+mj-lt"/>
                      </a:endParaRPr>
                    </a:p>
                  </a:txBody>
                  <a:tcPr marL="360000" marR="503" marT="503"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ctr"/>
                      <a:r>
                        <a:rPr lang="pl-PL" sz="2200" b="0" u="none" strike="noStrike">
                          <a:solidFill>
                            <a:schemeClr val="tx1"/>
                          </a:solidFill>
                          <a:effectLst/>
                          <a:latin typeface="+mj-lt"/>
                        </a:rPr>
                        <a:t> </a:t>
                      </a:r>
                      <a:endParaRPr lang="pl-PL" sz="2200" b="0" i="0" u="none" strike="noStrike">
                        <a:solidFill>
                          <a:schemeClr val="tx1"/>
                        </a:solidFill>
                        <a:effectLst/>
                        <a:latin typeface="+mj-lt"/>
                      </a:endParaRPr>
                    </a:p>
                  </a:txBody>
                  <a:tcPr marL="503" marR="503" marT="503"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dirty="0">
                          <a:solidFill>
                            <a:schemeClr val="tx1"/>
                          </a:solidFill>
                          <a:effectLst/>
                          <a:latin typeface="+mj-lt"/>
                        </a:rPr>
                        <a:t>28</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dirty="0">
                          <a:solidFill>
                            <a:schemeClr val="tx1"/>
                          </a:solidFill>
                          <a:effectLst/>
                          <a:latin typeface="+mj-lt"/>
                        </a:rPr>
                        <a:t>16</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dirty="0">
                          <a:solidFill>
                            <a:schemeClr val="tx1"/>
                          </a:solidFill>
                          <a:effectLst/>
                          <a:latin typeface="+mj-lt"/>
                        </a:rPr>
                        <a:t>76%</a:t>
                      </a:r>
                    </a:p>
                  </a:txBody>
                  <a:tcPr marL="0" marR="0" marT="0" marB="0" anchor="ctr">
                    <a:lnL w="76200" cap="flat" cmpd="sng" algn="ctr">
                      <a:noFill/>
                      <a:prstDash val="solid"/>
                      <a:round/>
                      <a:headEnd type="none" w="med" len="med"/>
                      <a:tailEnd type="none" w="med" len="med"/>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200" b="0" i="0" u="none" strike="noStrike" dirty="0">
                          <a:solidFill>
                            <a:schemeClr val="tx1"/>
                          </a:solidFill>
                          <a:effectLst/>
                          <a:latin typeface="+mj-lt"/>
                          <a:ea typeface="+mn-ea"/>
                          <a:cs typeface="+mn-cs"/>
                        </a:rPr>
                        <a:t>0</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200" b="0" i="0" u="none" strike="noStrike">
                          <a:solidFill>
                            <a:schemeClr val="tx1"/>
                          </a:solidFill>
                          <a:effectLst/>
                          <a:latin typeface="+mj-lt"/>
                          <a:ea typeface="+mn-ea"/>
                          <a:cs typeface="+mn-cs"/>
                        </a:rPr>
                        <a:t>0</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200" b="0" i="0" u="none" strike="noStrike">
                          <a:solidFill>
                            <a:schemeClr val="tx1"/>
                          </a:solidFill>
                          <a:effectLst/>
                          <a:latin typeface="+mj-lt"/>
                          <a:ea typeface="+mn-ea"/>
                          <a:cs typeface="+mn-cs"/>
                        </a:rPr>
                        <a:t>16</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200" b="0" i="0" u="none" strike="noStrike">
                          <a:solidFill>
                            <a:schemeClr val="tx1"/>
                          </a:solidFill>
                          <a:effectLst/>
                          <a:latin typeface="+mj-lt"/>
                          <a:ea typeface="+mn-ea"/>
                          <a:cs typeface="+mn-cs"/>
                        </a:rPr>
                        <a:t>0</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0</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r>
                        <a:rPr lang="pl-PL" sz="2200" b="0" i="0" u="none" strike="noStrike" dirty="0">
                          <a:solidFill>
                            <a:schemeClr val="tx1"/>
                          </a:solidFill>
                          <a:effectLst/>
                          <a:latin typeface="+mj-lt"/>
                          <a:ea typeface="+mn-ea"/>
                          <a:cs typeface="+mn-cs"/>
                        </a:rPr>
                        <a:t>5</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0</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22</a:t>
                      </a:r>
                    </a:p>
                  </a:txBody>
                  <a:tcPr marL="0" marR="0" marT="0" marB="0" anchor="ctr">
                    <a:lnL>
                      <a:noFill/>
                    </a:lnL>
                    <a:lnR>
                      <a:noFill/>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69681734"/>
                  </a:ext>
                </a:extLst>
              </a:tr>
              <a:tr h="504000">
                <a:tc>
                  <a:txBody>
                    <a:bodyPr/>
                    <a:lstStyle/>
                    <a:p>
                      <a:pPr lvl="0" algn="l" rtl="0" fontAlgn="b"/>
                      <a:r>
                        <a:rPr lang="pl-PL" sz="2200" b="0" u="none" strike="noStrike" dirty="0">
                          <a:solidFill>
                            <a:schemeClr val="accent6">
                              <a:lumMod val="75000"/>
                            </a:schemeClr>
                          </a:solidFill>
                          <a:effectLst/>
                          <a:latin typeface="+mj-lt"/>
                        </a:rPr>
                        <a:t>Dywidenda / Skup akcji</a:t>
                      </a:r>
                      <a:endParaRPr lang="pl-PL" sz="2200" b="0" i="0" u="none" strike="noStrike" dirty="0">
                        <a:solidFill>
                          <a:schemeClr val="accent6">
                            <a:lumMod val="75000"/>
                          </a:schemeClr>
                        </a:solidFill>
                        <a:effectLst/>
                        <a:latin typeface="+mj-lt"/>
                      </a:endParaRPr>
                    </a:p>
                  </a:txBody>
                  <a:tcPr marL="360000" marR="503" marT="503"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fontAlgn="ctr"/>
                      <a:r>
                        <a:rPr lang="pl-PL" sz="2200" b="0" u="none" strike="noStrike">
                          <a:solidFill>
                            <a:schemeClr val="tx1"/>
                          </a:solidFill>
                          <a:effectLst/>
                          <a:latin typeface="+mj-lt"/>
                        </a:rPr>
                        <a:t> </a:t>
                      </a:r>
                      <a:endParaRPr lang="pl-PL" sz="2200" b="0" i="0" u="none" strike="noStrike">
                        <a:solidFill>
                          <a:schemeClr val="tx1"/>
                        </a:solidFill>
                        <a:effectLst/>
                        <a:latin typeface="+mj-lt"/>
                      </a:endParaRPr>
                    </a:p>
                  </a:txBody>
                  <a:tcPr marL="503" marR="503" marT="503"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dirty="0">
                          <a:solidFill>
                            <a:schemeClr val="tx1"/>
                          </a:solidFill>
                          <a:effectLst/>
                          <a:latin typeface="+mj-lt"/>
                        </a:rPr>
                        <a:t>-351</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dirty="0">
                          <a:solidFill>
                            <a:schemeClr val="tx1"/>
                          </a:solidFill>
                          <a:effectLst/>
                          <a:latin typeface="+mj-lt"/>
                        </a:rPr>
                        <a:t>-348</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dirty="0">
                          <a:solidFill>
                            <a:schemeClr val="tx1"/>
                          </a:solidFill>
                          <a:effectLst/>
                          <a:latin typeface="+mj-lt"/>
                        </a:rPr>
                        <a:t>-1%</a:t>
                      </a:r>
                    </a:p>
                  </a:txBody>
                  <a:tcPr marL="0" marR="0" marT="0" marB="0" anchor="ctr">
                    <a:lnL w="762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200" b="0" i="0" u="none" strike="noStrike" dirty="0">
                          <a:solidFill>
                            <a:schemeClr val="tx1"/>
                          </a:solidFill>
                          <a:effectLst/>
                          <a:latin typeface="+mj-lt"/>
                          <a:ea typeface="+mn-ea"/>
                          <a:cs typeface="+mn-cs"/>
                        </a:rPr>
                        <a:t>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200" b="0" i="0" u="none" strike="noStrike">
                          <a:solidFill>
                            <a:schemeClr val="tx1"/>
                          </a:solidFill>
                          <a:effectLst/>
                          <a:latin typeface="+mj-lt"/>
                          <a:ea typeface="+mn-ea"/>
                          <a:cs typeface="+mn-cs"/>
                        </a:rPr>
                        <a:t>-348</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200" b="0" i="0" u="none" strike="noStrike" dirty="0">
                          <a:solidFill>
                            <a:schemeClr val="tx1"/>
                          </a:solidFill>
                          <a:effectLst/>
                          <a:latin typeface="+mj-lt"/>
                          <a:ea typeface="+mn-ea"/>
                          <a:cs typeface="+mn-cs"/>
                        </a:rPr>
                        <a:t>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200" b="0" i="0" u="none" strike="noStrike">
                          <a:solidFill>
                            <a:schemeClr val="tx1"/>
                          </a:solidFill>
                          <a:effectLst/>
                          <a:latin typeface="+mj-lt"/>
                          <a:ea typeface="+mn-ea"/>
                          <a:cs typeface="+mn-cs"/>
                        </a:rPr>
                        <a:t>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a:solidFill>
                            <a:schemeClr val="tx1"/>
                          </a:solidFill>
                          <a:effectLst/>
                          <a:latin typeface="+mj-lt"/>
                        </a:rPr>
                        <a:t>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200" b="0" i="0" u="none" strike="noStrike">
                          <a:solidFill>
                            <a:schemeClr val="tx1"/>
                          </a:solidFill>
                          <a:effectLst/>
                          <a:latin typeface="+mj-lt"/>
                          <a:ea typeface="+mn-ea"/>
                          <a:cs typeface="+mn-cs"/>
                        </a:rPr>
                        <a:t>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dirty="0">
                          <a:solidFill>
                            <a:schemeClr val="tx1"/>
                          </a:solidFill>
                          <a:effectLst/>
                          <a:latin typeface="+mj-lt"/>
                        </a:rPr>
                        <a:t>-351</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a:solidFill>
                            <a:schemeClr val="tx1"/>
                          </a:solidFill>
                          <a:effectLst/>
                          <a:latin typeface="+mj-lt"/>
                        </a:rPr>
                        <a:t>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2247080396"/>
                  </a:ext>
                </a:extLst>
              </a:tr>
              <a:tr h="504000">
                <a:tc>
                  <a:txBody>
                    <a:bodyPr/>
                    <a:lstStyle/>
                    <a:p>
                      <a:pPr lvl="0" algn="l" rtl="0" fontAlgn="b"/>
                      <a:r>
                        <a:rPr lang="pl-PL" sz="2200" b="0" u="none" strike="noStrike" dirty="0">
                          <a:solidFill>
                            <a:schemeClr val="accent6">
                              <a:lumMod val="75000"/>
                            </a:schemeClr>
                          </a:solidFill>
                          <a:effectLst/>
                          <a:latin typeface="+mj-lt"/>
                        </a:rPr>
                        <a:t>Zaciągnięcie kredytów i zobowiązań leasingowych</a:t>
                      </a:r>
                      <a:endParaRPr lang="pl-PL" sz="2200" b="0" i="0" u="none" strike="noStrike" dirty="0">
                        <a:solidFill>
                          <a:schemeClr val="accent6">
                            <a:lumMod val="75000"/>
                          </a:schemeClr>
                        </a:solidFill>
                        <a:effectLst/>
                        <a:latin typeface="+mj-lt"/>
                      </a:endParaRPr>
                    </a:p>
                  </a:txBody>
                  <a:tcPr marL="360000" marR="503" marT="503" marB="0" anchor="ctr">
                    <a:lnL>
                      <a:noFill/>
                    </a:lnL>
                    <a:lnR>
                      <a:noFill/>
                    </a:lnR>
                    <a:lnT>
                      <a:noFill/>
                    </a:lnT>
                    <a:lnB>
                      <a:noFill/>
                    </a:lnB>
                    <a:lnTlToBr w="12700" cmpd="sng">
                      <a:noFill/>
                      <a:prstDash val="solid"/>
                    </a:lnTlToBr>
                    <a:lnBlToTr w="12700" cmpd="sng">
                      <a:noFill/>
                      <a:prstDash val="solid"/>
                    </a:lnBlToTr>
                  </a:tcPr>
                </a:tc>
                <a:tc>
                  <a:txBody>
                    <a:bodyPr/>
                    <a:lstStyle/>
                    <a:p>
                      <a:pPr algn="r" fontAlgn="ctr"/>
                      <a:r>
                        <a:rPr lang="pl-PL" sz="2200" b="0" u="none" strike="noStrike">
                          <a:solidFill>
                            <a:schemeClr val="tx1"/>
                          </a:solidFill>
                          <a:effectLst/>
                          <a:latin typeface="+mj-lt"/>
                        </a:rPr>
                        <a:t> </a:t>
                      </a:r>
                      <a:endParaRPr lang="pl-PL" sz="2200" b="0" i="0" u="none" strike="noStrike">
                        <a:solidFill>
                          <a:schemeClr val="tx1"/>
                        </a:solidFill>
                        <a:effectLst/>
                        <a:latin typeface="+mj-lt"/>
                      </a:endParaRPr>
                    </a:p>
                  </a:txBody>
                  <a:tcPr marL="503" marR="503" marT="503"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3 901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4 043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dirty="0">
                          <a:solidFill>
                            <a:schemeClr val="tx1"/>
                          </a:solidFill>
                          <a:effectLst/>
                          <a:latin typeface="+mj-lt"/>
                        </a:rPr>
                        <a:t>-4%</a:t>
                      </a:r>
                    </a:p>
                  </a:txBody>
                  <a:tcPr marL="0" marR="0" marT="0" marB="0" anchor="ctr">
                    <a:lnL w="762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rtl="0" fontAlgn="ctr"/>
                      <a:r>
                        <a:rPr lang="pl-PL" sz="2200" b="0" i="0" u="none" strike="noStrike">
                          <a:solidFill>
                            <a:schemeClr val="tx1"/>
                          </a:solidFill>
                          <a:effectLst/>
                          <a:latin typeface="+mj-lt"/>
                          <a:ea typeface="+mn-ea"/>
                          <a:cs typeface="+mn-cs"/>
                        </a:rPr>
                        <a:t>548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200" b="0" i="0" u="none" strike="noStrike">
                          <a:solidFill>
                            <a:schemeClr val="tx1"/>
                          </a:solidFill>
                          <a:effectLst/>
                          <a:latin typeface="+mj-lt"/>
                          <a:ea typeface="+mn-ea"/>
                          <a:cs typeface="+mn-cs"/>
                        </a:rPr>
                        <a:t>1 049</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200" b="0" i="0" u="none" strike="noStrike">
                          <a:solidFill>
                            <a:schemeClr val="tx1"/>
                          </a:solidFill>
                          <a:effectLst/>
                          <a:latin typeface="+mj-lt"/>
                          <a:ea typeface="+mn-ea"/>
                          <a:cs typeface="+mn-cs"/>
                        </a:rPr>
                        <a:t>684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200" b="0" i="0" u="none" strike="noStrike">
                          <a:solidFill>
                            <a:schemeClr val="tx1"/>
                          </a:solidFill>
                          <a:effectLst/>
                          <a:latin typeface="+mj-lt"/>
                          <a:ea typeface="+mn-ea"/>
                          <a:cs typeface="+mn-cs"/>
                        </a:rPr>
                        <a:t>1 762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458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200" b="0" i="0" u="none" strike="noStrike" dirty="0">
                          <a:solidFill>
                            <a:schemeClr val="tx1"/>
                          </a:solidFill>
                          <a:effectLst/>
                          <a:latin typeface="+mj-lt"/>
                          <a:ea typeface="+mn-ea"/>
                          <a:cs typeface="+mn-cs"/>
                        </a:rPr>
                        <a:t>857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dirty="0">
                          <a:solidFill>
                            <a:schemeClr val="tx1"/>
                          </a:solidFill>
                          <a:effectLst/>
                          <a:latin typeface="+mj-lt"/>
                        </a:rPr>
                        <a:t>1 162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1 424</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4752180"/>
                  </a:ext>
                </a:extLst>
              </a:tr>
              <a:tr h="504000">
                <a:tc>
                  <a:txBody>
                    <a:bodyPr/>
                    <a:lstStyle/>
                    <a:p>
                      <a:pPr lvl="0" algn="l" rtl="0" fontAlgn="b"/>
                      <a:r>
                        <a:rPr lang="pl-PL" sz="2200" b="0" u="none" strike="noStrike" dirty="0">
                          <a:solidFill>
                            <a:schemeClr val="accent6">
                              <a:lumMod val="75000"/>
                            </a:schemeClr>
                          </a:solidFill>
                          <a:effectLst/>
                          <a:latin typeface="+mj-lt"/>
                        </a:rPr>
                        <a:t>Zaciągnięcie obligacji</a:t>
                      </a:r>
                      <a:endParaRPr lang="pl-PL" sz="2200" b="0" i="0" u="none" strike="noStrike" dirty="0">
                        <a:solidFill>
                          <a:schemeClr val="accent6">
                            <a:lumMod val="75000"/>
                          </a:schemeClr>
                        </a:solidFill>
                        <a:effectLst/>
                        <a:latin typeface="+mj-lt"/>
                      </a:endParaRPr>
                    </a:p>
                  </a:txBody>
                  <a:tcPr marL="360000" marR="503" marT="503"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fontAlgn="ctr"/>
                      <a:r>
                        <a:rPr lang="pl-PL" sz="2200" b="0" u="none" strike="noStrike">
                          <a:solidFill>
                            <a:schemeClr val="tx1"/>
                          </a:solidFill>
                          <a:effectLst/>
                          <a:latin typeface="+mj-lt"/>
                        </a:rPr>
                        <a:t> </a:t>
                      </a:r>
                      <a:endParaRPr lang="pl-PL" sz="2200" b="0" i="0" u="none" strike="noStrike">
                        <a:solidFill>
                          <a:schemeClr val="tx1"/>
                        </a:solidFill>
                        <a:effectLst/>
                        <a:latin typeface="+mj-lt"/>
                      </a:endParaRPr>
                    </a:p>
                  </a:txBody>
                  <a:tcPr marL="503" marR="503" marT="503"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a:solidFill>
                            <a:schemeClr val="tx1"/>
                          </a:solidFill>
                          <a:effectLst/>
                          <a:latin typeface="+mj-lt"/>
                        </a:rPr>
                        <a:t>600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a:solidFill>
                            <a:schemeClr val="tx1"/>
                          </a:solidFill>
                          <a:effectLst/>
                          <a:latin typeface="+mj-lt"/>
                        </a:rPr>
                        <a:t>374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a:solidFill>
                            <a:schemeClr val="tx1"/>
                          </a:solidFill>
                          <a:effectLst/>
                          <a:latin typeface="+mj-lt"/>
                        </a:rPr>
                        <a:t>61%</a:t>
                      </a:r>
                    </a:p>
                  </a:txBody>
                  <a:tcPr marL="0" marR="0" marT="0" marB="0" anchor="ctr">
                    <a:lnL w="762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200" b="0" i="0" u="none" strike="noStrike" dirty="0">
                          <a:solidFill>
                            <a:schemeClr val="tx1"/>
                          </a:solidFill>
                          <a:effectLst/>
                          <a:latin typeface="+mj-lt"/>
                          <a:ea typeface="+mn-ea"/>
                          <a:cs typeface="+mn-cs"/>
                        </a:rPr>
                        <a:t>174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200" b="0" i="0" u="none" strike="noStrike">
                          <a:solidFill>
                            <a:schemeClr val="tx1"/>
                          </a:solidFill>
                          <a:effectLst/>
                          <a:latin typeface="+mj-lt"/>
                          <a:ea typeface="+mn-ea"/>
                          <a:cs typeface="+mn-cs"/>
                        </a:rPr>
                        <a:t>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200" b="0" i="0" u="none" strike="noStrike">
                          <a:solidFill>
                            <a:schemeClr val="tx1"/>
                          </a:solidFill>
                          <a:effectLst/>
                          <a:latin typeface="+mj-lt"/>
                          <a:ea typeface="+mn-ea"/>
                          <a:cs typeface="+mn-cs"/>
                        </a:rPr>
                        <a:t>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200" b="0" i="0" u="none" strike="noStrike" dirty="0">
                          <a:solidFill>
                            <a:schemeClr val="tx1"/>
                          </a:solidFill>
                          <a:effectLst/>
                          <a:latin typeface="+mj-lt"/>
                          <a:ea typeface="+mn-ea"/>
                          <a:cs typeface="+mn-cs"/>
                        </a:rPr>
                        <a:t>200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a:solidFill>
                            <a:schemeClr val="tx1"/>
                          </a:solidFill>
                          <a:effectLst/>
                          <a:latin typeface="+mj-lt"/>
                        </a:rPr>
                        <a:t>100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200" b="0" i="0" u="none" strike="noStrike">
                          <a:solidFill>
                            <a:schemeClr val="tx1"/>
                          </a:solidFill>
                          <a:effectLst/>
                          <a:latin typeface="+mj-lt"/>
                          <a:ea typeface="+mn-ea"/>
                          <a:cs typeface="+mn-cs"/>
                        </a:rPr>
                        <a:t>400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dirty="0">
                          <a:solidFill>
                            <a:schemeClr val="tx1"/>
                          </a:solidFill>
                          <a:effectLst/>
                          <a:latin typeface="+mj-lt"/>
                        </a:rPr>
                        <a:t>100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a:solidFill>
                            <a:schemeClr val="tx1"/>
                          </a:solidFill>
                          <a:effectLst/>
                          <a:latin typeface="+mj-lt"/>
                        </a:rPr>
                        <a:t>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2816057435"/>
                  </a:ext>
                </a:extLst>
              </a:tr>
              <a:tr h="504000">
                <a:tc>
                  <a:txBody>
                    <a:bodyPr/>
                    <a:lstStyle/>
                    <a:p>
                      <a:pPr lvl="0" algn="l" rtl="0" fontAlgn="b"/>
                      <a:r>
                        <a:rPr lang="pl-PL" sz="2200" b="0" u="none" strike="noStrike" dirty="0">
                          <a:solidFill>
                            <a:schemeClr val="accent6">
                              <a:lumMod val="75000"/>
                            </a:schemeClr>
                          </a:solidFill>
                          <a:effectLst/>
                          <a:latin typeface="+mj-lt"/>
                        </a:rPr>
                        <a:t>Spłata kredytów i zobowiązań leasingowych</a:t>
                      </a:r>
                      <a:endParaRPr lang="pl-PL" sz="2200" b="0" i="0" u="none" strike="noStrike" dirty="0">
                        <a:solidFill>
                          <a:schemeClr val="accent6">
                            <a:lumMod val="75000"/>
                          </a:schemeClr>
                        </a:solidFill>
                        <a:effectLst/>
                        <a:latin typeface="+mj-lt"/>
                      </a:endParaRPr>
                    </a:p>
                  </a:txBody>
                  <a:tcPr marL="360000" marR="503" marT="503" marB="0" anchor="ctr">
                    <a:lnL>
                      <a:noFill/>
                    </a:lnL>
                    <a:lnR>
                      <a:noFill/>
                    </a:lnR>
                    <a:lnT>
                      <a:noFill/>
                    </a:lnT>
                    <a:lnB>
                      <a:noFill/>
                    </a:lnB>
                    <a:lnTlToBr w="12700" cmpd="sng">
                      <a:noFill/>
                      <a:prstDash val="solid"/>
                    </a:lnTlToBr>
                    <a:lnBlToTr w="12700" cmpd="sng">
                      <a:noFill/>
                      <a:prstDash val="solid"/>
                    </a:lnBlToTr>
                  </a:tcPr>
                </a:tc>
                <a:tc>
                  <a:txBody>
                    <a:bodyPr/>
                    <a:lstStyle/>
                    <a:p>
                      <a:pPr algn="r" fontAlgn="ctr"/>
                      <a:r>
                        <a:rPr lang="pl-PL" sz="2200" b="0" u="none" strike="noStrike">
                          <a:solidFill>
                            <a:schemeClr val="tx1"/>
                          </a:solidFill>
                          <a:effectLst/>
                          <a:latin typeface="+mj-lt"/>
                        </a:rPr>
                        <a:t> </a:t>
                      </a:r>
                      <a:endParaRPr lang="pl-PL" sz="2200" b="0" i="0" u="none" strike="noStrike">
                        <a:solidFill>
                          <a:schemeClr val="tx1"/>
                        </a:solidFill>
                        <a:effectLst/>
                        <a:latin typeface="+mj-lt"/>
                      </a:endParaRPr>
                    </a:p>
                  </a:txBody>
                  <a:tcPr marL="503" marR="503" marT="503"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-3 696</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-3 188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-16%</a:t>
                      </a:r>
                    </a:p>
                  </a:txBody>
                  <a:tcPr marL="0" marR="0" marT="0" marB="0" anchor="ctr">
                    <a:lnL w="762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rtl="0" fontAlgn="ctr"/>
                      <a:r>
                        <a:rPr lang="pl-PL" sz="2200" b="0" i="0" u="none" strike="noStrike" dirty="0">
                          <a:solidFill>
                            <a:schemeClr val="tx1"/>
                          </a:solidFill>
                          <a:effectLst/>
                          <a:latin typeface="+mj-lt"/>
                          <a:ea typeface="+mn-ea"/>
                          <a:cs typeface="+mn-cs"/>
                        </a:rPr>
                        <a:t>-877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200" b="0" i="0" u="none" strike="noStrike" dirty="0">
                          <a:solidFill>
                            <a:schemeClr val="tx1"/>
                          </a:solidFill>
                          <a:effectLst/>
                          <a:latin typeface="+mj-lt"/>
                          <a:ea typeface="+mn-ea"/>
                          <a:cs typeface="+mn-cs"/>
                        </a:rPr>
                        <a:t>-804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200" b="0" i="0" u="none" strike="noStrike">
                          <a:solidFill>
                            <a:schemeClr val="tx1"/>
                          </a:solidFill>
                          <a:effectLst/>
                          <a:latin typeface="+mj-lt"/>
                          <a:ea typeface="+mn-ea"/>
                          <a:cs typeface="+mn-cs"/>
                        </a:rPr>
                        <a:t>-319</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200" b="0" i="0" u="none" strike="noStrike">
                          <a:solidFill>
                            <a:schemeClr val="tx1"/>
                          </a:solidFill>
                          <a:effectLst/>
                          <a:latin typeface="+mj-lt"/>
                          <a:ea typeface="+mn-ea"/>
                          <a:cs typeface="+mn-cs"/>
                        </a:rPr>
                        <a:t>-1 188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-699</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200" b="0" i="0" u="none" strike="noStrike" dirty="0">
                          <a:solidFill>
                            <a:schemeClr val="tx1"/>
                          </a:solidFill>
                          <a:effectLst/>
                          <a:latin typeface="+mj-lt"/>
                          <a:ea typeface="+mn-ea"/>
                          <a:cs typeface="+mn-cs"/>
                        </a:rPr>
                        <a:t>-993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dirty="0">
                          <a:solidFill>
                            <a:schemeClr val="tx1"/>
                          </a:solidFill>
                          <a:effectLst/>
                          <a:latin typeface="+mj-lt"/>
                        </a:rPr>
                        <a:t>-740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-1 263</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633847"/>
                  </a:ext>
                </a:extLst>
              </a:tr>
              <a:tr h="504000">
                <a:tc>
                  <a:txBody>
                    <a:bodyPr/>
                    <a:lstStyle/>
                    <a:p>
                      <a:pPr lvl="0" algn="l" rtl="0" fontAlgn="b"/>
                      <a:r>
                        <a:rPr lang="pl-PL" sz="2200" b="0" u="none" strike="noStrike" dirty="0">
                          <a:solidFill>
                            <a:schemeClr val="accent6">
                              <a:lumMod val="75000"/>
                            </a:schemeClr>
                          </a:solidFill>
                          <a:effectLst/>
                          <a:latin typeface="+mj-lt"/>
                        </a:rPr>
                        <a:t>Spłata obligacji</a:t>
                      </a:r>
                      <a:endParaRPr lang="pl-PL" sz="2200" b="0" i="0" u="none" strike="noStrike" dirty="0">
                        <a:solidFill>
                          <a:schemeClr val="accent6">
                            <a:lumMod val="75000"/>
                          </a:schemeClr>
                        </a:solidFill>
                        <a:effectLst/>
                        <a:latin typeface="+mj-lt"/>
                      </a:endParaRPr>
                    </a:p>
                  </a:txBody>
                  <a:tcPr marL="360000" marR="503" marT="503"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fontAlgn="ctr"/>
                      <a:r>
                        <a:rPr lang="pl-PL" sz="2200" b="0" u="none" strike="noStrike">
                          <a:solidFill>
                            <a:schemeClr val="tx1"/>
                          </a:solidFill>
                          <a:effectLst/>
                          <a:latin typeface="+mj-lt"/>
                        </a:rPr>
                        <a:t> </a:t>
                      </a:r>
                      <a:endParaRPr lang="pl-PL" sz="2200" b="0" i="0" u="none" strike="noStrike">
                        <a:solidFill>
                          <a:schemeClr val="tx1"/>
                        </a:solidFill>
                        <a:effectLst/>
                        <a:latin typeface="+mj-lt"/>
                      </a:endParaRPr>
                    </a:p>
                  </a:txBody>
                  <a:tcPr marL="503" marR="503" marT="503"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a:solidFill>
                            <a:schemeClr val="tx1"/>
                          </a:solidFill>
                          <a:effectLst/>
                          <a:latin typeface="+mj-lt"/>
                        </a:rPr>
                        <a:t>-243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a:solidFill>
                            <a:schemeClr val="tx1"/>
                          </a:solidFill>
                          <a:effectLst/>
                          <a:latin typeface="+mj-lt"/>
                        </a:rPr>
                        <a:t>-103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a:solidFill>
                            <a:schemeClr val="tx1"/>
                          </a:solidFill>
                          <a:effectLst/>
                          <a:latin typeface="+mj-lt"/>
                        </a:rPr>
                        <a:t>-137%</a:t>
                      </a:r>
                    </a:p>
                  </a:txBody>
                  <a:tcPr marL="0" marR="0" marT="0" marB="0" anchor="ctr">
                    <a:lnL w="762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200" b="0" i="0" u="none" strike="noStrike">
                          <a:solidFill>
                            <a:schemeClr val="tx1"/>
                          </a:solidFill>
                          <a:effectLst/>
                          <a:latin typeface="+mj-lt"/>
                          <a:ea typeface="+mn-ea"/>
                          <a:cs typeface="+mn-cs"/>
                        </a:rPr>
                        <a:t>-78</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200" b="0" i="0" u="none" strike="noStrike">
                          <a:solidFill>
                            <a:schemeClr val="tx1"/>
                          </a:solidFill>
                          <a:effectLst/>
                          <a:latin typeface="+mj-lt"/>
                          <a:ea typeface="+mn-ea"/>
                          <a:cs typeface="+mn-cs"/>
                        </a:rPr>
                        <a:t>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200" b="0" i="0" u="none" strike="noStrike">
                          <a:solidFill>
                            <a:schemeClr val="tx1"/>
                          </a:solidFill>
                          <a:effectLst/>
                          <a:latin typeface="+mj-lt"/>
                          <a:ea typeface="+mn-ea"/>
                          <a:cs typeface="+mn-cs"/>
                        </a:rPr>
                        <a:t>-25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200" b="0" i="0" u="none" strike="noStrike">
                          <a:solidFill>
                            <a:schemeClr val="tx1"/>
                          </a:solidFill>
                          <a:effectLst/>
                          <a:latin typeface="+mj-lt"/>
                          <a:ea typeface="+mn-ea"/>
                          <a:cs typeface="+mn-cs"/>
                        </a:rPr>
                        <a:t>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dirty="0">
                          <a:solidFill>
                            <a:schemeClr val="tx1"/>
                          </a:solidFill>
                          <a:effectLst/>
                          <a:latin typeface="+mj-lt"/>
                        </a:rPr>
                        <a:t>-168</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r>
                        <a:rPr lang="pl-PL" sz="2200" b="0" i="0" u="none" strike="noStrike">
                          <a:solidFill>
                            <a:schemeClr val="tx1"/>
                          </a:solidFill>
                          <a:effectLst/>
                          <a:latin typeface="+mj-lt"/>
                          <a:ea typeface="+mn-ea"/>
                          <a:cs typeface="+mn-cs"/>
                        </a:rPr>
                        <a:t>-50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dirty="0">
                          <a:solidFill>
                            <a:schemeClr val="tx1"/>
                          </a:solidFill>
                          <a:effectLst/>
                          <a:latin typeface="+mj-lt"/>
                        </a:rPr>
                        <a:t>-25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tc>
                  <a:txBody>
                    <a:bodyPr/>
                    <a:lstStyle/>
                    <a:p>
                      <a:pPr algn="r" rtl="0" fontAlgn="ctr">
                        <a:buNone/>
                      </a:pPr>
                      <a:r>
                        <a:rPr lang="pl-PL" sz="2200" b="0" i="0" u="none" strike="noStrike" dirty="0">
                          <a:solidFill>
                            <a:schemeClr val="tx1"/>
                          </a:solidFill>
                          <a:effectLst/>
                          <a:latin typeface="+mj-lt"/>
                        </a:rPr>
                        <a:t>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2370719816"/>
                  </a:ext>
                </a:extLst>
              </a:tr>
              <a:tr h="504000">
                <a:tc>
                  <a:txBody>
                    <a:bodyPr/>
                    <a:lstStyle/>
                    <a:p>
                      <a:pPr lvl="0" algn="l" rtl="0" fontAlgn="b"/>
                      <a:r>
                        <a:rPr lang="pl-PL" sz="2200" b="0" u="none" strike="noStrike" dirty="0">
                          <a:solidFill>
                            <a:schemeClr val="accent6">
                              <a:lumMod val="75000"/>
                            </a:schemeClr>
                          </a:solidFill>
                          <a:effectLst/>
                          <a:latin typeface="+mj-lt"/>
                        </a:rPr>
                        <a:t>Pozostałe przepływy z działalności finansowej</a:t>
                      </a:r>
                      <a:endParaRPr lang="pl-PL" sz="2200" b="0" i="0" u="none" strike="noStrike" dirty="0">
                        <a:solidFill>
                          <a:schemeClr val="accent6">
                            <a:lumMod val="75000"/>
                          </a:schemeClr>
                        </a:solidFill>
                        <a:effectLst/>
                        <a:latin typeface="+mj-lt"/>
                      </a:endParaRPr>
                    </a:p>
                  </a:txBody>
                  <a:tcPr marL="360000" marR="503" marT="503" marB="0" anchor="ctr">
                    <a:lnL>
                      <a:noFill/>
                    </a:lnL>
                    <a:lnR>
                      <a:noFill/>
                    </a:lnR>
                    <a:lnT>
                      <a:noFill/>
                    </a:lnT>
                    <a:lnB>
                      <a:noFill/>
                    </a:lnB>
                    <a:lnTlToBr w="12700" cmpd="sng">
                      <a:noFill/>
                      <a:prstDash val="solid"/>
                    </a:lnTlToBr>
                    <a:lnBlToTr w="12700" cmpd="sng">
                      <a:noFill/>
                      <a:prstDash val="solid"/>
                    </a:lnBlToTr>
                  </a:tcPr>
                </a:tc>
                <a:tc>
                  <a:txBody>
                    <a:bodyPr/>
                    <a:lstStyle/>
                    <a:p>
                      <a:pPr algn="r" fontAlgn="ctr"/>
                      <a:r>
                        <a:rPr lang="pl-PL" sz="2200" b="0" u="none" strike="noStrike">
                          <a:solidFill>
                            <a:schemeClr val="tx1"/>
                          </a:solidFill>
                          <a:effectLst/>
                          <a:latin typeface="+mj-lt"/>
                        </a:rPr>
                        <a:t> </a:t>
                      </a:r>
                      <a:endParaRPr lang="pl-PL" sz="2200" b="0" i="0" u="none" strike="noStrike">
                        <a:solidFill>
                          <a:schemeClr val="tx1"/>
                        </a:solidFill>
                        <a:effectLst/>
                        <a:latin typeface="+mj-lt"/>
                      </a:endParaRPr>
                    </a:p>
                  </a:txBody>
                  <a:tcPr marL="503" marR="503" marT="503"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91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97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-6%</a:t>
                      </a:r>
                    </a:p>
                  </a:txBody>
                  <a:tcPr marL="0" marR="0" marT="0" marB="0" anchor="ctr">
                    <a:lnL w="762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rtl="0" fontAlgn="ctr"/>
                      <a:r>
                        <a:rPr lang="pl-PL" sz="2200" b="0" i="0" u="none" strike="noStrike">
                          <a:solidFill>
                            <a:schemeClr val="tx1"/>
                          </a:solidFill>
                          <a:effectLst/>
                          <a:latin typeface="+mj-lt"/>
                          <a:ea typeface="+mn-ea"/>
                          <a:cs typeface="+mn-cs"/>
                        </a:rPr>
                        <a:t>-8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200" b="0" i="0" u="none" strike="noStrike" dirty="0">
                          <a:solidFill>
                            <a:schemeClr val="tx1"/>
                          </a:solidFill>
                          <a:effectLst/>
                          <a:latin typeface="+mj-lt"/>
                          <a:ea typeface="+mn-ea"/>
                          <a:cs typeface="+mn-cs"/>
                        </a:rPr>
                        <a:t>71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200" b="0" i="0" u="none" strike="noStrike">
                          <a:solidFill>
                            <a:schemeClr val="tx1"/>
                          </a:solidFill>
                          <a:effectLst/>
                          <a:latin typeface="+mj-lt"/>
                          <a:ea typeface="+mn-ea"/>
                          <a:cs typeface="+mn-cs"/>
                        </a:rPr>
                        <a:t>-3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200" b="0" i="0" u="none" strike="noStrike">
                          <a:solidFill>
                            <a:schemeClr val="tx1"/>
                          </a:solidFill>
                          <a:effectLst/>
                          <a:latin typeface="+mj-lt"/>
                          <a:ea typeface="+mn-ea"/>
                          <a:cs typeface="+mn-cs"/>
                        </a:rPr>
                        <a:t>37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70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r>
                        <a:rPr lang="pl-PL" sz="2200" b="0" i="0" u="none" strike="noStrike">
                          <a:solidFill>
                            <a:schemeClr val="tx1"/>
                          </a:solidFill>
                          <a:effectLst/>
                          <a:latin typeface="+mj-lt"/>
                          <a:ea typeface="+mn-ea"/>
                          <a:cs typeface="+mn-cs"/>
                        </a:rPr>
                        <a:t>-46</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dirty="0">
                          <a:solidFill>
                            <a:schemeClr val="tx1"/>
                          </a:solidFill>
                          <a:effectLst/>
                          <a:latin typeface="+mj-lt"/>
                        </a:rPr>
                        <a:t>26</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ctr">
                        <a:buNone/>
                      </a:pPr>
                      <a:r>
                        <a:rPr lang="pl-PL" sz="2200" b="0" i="0" u="none" strike="noStrike">
                          <a:solidFill>
                            <a:schemeClr val="tx1"/>
                          </a:solidFill>
                          <a:effectLst/>
                          <a:latin typeface="+mj-lt"/>
                        </a:rPr>
                        <a:t>42</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0317533"/>
                  </a:ext>
                </a:extLst>
              </a:tr>
              <a:tr h="504000">
                <a:tc>
                  <a:txBody>
                    <a:bodyPr/>
                    <a:lstStyle/>
                    <a:p>
                      <a:pPr lvl="0" algn="l" rtl="0" fontAlgn="b"/>
                      <a:r>
                        <a:rPr lang="pl-PL" sz="2200" b="1" u="none" strike="noStrike" dirty="0">
                          <a:solidFill>
                            <a:schemeClr val="accent6">
                              <a:lumMod val="75000"/>
                            </a:schemeClr>
                          </a:solidFill>
                          <a:effectLst/>
                          <a:latin typeface="+mj-lt"/>
                        </a:rPr>
                        <a:t>Przepływy pieniężne netto</a:t>
                      </a:r>
                      <a:endParaRPr lang="pl-PL" sz="2200" b="1" i="0" u="none" strike="noStrike" dirty="0">
                        <a:solidFill>
                          <a:schemeClr val="accent6">
                            <a:lumMod val="75000"/>
                          </a:schemeClr>
                        </a:solidFill>
                        <a:effectLst/>
                        <a:latin typeface="+mj-lt"/>
                      </a:endParaRPr>
                    </a:p>
                  </a:txBody>
                  <a:tcPr marL="360000" marR="503" marT="503"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fontAlgn="ctr"/>
                      <a:r>
                        <a:rPr lang="pl-PL" sz="2200" b="0" u="none" strike="noStrike">
                          <a:solidFill>
                            <a:schemeClr val="tx1"/>
                          </a:solidFill>
                          <a:effectLst/>
                          <a:latin typeface="+mj-lt"/>
                        </a:rPr>
                        <a:t> </a:t>
                      </a:r>
                      <a:endParaRPr lang="pl-PL" sz="2200" b="0" i="0" u="none" strike="noStrike">
                        <a:solidFill>
                          <a:schemeClr val="tx1"/>
                        </a:solidFill>
                        <a:effectLst/>
                        <a:latin typeface="+mj-lt"/>
                      </a:endParaRPr>
                    </a:p>
                  </a:txBody>
                  <a:tcPr marL="503" marR="503" marT="503"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200" b="1" i="0" u="none" strike="noStrike">
                          <a:solidFill>
                            <a:schemeClr val="tx1"/>
                          </a:solidFill>
                          <a:effectLst/>
                          <a:latin typeface="+mj-lt"/>
                        </a:rPr>
                        <a:t>-2</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200" b="1" i="0" u="none" strike="noStrike">
                          <a:solidFill>
                            <a:schemeClr val="tx1"/>
                          </a:solidFill>
                          <a:effectLst/>
                          <a:latin typeface="+mj-lt"/>
                        </a:rPr>
                        <a:t>-174</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200" b="1" i="0" u="none" strike="noStrike" dirty="0">
                          <a:solidFill>
                            <a:schemeClr val="tx1"/>
                          </a:solidFill>
                          <a:effectLst/>
                          <a:latin typeface="+mj-lt"/>
                        </a:rPr>
                        <a:t>99%</a:t>
                      </a:r>
                    </a:p>
                  </a:txBody>
                  <a:tcPr marL="0" marR="0" marT="0" marB="0" anchor="ctr">
                    <a:lnL w="76200" cap="flat" cmpd="sng" algn="ctr">
                      <a:noFill/>
                      <a:prstDash val="solid"/>
                      <a:round/>
                      <a:headEnd type="none" w="med" len="med"/>
                      <a:tailEnd type="none" w="med" len="med"/>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200" b="1" i="0" u="none" strike="noStrike">
                          <a:solidFill>
                            <a:schemeClr val="tx1"/>
                          </a:solidFill>
                          <a:effectLst/>
                          <a:latin typeface="+mj-lt"/>
                          <a:ea typeface="+mn-ea"/>
                          <a:cs typeface="+mn-cs"/>
                        </a:rPr>
                        <a:t>-104</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200" b="1" i="0" u="none" strike="noStrike">
                          <a:solidFill>
                            <a:schemeClr val="tx1"/>
                          </a:solidFill>
                          <a:effectLst/>
                          <a:latin typeface="+mj-lt"/>
                          <a:ea typeface="+mn-ea"/>
                          <a:cs typeface="+mn-cs"/>
                        </a:rPr>
                        <a:t>-104</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200" b="1" i="0" u="none" strike="noStrike" dirty="0">
                          <a:solidFill>
                            <a:schemeClr val="tx1"/>
                          </a:solidFill>
                          <a:effectLst/>
                          <a:latin typeface="+mj-lt"/>
                          <a:ea typeface="+mn-ea"/>
                          <a:cs typeface="+mn-cs"/>
                        </a:rPr>
                        <a:t>-3</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200" b="1" i="0" u="none" strike="noStrike" dirty="0">
                          <a:solidFill>
                            <a:schemeClr val="tx1"/>
                          </a:solidFill>
                          <a:effectLst/>
                          <a:latin typeface="+mj-lt"/>
                          <a:ea typeface="+mn-ea"/>
                          <a:cs typeface="+mn-cs"/>
                        </a:rPr>
                        <a:t>36</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200" b="1" i="0" u="none" strike="noStrike" dirty="0">
                          <a:solidFill>
                            <a:schemeClr val="tx1"/>
                          </a:solidFill>
                          <a:effectLst/>
                          <a:latin typeface="+mj-lt"/>
                        </a:rPr>
                        <a:t>14</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r>
                        <a:rPr lang="pl-PL" sz="2200" b="1" i="0" u="none" strike="noStrike" dirty="0">
                          <a:solidFill>
                            <a:schemeClr val="tx1"/>
                          </a:solidFill>
                          <a:effectLst/>
                          <a:latin typeface="+mj-lt"/>
                          <a:ea typeface="+mn-ea"/>
                          <a:cs typeface="+mn-cs"/>
                        </a:rPr>
                        <a:t>37</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200" b="1" i="0" u="none" strike="noStrike" dirty="0">
                          <a:solidFill>
                            <a:schemeClr val="tx1"/>
                          </a:solidFill>
                          <a:effectLst/>
                          <a:latin typeface="+mj-lt"/>
                        </a:rPr>
                        <a:t>48</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rtl="0" fontAlgn="ctr">
                        <a:buNone/>
                      </a:pPr>
                      <a:r>
                        <a:rPr lang="pl-PL" sz="2200" b="1" i="0" u="none" strike="noStrike" dirty="0">
                          <a:solidFill>
                            <a:schemeClr val="tx1"/>
                          </a:solidFill>
                          <a:effectLst/>
                          <a:latin typeface="+mj-lt"/>
                        </a:rPr>
                        <a:t>-102</a:t>
                      </a:r>
                    </a:p>
                  </a:txBody>
                  <a:tcPr marL="0" marR="0" marT="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3097822448"/>
                  </a:ext>
                </a:extLst>
              </a:tr>
            </a:tbl>
          </a:graphicData>
        </a:graphic>
      </p:graphicFrame>
      <p:pic>
        <p:nvPicPr>
          <p:cNvPr id="6" name="Obraz 5" descr="Drapacze chmur pokazywane z widoku w górę">
            <a:extLst>
              <a:ext uri="{FF2B5EF4-FFF2-40B4-BE49-F238E27FC236}">
                <a16:creationId xmlns:a16="http://schemas.microsoft.com/office/drawing/2014/main" id="{1999A814-6628-A8C6-DC42-36D9EF2F87AF}"/>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7" name="Prostokąt 6">
            <a:extLst>
              <a:ext uri="{FF2B5EF4-FFF2-40B4-BE49-F238E27FC236}">
                <a16:creationId xmlns:a16="http://schemas.microsoft.com/office/drawing/2014/main" id="{87B78CC0-BDAC-9BFE-0D89-262CC0D3DB86}"/>
              </a:ext>
            </a:extLst>
          </p:cNvPr>
          <p:cNvSpPr/>
          <p:nvPr/>
        </p:nvSpPr>
        <p:spPr>
          <a:xfrm>
            <a:off x="0" y="-1"/>
            <a:ext cx="24384000" cy="2083981"/>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3282"/>
              </a:solidFill>
              <a:effectLst/>
              <a:uLnTx/>
              <a:uFillTx/>
              <a:latin typeface="Lato Light"/>
              <a:ea typeface="+mn-ea"/>
              <a:cs typeface="+mn-cs"/>
            </a:endParaRPr>
          </a:p>
        </p:txBody>
      </p:sp>
      <p:sp>
        <p:nvSpPr>
          <p:cNvPr id="8" name="pole tekstowe 7">
            <a:extLst>
              <a:ext uri="{FF2B5EF4-FFF2-40B4-BE49-F238E27FC236}">
                <a16:creationId xmlns:a16="http://schemas.microsoft.com/office/drawing/2014/main" id="{D92D60D4-524B-6C94-5353-5F6CE34EEE0F}"/>
              </a:ext>
            </a:extLst>
          </p:cNvPr>
          <p:cNvSpPr txBox="1"/>
          <p:nvPr/>
        </p:nvSpPr>
        <p:spPr>
          <a:xfrm>
            <a:off x="533993" y="914994"/>
            <a:ext cx="17139684" cy="707886"/>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a:ln>
                  <a:noFill/>
                </a:ln>
                <a:solidFill>
                  <a:srgbClr val="007DFA">
                    <a:lumMod val="20000"/>
                    <a:lumOff val="80000"/>
                  </a:srgbClr>
                </a:solidFill>
                <a:effectLst/>
                <a:uLnTx/>
                <a:uFillTx/>
                <a:latin typeface="Lato"/>
                <a:ea typeface="+mn-ea"/>
                <a:cs typeface="+mn-cs"/>
              </a:rPr>
              <a:t>Grupa KRUK – przepływy pieniężne (układ prezentacyjny)</a:t>
            </a:r>
          </a:p>
        </p:txBody>
      </p:sp>
      <p:pic>
        <p:nvPicPr>
          <p:cNvPr id="9" name="Grafika 8">
            <a:extLst>
              <a:ext uri="{FF2B5EF4-FFF2-40B4-BE49-F238E27FC236}">
                <a16:creationId xmlns:a16="http://schemas.microsoft.com/office/drawing/2014/main" id="{1C7EBF68-161F-0EDF-D711-5B6A87B1B4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85086" y="491795"/>
            <a:ext cx="1364921" cy="1075833"/>
          </a:xfrm>
          <a:prstGeom prst="rect">
            <a:avLst/>
          </a:prstGeom>
        </p:spPr>
      </p:pic>
      <p:cxnSp>
        <p:nvCxnSpPr>
          <p:cNvPr id="5" name="Łącznik prosty 4">
            <a:extLst>
              <a:ext uri="{FF2B5EF4-FFF2-40B4-BE49-F238E27FC236}">
                <a16:creationId xmlns:a16="http://schemas.microsoft.com/office/drawing/2014/main" id="{02FF18E7-9466-5FEE-6631-8529CD9475B7}"/>
              </a:ext>
            </a:extLst>
          </p:cNvPr>
          <p:cNvCxnSpPr>
            <a:cxnSpLocks/>
          </p:cNvCxnSpPr>
          <p:nvPr/>
        </p:nvCxnSpPr>
        <p:spPr>
          <a:xfrm>
            <a:off x="13920192" y="3257600"/>
            <a:ext cx="0" cy="9445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pole tekstowe 9">
            <a:extLst>
              <a:ext uri="{FF2B5EF4-FFF2-40B4-BE49-F238E27FC236}">
                <a16:creationId xmlns:a16="http://schemas.microsoft.com/office/drawing/2014/main" id="{9D252274-ED08-57EA-F7D1-54157B294032}"/>
              </a:ext>
            </a:extLst>
          </p:cNvPr>
          <p:cNvSpPr txBox="1"/>
          <p:nvPr/>
        </p:nvSpPr>
        <p:spPr>
          <a:xfrm>
            <a:off x="472186" y="13338720"/>
            <a:ext cx="20504790" cy="307777"/>
          </a:xfrm>
          <a:prstGeom prst="rect">
            <a:avLst/>
          </a:prstGeom>
          <a:solidFill>
            <a:schemeClr val="bg1"/>
          </a:solidFill>
        </p:spPr>
        <p:txBody>
          <a:bodyPr wrap="square" rtlCol="0">
            <a:spAutoFit/>
          </a:bodyPr>
          <a:lstStyle/>
          <a:p>
            <a:r>
              <a:rPr lang="pl-PL" sz="1400" b="0" u="none" strike="noStrike" baseline="0">
                <a:solidFill>
                  <a:srgbClr val="000000"/>
                </a:solidFill>
              </a:rPr>
              <a:t>* Ujęte zostały środki pieniężne pozyskane z emisji obligacji serii AN2 zdeponowane na rachunku technicznym w domu maklerskim, które wpłynęły na rachunek bankowy Grupy po dniu bilansowym, w dniu 10 stycznia 2023 roku. </a:t>
            </a:r>
            <a:endParaRPr lang="pl-PL" sz="1400"/>
          </a:p>
        </p:txBody>
      </p:sp>
      <p:sp>
        <p:nvSpPr>
          <p:cNvPr id="4" name="Symbol zastępczy numeru slajdu 2">
            <a:extLst>
              <a:ext uri="{FF2B5EF4-FFF2-40B4-BE49-F238E27FC236}">
                <a16:creationId xmlns:a16="http://schemas.microsoft.com/office/drawing/2014/main" id="{E734F762-FDA0-55E9-80BE-CEDC06D79EEA}"/>
              </a:ext>
            </a:extLst>
          </p:cNvPr>
          <p:cNvSpPr txBox="1">
            <a:spLocks/>
          </p:cNvSpPr>
          <p:nvPr/>
        </p:nvSpPr>
        <p:spPr>
          <a:xfrm>
            <a:off x="23397988" y="13214602"/>
            <a:ext cx="904038" cy="384721"/>
          </a:xfrm>
          <a:prstGeom prst="rect">
            <a:avLst/>
          </a:prstGeom>
        </p:spPr>
        <p:txBody>
          <a:bodyPr/>
          <a:lstStyle>
            <a:defPPr>
              <a:defRPr lang="pl-PL"/>
            </a:defPPr>
            <a:lvl1pPr marL="0" algn="l" defTabSz="1104778" rtl="0" eaLnBrk="1" latinLnBrk="0" hangingPunct="1">
              <a:defRPr sz="2175" kern="1200">
                <a:solidFill>
                  <a:schemeClr val="tx1"/>
                </a:solidFill>
                <a:latin typeface="+mn-lt"/>
                <a:ea typeface="+mn-ea"/>
                <a:cs typeface="+mn-cs"/>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algn="r">
              <a:defRPr/>
            </a:pPr>
            <a:fld id="{05D33902-A113-4A7A-BEEF-EE9D90F362D7}" type="slidenum">
              <a:rPr lang="pl-PL" sz="2500" smtClean="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rPr>
              <a:pPr algn="r">
                <a:defRPr/>
              </a:pPr>
              <a:t>23</a:t>
            </a:fld>
            <a:endParaRPr lang="pl-PL" sz="2500" dirty="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3370425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Drapacze chmur pokazywane z widoku w górę">
            <a:extLst>
              <a:ext uri="{FF2B5EF4-FFF2-40B4-BE49-F238E27FC236}">
                <a16:creationId xmlns:a16="http://schemas.microsoft.com/office/drawing/2014/main" id="{1999A814-6628-A8C6-DC42-36D9EF2F87AF}"/>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7" name="Prostokąt 6">
            <a:extLst>
              <a:ext uri="{FF2B5EF4-FFF2-40B4-BE49-F238E27FC236}">
                <a16:creationId xmlns:a16="http://schemas.microsoft.com/office/drawing/2014/main" id="{87B78CC0-BDAC-9BFE-0D89-262CC0D3DB86}"/>
              </a:ext>
            </a:extLst>
          </p:cNvPr>
          <p:cNvSpPr/>
          <p:nvPr/>
        </p:nvSpPr>
        <p:spPr>
          <a:xfrm>
            <a:off x="0" y="-1"/>
            <a:ext cx="24384000" cy="2083981"/>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3282"/>
              </a:solidFill>
              <a:effectLst/>
              <a:uLnTx/>
              <a:uFillTx/>
              <a:latin typeface="Lato Light"/>
              <a:ea typeface="+mn-ea"/>
              <a:cs typeface="+mn-cs"/>
            </a:endParaRPr>
          </a:p>
        </p:txBody>
      </p:sp>
      <p:sp>
        <p:nvSpPr>
          <p:cNvPr id="8" name="pole tekstowe 7">
            <a:extLst>
              <a:ext uri="{FF2B5EF4-FFF2-40B4-BE49-F238E27FC236}">
                <a16:creationId xmlns:a16="http://schemas.microsoft.com/office/drawing/2014/main" id="{D92D60D4-524B-6C94-5353-5F6CE34EEE0F}"/>
              </a:ext>
            </a:extLst>
          </p:cNvPr>
          <p:cNvSpPr txBox="1"/>
          <p:nvPr/>
        </p:nvSpPr>
        <p:spPr>
          <a:xfrm>
            <a:off x="533993" y="914994"/>
            <a:ext cx="17139684" cy="707886"/>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a:ln>
                  <a:noFill/>
                </a:ln>
                <a:solidFill>
                  <a:srgbClr val="007DFA">
                    <a:lumMod val="20000"/>
                    <a:lumOff val="80000"/>
                  </a:srgbClr>
                </a:solidFill>
                <a:effectLst/>
                <a:uLnTx/>
                <a:uFillTx/>
                <a:latin typeface="Lato"/>
                <a:ea typeface="+mn-ea"/>
                <a:cs typeface="+mn-cs"/>
              </a:rPr>
              <a:t>Grupa KRUK - wybrane pozycje bilansowe (układ prezentacyjny)</a:t>
            </a:r>
          </a:p>
        </p:txBody>
      </p:sp>
      <p:pic>
        <p:nvPicPr>
          <p:cNvPr id="9" name="Grafika 8">
            <a:extLst>
              <a:ext uri="{FF2B5EF4-FFF2-40B4-BE49-F238E27FC236}">
                <a16:creationId xmlns:a16="http://schemas.microsoft.com/office/drawing/2014/main" id="{1C7EBF68-161F-0EDF-D711-5B6A87B1B4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85086" y="491795"/>
            <a:ext cx="1364921" cy="1075833"/>
          </a:xfrm>
          <a:prstGeom prst="rect">
            <a:avLst/>
          </a:prstGeom>
        </p:spPr>
      </p:pic>
      <p:graphicFrame>
        <p:nvGraphicFramePr>
          <p:cNvPr id="2" name="Tabela 1">
            <a:extLst>
              <a:ext uri="{FF2B5EF4-FFF2-40B4-BE49-F238E27FC236}">
                <a16:creationId xmlns:a16="http://schemas.microsoft.com/office/drawing/2014/main" id="{30EFDFB2-2789-B1ED-3EAB-5C9AE4299EE4}"/>
              </a:ext>
            </a:extLst>
          </p:cNvPr>
          <p:cNvGraphicFramePr>
            <a:graphicFrameLocks noGrp="1"/>
          </p:cNvGraphicFramePr>
          <p:nvPr>
            <p:extLst>
              <p:ext uri="{D42A27DB-BD31-4B8C-83A1-F6EECF244321}">
                <p14:modId xmlns:p14="http://schemas.microsoft.com/office/powerpoint/2010/main" val="833421924"/>
              </p:ext>
            </p:extLst>
          </p:nvPr>
        </p:nvGraphicFramePr>
        <p:xfrm>
          <a:off x="3155596" y="2897560"/>
          <a:ext cx="18072808" cy="9850560"/>
        </p:xfrm>
        <a:graphic>
          <a:graphicData uri="http://schemas.openxmlformats.org/drawingml/2006/table">
            <a:tbl>
              <a:tblPr firstRow="1" firstCol="1" lastRow="1" bandRow="1">
                <a:tableStyleId>{2D5ABB26-0587-4C30-8999-92F81FD0307C}</a:tableStyleId>
              </a:tblPr>
              <a:tblGrid>
                <a:gridCol w="7272808">
                  <a:extLst>
                    <a:ext uri="{9D8B030D-6E8A-4147-A177-3AD203B41FA5}">
                      <a16:colId xmlns:a16="http://schemas.microsoft.com/office/drawing/2014/main" val="4012592221"/>
                    </a:ext>
                  </a:extLst>
                </a:gridCol>
                <a:gridCol w="1080000">
                  <a:extLst>
                    <a:ext uri="{9D8B030D-6E8A-4147-A177-3AD203B41FA5}">
                      <a16:colId xmlns:a16="http://schemas.microsoft.com/office/drawing/2014/main" val="126073481"/>
                    </a:ext>
                  </a:extLst>
                </a:gridCol>
                <a:gridCol w="1080000">
                  <a:extLst>
                    <a:ext uri="{9D8B030D-6E8A-4147-A177-3AD203B41FA5}">
                      <a16:colId xmlns:a16="http://schemas.microsoft.com/office/drawing/2014/main" val="3850472972"/>
                    </a:ext>
                  </a:extLst>
                </a:gridCol>
                <a:gridCol w="1080000">
                  <a:extLst>
                    <a:ext uri="{9D8B030D-6E8A-4147-A177-3AD203B41FA5}">
                      <a16:colId xmlns:a16="http://schemas.microsoft.com/office/drawing/2014/main" val="181077836"/>
                    </a:ext>
                  </a:extLst>
                </a:gridCol>
                <a:gridCol w="1080000">
                  <a:extLst>
                    <a:ext uri="{9D8B030D-6E8A-4147-A177-3AD203B41FA5}">
                      <a16:colId xmlns:a16="http://schemas.microsoft.com/office/drawing/2014/main" val="3055376971"/>
                    </a:ext>
                  </a:extLst>
                </a:gridCol>
                <a:gridCol w="1080000">
                  <a:extLst>
                    <a:ext uri="{9D8B030D-6E8A-4147-A177-3AD203B41FA5}">
                      <a16:colId xmlns:a16="http://schemas.microsoft.com/office/drawing/2014/main" val="599240671"/>
                    </a:ext>
                  </a:extLst>
                </a:gridCol>
                <a:gridCol w="1080000">
                  <a:extLst>
                    <a:ext uri="{9D8B030D-6E8A-4147-A177-3AD203B41FA5}">
                      <a16:colId xmlns:a16="http://schemas.microsoft.com/office/drawing/2014/main" val="1870268839"/>
                    </a:ext>
                  </a:extLst>
                </a:gridCol>
                <a:gridCol w="1080000">
                  <a:extLst>
                    <a:ext uri="{9D8B030D-6E8A-4147-A177-3AD203B41FA5}">
                      <a16:colId xmlns:a16="http://schemas.microsoft.com/office/drawing/2014/main" val="2784127140"/>
                    </a:ext>
                  </a:extLst>
                </a:gridCol>
                <a:gridCol w="1080000">
                  <a:extLst>
                    <a:ext uri="{9D8B030D-6E8A-4147-A177-3AD203B41FA5}">
                      <a16:colId xmlns:a16="http://schemas.microsoft.com/office/drawing/2014/main" val="3568275264"/>
                    </a:ext>
                  </a:extLst>
                </a:gridCol>
                <a:gridCol w="1080000">
                  <a:extLst>
                    <a:ext uri="{9D8B030D-6E8A-4147-A177-3AD203B41FA5}">
                      <a16:colId xmlns:a16="http://schemas.microsoft.com/office/drawing/2014/main" val="2317564469"/>
                    </a:ext>
                  </a:extLst>
                </a:gridCol>
                <a:gridCol w="1080000">
                  <a:extLst>
                    <a:ext uri="{9D8B030D-6E8A-4147-A177-3AD203B41FA5}">
                      <a16:colId xmlns:a16="http://schemas.microsoft.com/office/drawing/2014/main" val="3413073499"/>
                    </a:ext>
                  </a:extLst>
                </a:gridCol>
              </a:tblGrid>
              <a:tr h="540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l-PL" sz="2200" b="1" u="none" strike="noStrike">
                          <a:solidFill>
                            <a:schemeClr val="bg1"/>
                          </a:solidFill>
                          <a:effectLst/>
                          <a:latin typeface="Lato Bold" panose="020F0502020204030203" charset="0"/>
                          <a:ea typeface="Lato Bold" panose="020F0502020204030203" charset="0"/>
                          <a:cs typeface="Lato Bold" panose="020F0502020204030203" charset="0"/>
                        </a:rPr>
                        <a:t>mln zł</a:t>
                      </a:r>
                      <a:endParaRPr lang="pl-PL" sz="2200" b="1" i="0" u="none" strike="noStrike">
                        <a:solidFill>
                          <a:schemeClr val="bg1"/>
                        </a:solidFill>
                        <a:effectLst/>
                        <a:latin typeface="Lato Bold" panose="020F0502020204030203" charset="0"/>
                        <a:ea typeface="Lato Bold" panose="020F0502020204030203" charset="0"/>
                        <a:cs typeface="Lato Bold" panose="020F0502020204030203" charset="0"/>
                      </a:endParaRPr>
                    </a:p>
                  </a:txBody>
                  <a:tcPr marL="360000" marR="569" marT="569" marB="0" anchor="ctr">
                    <a:lnL>
                      <a:noFill/>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r" rtl="0" fontAlgn="ctr">
                        <a:buNone/>
                      </a:pPr>
                      <a:r>
                        <a:rPr lang="pl-PL" sz="2200" b="1" i="0" u="none" strike="noStrike" dirty="0">
                          <a:solidFill>
                            <a:schemeClr val="bg1"/>
                          </a:solidFill>
                          <a:effectLst/>
                          <a:latin typeface="Lato Bold" panose="020F0502020204030203" charset="0"/>
                          <a:ea typeface="+mn-ea"/>
                          <a:cs typeface="+mn-cs"/>
                        </a:rPr>
                        <a:t>31.12.</a:t>
                      </a:r>
                    </a:p>
                    <a:p>
                      <a:pPr algn="r" rtl="0" fontAlgn="ctr">
                        <a:buNone/>
                      </a:pPr>
                      <a:r>
                        <a:rPr lang="pl-PL" sz="2200" b="1" i="0" u="none" strike="noStrike" dirty="0">
                          <a:solidFill>
                            <a:schemeClr val="bg1"/>
                          </a:solidFill>
                          <a:effectLst/>
                          <a:latin typeface="Lato Bold" panose="020F0502020204030203" charset="0"/>
                          <a:ea typeface="+mn-ea"/>
                          <a:cs typeface="+mn-cs"/>
                        </a:rPr>
                        <a:t>2025</a:t>
                      </a:r>
                    </a:p>
                  </a:txBody>
                  <a:tcPr marL="0" marR="0" marT="0" marB="0" anchor="ctr">
                    <a:lnL>
                      <a:noFill/>
                    </a:lnL>
                    <a:solidFill>
                      <a:schemeClr val="accent6"/>
                    </a:solidFill>
                  </a:tcPr>
                </a:tc>
                <a:tc>
                  <a:txBody>
                    <a:bodyPr/>
                    <a:lstStyle/>
                    <a:p>
                      <a:pPr algn="r" rtl="0" fontAlgn="ctr">
                        <a:buNone/>
                      </a:pPr>
                      <a:r>
                        <a:rPr lang="pl-PL" sz="2200" b="1" i="0" u="none" strike="noStrike" dirty="0">
                          <a:solidFill>
                            <a:schemeClr val="bg1"/>
                          </a:solidFill>
                          <a:effectLst/>
                          <a:latin typeface="Lato Bold" panose="020F0502020204030203" charset="0"/>
                          <a:ea typeface="+mn-ea"/>
                          <a:cs typeface="+mn-cs"/>
                        </a:rPr>
                        <a:t>30.09.</a:t>
                      </a:r>
                    </a:p>
                    <a:p>
                      <a:pPr algn="r" rtl="0" fontAlgn="ctr">
                        <a:buNone/>
                      </a:pPr>
                      <a:r>
                        <a:rPr lang="pl-PL" sz="2200" b="1" i="0" u="none" strike="noStrike" dirty="0">
                          <a:solidFill>
                            <a:schemeClr val="bg1"/>
                          </a:solidFill>
                          <a:effectLst/>
                          <a:latin typeface="Lato Bold" panose="020F0502020204030203" charset="0"/>
                          <a:ea typeface="+mn-ea"/>
                          <a:cs typeface="+mn-cs"/>
                        </a:rPr>
                        <a:t>2025</a:t>
                      </a:r>
                    </a:p>
                  </a:txBody>
                  <a:tcPr marL="0" marR="0" marT="0" marB="0" anchor="ctr">
                    <a:solidFill>
                      <a:schemeClr val="accent6"/>
                    </a:solidFill>
                  </a:tcPr>
                </a:tc>
                <a:tc>
                  <a:txBody>
                    <a:bodyPr/>
                    <a:lstStyle/>
                    <a:p>
                      <a:pPr marL="0" algn="r" rtl="0" fontAlgn="ctr"/>
                      <a:r>
                        <a:rPr lang="pl-PL" sz="2200" b="1" i="0" u="none" strike="noStrike" dirty="0">
                          <a:solidFill>
                            <a:schemeClr val="bg1"/>
                          </a:solidFill>
                          <a:effectLst/>
                          <a:latin typeface="Lato Bold" panose="020F0502020204030203" charset="0"/>
                          <a:ea typeface="+mn-ea"/>
                          <a:cs typeface="+mn-cs"/>
                        </a:rPr>
                        <a:t>30.06.</a:t>
                      </a:r>
                    </a:p>
                    <a:p>
                      <a:pPr marL="0" algn="r" rtl="0" fontAlgn="ctr"/>
                      <a:r>
                        <a:rPr lang="pl-PL" sz="2200" b="1" i="0" u="none" strike="noStrike" dirty="0">
                          <a:solidFill>
                            <a:schemeClr val="bg1"/>
                          </a:solidFill>
                          <a:effectLst/>
                          <a:latin typeface="Lato Bold" panose="020F0502020204030203" charset="0"/>
                          <a:ea typeface="+mn-ea"/>
                          <a:cs typeface="+mn-cs"/>
                        </a:rPr>
                        <a:t>2025</a:t>
                      </a:r>
                    </a:p>
                  </a:txBody>
                  <a:tcPr marL="0" marR="0" marT="0" marB="0" anchor="ctr">
                    <a:solidFill>
                      <a:schemeClr val="accent6"/>
                    </a:solidFill>
                  </a:tcPr>
                </a:tc>
                <a:tc>
                  <a:txBody>
                    <a:bodyPr/>
                    <a:lstStyle/>
                    <a:p>
                      <a:pPr algn="r" rtl="0" fontAlgn="ctr"/>
                      <a:r>
                        <a:rPr lang="pl-PL" sz="2200" b="1" i="0" u="none" strike="noStrike" dirty="0">
                          <a:solidFill>
                            <a:schemeClr val="bg1"/>
                          </a:solidFill>
                          <a:effectLst/>
                          <a:latin typeface="Lato Bold" panose="020F0502020204030203" charset="0"/>
                          <a:ea typeface="+mn-ea"/>
                          <a:cs typeface="+mn-cs"/>
                        </a:rPr>
                        <a:t>31.03.</a:t>
                      </a:r>
                    </a:p>
                    <a:p>
                      <a:pPr algn="r" rtl="0" fontAlgn="ctr"/>
                      <a:r>
                        <a:rPr lang="pl-PL" sz="2200" b="1" i="0" u="none" strike="noStrike" dirty="0">
                          <a:solidFill>
                            <a:schemeClr val="bg1"/>
                          </a:solidFill>
                          <a:effectLst/>
                          <a:latin typeface="Lato Bold" panose="020F0502020204030203" charset="0"/>
                          <a:ea typeface="+mn-ea"/>
                          <a:cs typeface="+mn-cs"/>
                        </a:rPr>
                        <a:t>2025</a:t>
                      </a:r>
                    </a:p>
                  </a:txBody>
                  <a:tcPr marL="0" marR="0" marT="0" marB="0" anchor="ctr">
                    <a:solidFill>
                      <a:schemeClr val="accent6"/>
                    </a:solidFill>
                  </a:tcPr>
                </a:tc>
                <a:tc>
                  <a:txBody>
                    <a:bodyPr/>
                    <a:lstStyle/>
                    <a:p>
                      <a:pPr algn="r" rtl="0" fontAlgn="ctr"/>
                      <a:r>
                        <a:rPr lang="pl-PL" sz="2200" b="1" i="0" u="none" strike="noStrike" dirty="0">
                          <a:solidFill>
                            <a:schemeClr val="bg1"/>
                          </a:solidFill>
                          <a:effectLst/>
                          <a:latin typeface="Lato Bold" panose="020F0502020204030203" charset="0"/>
                          <a:ea typeface="+mn-ea"/>
                          <a:cs typeface="+mn-cs"/>
                        </a:rPr>
                        <a:t>31.12.</a:t>
                      </a:r>
                    </a:p>
                    <a:p>
                      <a:pPr algn="r" rtl="0" fontAlgn="ctr"/>
                      <a:r>
                        <a:rPr lang="pl-PL" sz="2200" b="1" i="0" u="none" strike="noStrike" dirty="0">
                          <a:solidFill>
                            <a:schemeClr val="bg1"/>
                          </a:solidFill>
                          <a:effectLst/>
                          <a:latin typeface="Lato Bold" panose="020F0502020204030203" charset="0"/>
                          <a:ea typeface="+mn-ea"/>
                          <a:cs typeface="+mn-cs"/>
                        </a:rPr>
                        <a:t>2024</a:t>
                      </a:r>
                    </a:p>
                  </a:txBody>
                  <a:tcPr marL="0" marR="0" marT="0" marB="0" anchor="ctr">
                    <a:solidFill>
                      <a:schemeClr val="accent6"/>
                    </a:solidFill>
                  </a:tcPr>
                </a:tc>
                <a:tc>
                  <a:txBody>
                    <a:bodyPr/>
                    <a:lstStyle/>
                    <a:p>
                      <a:pPr algn="r" rtl="0" fontAlgn="ctr"/>
                      <a:r>
                        <a:rPr lang="pl-PL" sz="2200" b="1" i="0" u="none" strike="noStrike">
                          <a:solidFill>
                            <a:schemeClr val="bg1"/>
                          </a:solidFill>
                          <a:effectLst/>
                          <a:latin typeface="Lato Bold" panose="020F0502020204030203" charset="0"/>
                          <a:ea typeface="+mn-ea"/>
                          <a:cs typeface="+mn-cs"/>
                        </a:rPr>
                        <a:t>30.09.</a:t>
                      </a:r>
                    </a:p>
                    <a:p>
                      <a:pPr algn="r" rtl="0" fontAlgn="ctr"/>
                      <a:r>
                        <a:rPr lang="pl-PL" sz="2200" b="1" i="0" u="none" strike="noStrike">
                          <a:solidFill>
                            <a:schemeClr val="bg1"/>
                          </a:solidFill>
                          <a:effectLst/>
                          <a:latin typeface="Lato Bold" panose="020F0502020204030203" charset="0"/>
                          <a:ea typeface="+mn-ea"/>
                          <a:cs typeface="+mn-cs"/>
                        </a:rPr>
                        <a:t>2024</a:t>
                      </a:r>
                    </a:p>
                  </a:txBody>
                  <a:tcPr marL="0" marR="0" marT="0" marB="0" anchor="ctr">
                    <a:solidFill>
                      <a:schemeClr val="accent6"/>
                    </a:solidFill>
                  </a:tcPr>
                </a:tc>
                <a:tc>
                  <a:txBody>
                    <a:bodyPr/>
                    <a:lstStyle/>
                    <a:p>
                      <a:pPr algn="r" rtl="0" fontAlgn="ctr"/>
                      <a:r>
                        <a:rPr lang="pl-PL" sz="2200" b="1" i="0" u="none" strike="noStrike" dirty="0">
                          <a:solidFill>
                            <a:schemeClr val="bg1"/>
                          </a:solidFill>
                          <a:effectLst/>
                          <a:latin typeface="Lato Bold" panose="020F0502020204030203" charset="0"/>
                          <a:ea typeface="+mn-ea"/>
                          <a:cs typeface="+mn-cs"/>
                        </a:rPr>
                        <a:t>30.06.</a:t>
                      </a:r>
                    </a:p>
                    <a:p>
                      <a:pPr algn="r" rtl="0" fontAlgn="ctr"/>
                      <a:r>
                        <a:rPr lang="pl-PL" sz="2200" b="1" i="0" u="none" strike="noStrike" dirty="0">
                          <a:solidFill>
                            <a:schemeClr val="bg1"/>
                          </a:solidFill>
                          <a:effectLst/>
                          <a:latin typeface="Lato Bold" panose="020F0502020204030203" charset="0"/>
                          <a:ea typeface="+mn-ea"/>
                          <a:cs typeface="+mn-cs"/>
                        </a:rPr>
                        <a:t>2024</a:t>
                      </a:r>
                    </a:p>
                  </a:txBody>
                  <a:tcPr marL="0" marR="0" marT="0" marB="0" anchor="ctr">
                    <a:solidFill>
                      <a:schemeClr val="accent6"/>
                    </a:solidFill>
                  </a:tcPr>
                </a:tc>
                <a:tc>
                  <a:txBody>
                    <a:bodyPr/>
                    <a:lstStyle/>
                    <a:p>
                      <a:pPr algn="r" rtl="0" fontAlgn="ctr"/>
                      <a:r>
                        <a:rPr lang="pl-PL" sz="2200" b="1" i="0" u="none" strike="noStrike" dirty="0">
                          <a:solidFill>
                            <a:schemeClr val="bg1"/>
                          </a:solidFill>
                          <a:effectLst/>
                          <a:latin typeface="Lato Bold" panose="020F0502020204030203" charset="0"/>
                          <a:ea typeface="+mn-ea"/>
                          <a:cs typeface="+mn-cs"/>
                        </a:rPr>
                        <a:t>31.03.</a:t>
                      </a:r>
                    </a:p>
                    <a:p>
                      <a:pPr algn="r" rtl="0" fontAlgn="ctr"/>
                      <a:r>
                        <a:rPr lang="pl-PL" sz="2200" b="1" i="0" u="none" strike="noStrike" dirty="0">
                          <a:solidFill>
                            <a:schemeClr val="bg1"/>
                          </a:solidFill>
                          <a:effectLst/>
                          <a:latin typeface="Lato Bold" panose="020F0502020204030203" charset="0"/>
                          <a:ea typeface="+mn-ea"/>
                          <a:cs typeface="+mn-cs"/>
                        </a:rPr>
                        <a:t>2024</a:t>
                      </a:r>
                    </a:p>
                  </a:txBody>
                  <a:tcPr marL="0" marR="0" marT="0" marB="0" anchor="ctr">
                    <a:solidFill>
                      <a:schemeClr val="accent6"/>
                    </a:solidFill>
                  </a:tcPr>
                </a:tc>
                <a:tc>
                  <a:txBody>
                    <a:bodyPr/>
                    <a:lstStyle/>
                    <a:p>
                      <a:pPr algn="r" rtl="0" fontAlgn="ctr"/>
                      <a:r>
                        <a:rPr lang="pl-PL" sz="2200" b="1" i="0" u="none" strike="noStrike">
                          <a:solidFill>
                            <a:schemeClr val="bg1"/>
                          </a:solidFill>
                          <a:effectLst/>
                          <a:latin typeface="Lato Bold" panose="020F0502020204030203" charset="0"/>
                          <a:ea typeface="+mn-ea"/>
                          <a:cs typeface="+mn-cs"/>
                        </a:rPr>
                        <a:t>31.12.</a:t>
                      </a:r>
                    </a:p>
                    <a:p>
                      <a:pPr algn="r" rtl="0" fontAlgn="ctr"/>
                      <a:r>
                        <a:rPr lang="pl-PL" sz="2200" b="1" i="0" u="none" strike="noStrike">
                          <a:solidFill>
                            <a:schemeClr val="bg1"/>
                          </a:solidFill>
                          <a:effectLst/>
                          <a:latin typeface="Lato Bold" panose="020F0502020204030203" charset="0"/>
                          <a:ea typeface="+mn-ea"/>
                          <a:cs typeface="+mn-cs"/>
                        </a:rPr>
                        <a:t>2023</a:t>
                      </a:r>
                    </a:p>
                  </a:txBody>
                  <a:tcPr marL="0" marR="0" marT="0" marB="0" anchor="ctr">
                    <a:solidFill>
                      <a:schemeClr val="accent6"/>
                    </a:solidFill>
                  </a:tcPr>
                </a:tc>
                <a:tc>
                  <a:txBody>
                    <a:bodyPr/>
                    <a:lstStyle/>
                    <a:p>
                      <a:pPr algn="r" rtl="0" fontAlgn="ctr"/>
                      <a:r>
                        <a:rPr lang="pl-PL" sz="2200" b="1" i="0" u="none" strike="noStrike">
                          <a:solidFill>
                            <a:schemeClr val="bg1"/>
                          </a:solidFill>
                          <a:effectLst/>
                          <a:latin typeface="Lato Bold" panose="020F0502020204030203" charset="0"/>
                          <a:ea typeface="Lato Bold" panose="020F0502020204030203" charset="0"/>
                          <a:cs typeface="Lato Bold" panose="020F0502020204030203" charset="0"/>
                        </a:rPr>
                        <a:t>30.09.</a:t>
                      </a:r>
                    </a:p>
                    <a:p>
                      <a:pPr algn="r" rtl="0" fontAlgn="ctr"/>
                      <a:r>
                        <a:rPr lang="pl-PL" sz="2200" b="1" i="0" u="none" strike="noStrike">
                          <a:solidFill>
                            <a:schemeClr val="bg1"/>
                          </a:solidFill>
                          <a:effectLst/>
                          <a:latin typeface="Lato Bold" panose="020F0502020204030203" charset="0"/>
                          <a:ea typeface="Lato Bold" panose="020F0502020204030203" charset="0"/>
                          <a:cs typeface="Lato Bold" panose="020F0502020204030203" charset="0"/>
                        </a:rPr>
                        <a:t>2023</a:t>
                      </a:r>
                    </a:p>
                  </a:txBody>
                  <a:tcPr marL="0" marR="0" marT="0" marB="0" anchor="ctr">
                    <a:solidFill>
                      <a:schemeClr val="accent6"/>
                    </a:solidFill>
                  </a:tcPr>
                </a:tc>
                <a:extLst>
                  <a:ext uri="{0D108BD9-81ED-4DB2-BD59-A6C34878D82A}">
                    <a16:rowId xmlns:a16="http://schemas.microsoft.com/office/drawing/2014/main" val="80819796"/>
                  </a:ext>
                </a:extLst>
              </a:tr>
              <a:tr h="540000">
                <a:tc>
                  <a:txBody>
                    <a:bodyPr/>
                    <a:lstStyle/>
                    <a:p>
                      <a:pPr lvl="0" algn="l" rtl="0" fontAlgn="ctr"/>
                      <a:r>
                        <a:rPr lang="pl-PL" sz="2200" b="1" u="none" strike="noStrike">
                          <a:ln>
                            <a:noFill/>
                          </a:ln>
                          <a:solidFill>
                            <a:schemeClr val="accent6">
                              <a:lumMod val="75000"/>
                            </a:schemeClr>
                          </a:solidFill>
                          <a:effectLst/>
                          <a:latin typeface="Lato Bold" panose="020F0502020204030203" charset="0"/>
                          <a:ea typeface="Lato Bold" panose="020F0502020204030203" charset="0"/>
                          <a:cs typeface="Lato Bold" panose="020F0502020204030203" charset="0"/>
                        </a:rPr>
                        <a:t>AKTYWA</a:t>
                      </a:r>
                      <a:endParaRPr lang="pl-PL" sz="2200" b="1" i="0" u="none" strike="noStrike">
                        <a:ln>
                          <a:noFill/>
                        </a:ln>
                        <a:solidFill>
                          <a:schemeClr val="accent6">
                            <a:lumMod val="75000"/>
                          </a:schemeClr>
                        </a:solidFill>
                        <a:effectLst/>
                        <a:latin typeface="Lato Bold" panose="020F0502020204030203" charset="0"/>
                        <a:ea typeface="Lato Bold" panose="020F0502020204030203" charset="0"/>
                        <a:cs typeface="Lato Bold" panose="020F0502020204030203" charset="0"/>
                      </a:endParaRPr>
                    </a:p>
                  </a:txBody>
                  <a:tcPr marL="360000" marR="569" marT="569" marB="0" anchor="ctr">
                    <a:lnR w="12700" cap="flat" cmpd="sng" algn="ctr">
                      <a:solidFill>
                        <a:schemeClr val="bg2">
                          <a:lumMod val="85000"/>
                        </a:schemeClr>
                      </a:solidFill>
                      <a:prstDash val="solid"/>
                      <a:round/>
                      <a:headEnd type="none" w="med" len="med"/>
                      <a:tailEnd type="none" w="med" len="med"/>
                    </a:lnR>
                    <a:lnT>
                      <a:noFill/>
                    </a:lnT>
                    <a:lnB w="12700" cap="flat" cmpd="sng" algn="ctr">
                      <a:solidFill>
                        <a:schemeClr val="bg2">
                          <a:lumMod val="85000"/>
                        </a:schemeClr>
                      </a:solidFill>
                      <a:prstDash val="solid"/>
                      <a:round/>
                      <a:headEnd type="none" w="med" len="med"/>
                      <a:tailEnd type="none" w="med" len="med"/>
                    </a:lnB>
                    <a:solidFill>
                      <a:schemeClr val="bg2">
                        <a:lumMod val="85000"/>
                      </a:schemeClr>
                    </a:solidFill>
                  </a:tcPr>
                </a:tc>
                <a:tc>
                  <a:txBody>
                    <a:bodyPr/>
                    <a:lstStyle/>
                    <a:p>
                      <a:pPr algn="r" fontAlgn="ctr">
                        <a:buNone/>
                      </a:pPr>
                      <a:r>
                        <a:rPr lang="pl-PL" sz="2200" b="1" i="0" u="none" strike="noStrike">
                          <a:solidFill>
                            <a:schemeClr val="bg1"/>
                          </a:solidFill>
                          <a:effectLst/>
                          <a:latin typeface="Lato Bold" panose="020F0502020204030203" charset="0"/>
                          <a:ea typeface="+mn-ea"/>
                          <a:cs typeface="+mn-cs"/>
                        </a:rPr>
                        <a:t> </a:t>
                      </a:r>
                    </a:p>
                  </a:txBody>
                  <a:tcPr marL="0" marR="0"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B w="12700" cap="flat" cmpd="sng" algn="ctr">
                      <a:solidFill>
                        <a:schemeClr val="bg2">
                          <a:lumMod val="85000"/>
                        </a:schemeClr>
                      </a:solidFill>
                      <a:prstDash val="solid"/>
                      <a:round/>
                      <a:headEnd type="none" w="med" len="med"/>
                      <a:tailEnd type="none" w="med" len="med"/>
                    </a:lnB>
                    <a:solidFill>
                      <a:schemeClr val="bg2">
                        <a:lumMod val="85000"/>
                      </a:schemeClr>
                    </a:solidFill>
                  </a:tcPr>
                </a:tc>
                <a:tc>
                  <a:txBody>
                    <a:bodyPr/>
                    <a:lstStyle/>
                    <a:p>
                      <a:pPr algn="r" fontAlgn="ctr">
                        <a:buNone/>
                      </a:pPr>
                      <a:r>
                        <a:rPr lang="pl-PL" sz="2200" b="1" i="0" u="none" strike="noStrike" dirty="0">
                          <a:solidFill>
                            <a:schemeClr val="bg1"/>
                          </a:solidFill>
                          <a:effectLst/>
                          <a:latin typeface="Lato Bold" panose="020F0502020204030203" charset="0"/>
                          <a:ea typeface="+mn-ea"/>
                          <a:cs typeface="+mn-cs"/>
                        </a:rPr>
                        <a:t> </a:t>
                      </a:r>
                    </a:p>
                  </a:txBody>
                  <a:tcPr marL="0" marR="0"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B w="12700" cap="flat" cmpd="sng" algn="ctr">
                      <a:solidFill>
                        <a:schemeClr val="bg2">
                          <a:lumMod val="85000"/>
                        </a:schemeClr>
                      </a:solidFill>
                      <a:prstDash val="solid"/>
                      <a:round/>
                      <a:headEnd type="none" w="med" len="med"/>
                      <a:tailEnd type="none" w="med" len="med"/>
                    </a:lnB>
                    <a:solidFill>
                      <a:schemeClr val="bg2">
                        <a:lumMod val="85000"/>
                      </a:schemeClr>
                    </a:solidFill>
                  </a:tcPr>
                </a:tc>
                <a:tc>
                  <a:txBody>
                    <a:bodyPr/>
                    <a:lstStyle/>
                    <a:p>
                      <a:pPr marL="0" algn="r" rtl="0" fontAlgn="ctr"/>
                      <a:r>
                        <a:rPr lang="pl-PL" sz="2200" b="1" i="0" u="none" strike="noStrike" dirty="0">
                          <a:solidFill>
                            <a:schemeClr val="bg1"/>
                          </a:solidFill>
                          <a:effectLst/>
                          <a:latin typeface="Lato Bold" panose="020F0502020204030203" charset="0"/>
                          <a:ea typeface="+mn-ea"/>
                          <a:cs typeface="+mn-cs"/>
                        </a:rPr>
                        <a:t> </a:t>
                      </a:r>
                    </a:p>
                  </a:txBody>
                  <a:tcPr marL="0" marR="0"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B w="12700" cap="flat" cmpd="sng" algn="ctr">
                      <a:solidFill>
                        <a:schemeClr val="bg2">
                          <a:lumMod val="85000"/>
                        </a:schemeClr>
                      </a:solidFill>
                      <a:prstDash val="solid"/>
                      <a:round/>
                      <a:headEnd type="none" w="med" len="med"/>
                      <a:tailEnd type="none" w="med" len="med"/>
                    </a:lnB>
                    <a:solidFill>
                      <a:schemeClr val="bg2">
                        <a:lumMod val="85000"/>
                      </a:schemeClr>
                    </a:solidFill>
                  </a:tcPr>
                </a:tc>
                <a:tc>
                  <a:txBody>
                    <a:bodyPr/>
                    <a:lstStyle/>
                    <a:p>
                      <a:pPr algn="r" fontAlgn="ctr"/>
                      <a:r>
                        <a:rPr lang="pl-PL" sz="2200" b="1" i="0" u="none" strike="noStrike">
                          <a:solidFill>
                            <a:schemeClr val="bg1"/>
                          </a:solidFill>
                          <a:effectLst/>
                          <a:latin typeface="Lato Bold" panose="020F0502020204030203" charset="0"/>
                          <a:ea typeface="+mn-ea"/>
                          <a:cs typeface="+mn-cs"/>
                        </a:rPr>
                        <a:t> </a:t>
                      </a:r>
                    </a:p>
                  </a:txBody>
                  <a:tcPr marL="0" marR="0"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B w="12700" cap="flat" cmpd="sng" algn="ctr">
                      <a:solidFill>
                        <a:schemeClr val="bg2">
                          <a:lumMod val="85000"/>
                        </a:schemeClr>
                      </a:solidFill>
                      <a:prstDash val="solid"/>
                      <a:round/>
                      <a:headEnd type="none" w="med" len="med"/>
                      <a:tailEnd type="none" w="med" len="med"/>
                    </a:lnB>
                    <a:solidFill>
                      <a:schemeClr val="bg2">
                        <a:lumMod val="85000"/>
                      </a:schemeClr>
                    </a:solidFill>
                  </a:tcPr>
                </a:tc>
                <a:tc>
                  <a:txBody>
                    <a:bodyPr/>
                    <a:lstStyle/>
                    <a:p>
                      <a:pPr algn="r" fontAlgn="ctr"/>
                      <a:r>
                        <a:rPr lang="pl-PL" sz="2200" b="1" i="0" u="none" strike="noStrike">
                          <a:solidFill>
                            <a:schemeClr val="bg1"/>
                          </a:solidFill>
                          <a:effectLst/>
                          <a:latin typeface="Lato Bold" panose="020F0502020204030203" charset="0"/>
                          <a:ea typeface="+mn-ea"/>
                          <a:cs typeface="+mn-cs"/>
                        </a:rPr>
                        <a:t> </a:t>
                      </a:r>
                    </a:p>
                  </a:txBody>
                  <a:tcPr marL="0" marR="0"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B w="12700" cap="flat" cmpd="sng" algn="ctr">
                      <a:solidFill>
                        <a:schemeClr val="bg2">
                          <a:lumMod val="85000"/>
                        </a:schemeClr>
                      </a:solidFill>
                      <a:prstDash val="solid"/>
                      <a:round/>
                      <a:headEnd type="none" w="med" len="med"/>
                      <a:tailEnd type="none" w="med" len="med"/>
                    </a:lnB>
                    <a:solidFill>
                      <a:schemeClr val="bg2">
                        <a:lumMod val="85000"/>
                      </a:schemeClr>
                    </a:solidFill>
                  </a:tcPr>
                </a:tc>
                <a:tc>
                  <a:txBody>
                    <a:bodyPr/>
                    <a:lstStyle/>
                    <a:p>
                      <a:pPr algn="r" fontAlgn="ctr"/>
                      <a:r>
                        <a:rPr lang="pl-PL" sz="2200" b="1" i="0" u="none" strike="noStrike" dirty="0">
                          <a:solidFill>
                            <a:schemeClr val="bg1"/>
                          </a:solidFill>
                          <a:effectLst/>
                          <a:latin typeface="Lato Bold" panose="020F0502020204030203" charset="0"/>
                          <a:ea typeface="+mn-ea"/>
                          <a:cs typeface="+mn-cs"/>
                        </a:rPr>
                        <a:t> </a:t>
                      </a:r>
                    </a:p>
                  </a:txBody>
                  <a:tcPr marL="0" marR="0"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B w="12700" cap="flat" cmpd="sng" algn="ctr">
                      <a:solidFill>
                        <a:schemeClr val="bg2">
                          <a:lumMod val="85000"/>
                        </a:schemeClr>
                      </a:solidFill>
                      <a:prstDash val="solid"/>
                      <a:round/>
                      <a:headEnd type="none" w="med" len="med"/>
                      <a:tailEnd type="none" w="med" len="med"/>
                    </a:lnB>
                    <a:solidFill>
                      <a:schemeClr val="bg2">
                        <a:lumMod val="85000"/>
                      </a:schemeClr>
                    </a:solidFill>
                  </a:tcPr>
                </a:tc>
                <a:tc>
                  <a:txBody>
                    <a:bodyPr/>
                    <a:lstStyle/>
                    <a:p>
                      <a:pPr algn="r" fontAlgn="ctr"/>
                      <a:r>
                        <a:rPr lang="pl-PL" sz="2200" b="1" i="0" u="none" strike="noStrike" dirty="0">
                          <a:solidFill>
                            <a:schemeClr val="bg1"/>
                          </a:solidFill>
                          <a:effectLst/>
                          <a:latin typeface="Lato Bold" panose="020F0502020204030203" charset="0"/>
                          <a:ea typeface="+mn-ea"/>
                          <a:cs typeface="+mn-cs"/>
                        </a:rPr>
                        <a:t> </a:t>
                      </a:r>
                    </a:p>
                  </a:txBody>
                  <a:tcPr marL="0" marR="0"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B w="12700" cap="flat" cmpd="sng" algn="ctr">
                      <a:solidFill>
                        <a:schemeClr val="bg2">
                          <a:lumMod val="85000"/>
                        </a:schemeClr>
                      </a:solidFill>
                      <a:prstDash val="solid"/>
                      <a:round/>
                      <a:headEnd type="none" w="med" len="med"/>
                      <a:tailEnd type="none" w="med" len="med"/>
                    </a:lnB>
                    <a:solidFill>
                      <a:schemeClr val="bg2">
                        <a:lumMod val="85000"/>
                      </a:schemeClr>
                    </a:solidFill>
                  </a:tcPr>
                </a:tc>
                <a:tc>
                  <a:txBody>
                    <a:bodyPr/>
                    <a:lstStyle/>
                    <a:p>
                      <a:pPr algn="r" fontAlgn="ctr"/>
                      <a:r>
                        <a:rPr lang="pl-PL" sz="2200" b="1" i="0" u="none" strike="noStrike" dirty="0">
                          <a:solidFill>
                            <a:schemeClr val="bg1"/>
                          </a:solidFill>
                          <a:effectLst/>
                          <a:latin typeface="Lato Bold" panose="020F0502020204030203" charset="0"/>
                          <a:ea typeface="+mn-ea"/>
                          <a:cs typeface="+mn-cs"/>
                        </a:rPr>
                        <a:t> </a:t>
                      </a:r>
                    </a:p>
                  </a:txBody>
                  <a:tcPr marL="0" marR="0"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B w="12700" cap="flat" cmpd="sng" algn="ctr">
                      <a:solidFill>
                        <a:schemeClr val="bg2">
                          <a:lumMod val="85000"/>
                        </a:schemeClr>
                      </a:solidFill>
                      <a:prstDash val="solid"/>
                      <a:round/>
                      <a:headEnd type="none" w="med" len="med"/>
                      <a:tailEnd type="none" w="med" len="med"/>
                    </a:lnB>
                    <a:solidFill>
                      <a:schemeClr val="bg2">
                        <a:lumMod val="85000"/>
                      </a:schemeClr>
                    </a:solidFill>
                  </a:tcPr>
                </a:tc>
                <a:tc>
                  <a:txBody>
                    <a:bodyPr/>
                    <a:lstStyle/>
                    <a:p>
                      <a:pPr algn="r" fontAlgn="ctr"/>
                      <a:r>
                        <a:rPr lang="pl-PL" sz="2200" b="1" i="0" u="none" strike="noStrike" dirty="0">
                          <a:solidFill>
                            <a:schemeClr val="bg1"/>
                          </a:solidFill>
                          <a:effectLst/>
                          <a:latin typeface="Lato Bold" panose="020F0502020204030203" charset="0"/>
                          <a:ea typeface="+mn-ea"/>
                          <a:cs typeface="+mn-cs"/>
                        </a:rPr>
                        <a:t> </a:t>
                      </a:r>
                    </a:p>
                  </a:txBody>
                  <a:tcPr marL="0" marR="0"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B w="12700" cap="flat" cmpd="sng" algn="ctr">
                      <a:solidFill>
                        <a:schemeClr val="bg2">
                          <a:lumMod val="75000"/>
                        </a:schemeClr>
                      </a:solidFill>
                      <a:prstDash val="solid"/>
                      <a:round/>
                      <a:headEnd type="none" w="med" len="med"/>
                      <a:tailEnd type="none" w="med" len="med"/>
                    </a:lnB>
                    <a:solidFill>
                      <a:schemeClr val="bg2">
                        <a:lumMod val="85000"/>
                      </a:schemeClr>
                    </a:solidFill>
                  </a:tcPr>
                </a:tc>
                <a:tc>
                  <a:txBody>
                    <a:bodyPr/>
                    <a:lstStyle/>
                    <a:p>
                      <a:pPr algn="r" fontAlgn="ctr"/>
                      <a:r>
                        <a:rPr lang="pl-PL" sz="2200" b="0" i="0" u="none" strike="noStrike">
                          <a:solidFill>
                            <a:schemeClr val="tx1"/>
                          </a:solidFill>
                          <a:effectLst/>
                          <a:latin typeface="+mj-lt"/>
                        </a:rPr>
                        <a:t> </a:t>
                      </a:r>
                    </a:p>
                  </a:txBody>
                  <a:tcPr marL="0" marR="0" marT="0" marB="0" anchor="ctr">
                    <a:lnL w="12700" cap="flat" cmpd="sng" algn="ctr">
                      <a:solidFill>
                        <a:schemeClr val="bg2">
                          <a:lumMod val="85000"/>
                        </a:schemeClr>
                      </a:solidFill>
                      <a:prstDash val="solid"/>
                      <a:round/>
                      <a:headEnd type="none" w="med" len="med"/>
                      <a:tailEnd type="none" w="med" len="med"/>
                    </a:lnL>
                    <a:lnB w="12700" cap="flat" cmpd="sng" algn="ctr">
                      <a:solidFill>
                        <a:schemeClr val="bg2">
                          <a:lumMod val="75000"/>
                        </a:schemeClr>
                      </a:solidFill>
                      <a:prstDash val="solid"/>
                      <a:round/>
                      <a:headEnd type="none" w="med" len="med"/>
                      <a:tailEnd type="none" w="med" len="med"/>
                    </a:lnB>
                    <a:solidFill>
                      <a:schemeClr val="bg2">
                        <a:lumMod val="85000"/>
                      </a:schemeClr>
                    </a:solidFill>
                  </a:tcPr>
                </a:tc>
                <a:extLst>
                  <a:ext uri="{0D108BD9-81ED-4DB2-BD59-A6C34878D82A}">
                    <a16:rowId xmlns:a16="http://schemas.microsoft.com/office/drawing/2014/main" val="2216627382"/>
                  </a:ext>
                </a:extLst>
              </a:tr>
              <a:tr h="540000">
                <a:tc>
                  <a:txBody>
                    <a:bodyPr/>
                    <a:lstStyle/>
                    <a:p>
                      <a:pPr lvl="0" algn="l" rtl="0" fontAlgn="ctr"/>
                      <a:r>
                        <a:rPr lang="pl-PL" sz="2200" b="0" u="none" strike="noStrike">
                          <a:solidFill>
                            <a:schemeClr val="accent6">
                              <a:lumMod val="75000"/>
                            </a:schemeClr>
                          </a:solidFill>
                          <a:effectLst/>
                          <a:latin typeface="+mj-lt"/>
                          <a:ea typeface="Lato Bold" panose="020F0502020204030203" charset="0"/>
                          <a:cs typeface="Lato Bold" panose="020F0502020204030203" charset="0"/>
                        </a:rPr>
                        <a:t>Środki pieniężne i ich ekwiwalenty</a:t>
                      </a:r>
                      <a:endParaRPr lang="pl-PL" sz="2200" b="0" i="0" u="none" strike="noStrike">
                        <a:solidFill>
                          <a:schemeClr val="accent6">
                            <a:lumMod val="75000"/>
                          </a:schemeClr>
                        </a:solidFill>
                        <a:effectLst/>
                        <a:latin typeface="+mj-lt"/>
                        <a:ea typeface="Lato Bold" panose="020F0502020204030203" charset="0"/>
                        <a:cs typeface="Lato Bold" panose="020F0502020204030203" charset="0"/>
                      </a:endParaRPr>
                    </a:p>
                  </a:txBody>
                  <a:tcPr marL="360000" marR="569" marT="569" marB="0" anchor="ctr">
                    <a:lnT w="12700" cap="flat" cmpd="sng" algn="ctr">
                      <a:solidFill>
                        <a:schemeClr val="bg2">
                          <a:lumMod val="85000"/>
                        </a:schemeClr>
                      </a:solidFill>
                      <a:prstDash val="solid"/>
                      <a:round/>
                      <a:headEnd type="none" w="med" len="med"/>
                      <a:tailEnd type="none" w="med" len="med"/>
                    </a:lnT>
                  </a:tcPr>
                </a:tc>
                <a:tc>
                  <a:txBody>
                    <a:bodyPr/>
                    <a:lstStyle/>
                    <a:p>
                      <a:pPr algn="r" rtl="0" fontAlgn="ctr">
                        <a:buNone/>
                      </a:pPr>
                      <a:r>
                        <a:rPr lang="pl-PL" sz="2200" b="0" i="0" u="none" strike="noStrike" dirty="0">
                          <a:solidFill>
                            <a:schemeClr val="tx1"/>
                          </a:solidFill>
                          <a:effectLst/>
                          <a:latin typeface="+mj-lt"/>
                        </a:rPr>
                        <a:t>213</a:t>
                      </a:r>
                    </a:p>
                  </a:txBody>
                  <a:tcPr marL="0" marR="0" marT="0" marB="0" anchor="ctr">
                    <a:lnT w="12700" cap="flat" cmpd="sng" algn="ctr">
                      <a:solidFill>
                        <a:schemeClr val="bg2">
                          <a:lumMod val="85000"/>
                        </a:schemeClr>
                      </a:solidFill>
                      <a:prstDash val="solid"/>
                      <a:round/>
                      <a:headEnd type="none" w="med" len="med"/>
                      <a:tailEnd type="none" w="med" len="med"/>
                    </a:lnT>
                  </a:tcPr>
                </a:tc>
                <a:tc>
                  <a:txBody>
                    <a:bodyPr/>
                    <a:lstStyle/>
                    <a:p>
                      <a:pPr algn="r" rtl="0" fontAlgn="ctr">
                        <a:buNone/>
                      </a:pPr>
                      <a:r>
                        <a:rPr lang="pl-PL" sz="2200" b="0" i="0" u="none" strike="noStrike" dirty="0">
                          <a:solidFill>
                            <a:schemeClr val="tx1"/>
                          </a:solidFill>
                          <a:effectLst/>
                          <a:latin typeface="+mj-lt"/>
                        </a:rPr>
                        <a:t>314</a:t>
                      </a:r>
                    </a:p>
                  </a:txBody>
                  <a:tcPr marL="0" marR="0" marT="0" marB="0" anchor="ctr">
                    <a:lnT w="12700" cap="flat" cmpd="sng" algn="ctr">
                      <a:solidFill>
                        <a:schemeClr val="bg2">
                          <a:lumMod val="85000"/>
                        </a:schemeClr>
                      </a:solidFill>
                      <a:prstDash val="solid"/>
                      <a:round/>
                      <a:headEnd type="none" w="med" len="med"/>
                      <a:tailEnd type="none" w="med" len="med"/>
                    </a:lnT>
                  </a:tcPr>
                </a:tc>
                <a:tc>
                  <a:txBody>
                    <a:bodyPr/>
                    <a:lstStyle/>
                    <a:p>
                      <a:pPr marL="0" algn="r" rtl="0" fontAlgn="ctr"/>
                      <a:r>
                        <a:rPr lang="pl-PL" sz="2200" b="0" i="0" u="none" strike="noStrike" dirty="0">
                          <a:solidFill>
                            <a:schemeClr val="tx1"/>
                          </a:solidFill>
                          <a:effectLst/>
                          <a:latin typeface="+mj-lt"/>
                          <a:ea typeface="+mn-ea"/>
                          <a:cs typeface="+mn-cs"/>
                        </a:rPr>
                        <a:t>266</a:t>
                      </a:r>
                    </a:p>
                  </a:txBody>
                  <a:tcPr marL="0" marR="0" marT="0" marB="0" anchor="ctr">
                    <a:lnT w="12700" cap="flat" cmpd="sng" algn="ctr">
                      <a:solidFill>
                        <a:schemeClr val="bg2">
                          <a:lumMod val="85000"/>
                        </a:schemeClr>
                      </a:solidFill>
                      <a:prstDash val="solid"/>
                      <a:round/>
                      <a:headEnd type="none" w="med" len="med"/>
                      <a:tailEnd type="none" w="med" len="med"/>
                    </a:lnT>
                  </a:tcPr>
                </a:tc>
                <a:tc>
                  <a:txBody>
                    <a:bodyPr/>
                    <a:lstStyle/>
                    <a:p>
                      <a:pPr algn="r" rtl="0" fontAlgn="ctr"/>
                      <a:r>
                        <a:rPr lang="pl-PL" sz="2200" b="0" i="0" u="none" strike="noStrike" dirty="0">
                          <a:solidFill>
                            <a:schemeClr val="tx1"/>
                          </a:solidFill>
                          <a:effectLst/>
                          <a:latin typeface="+mj-lt"/>
                        </a:rPr>
                        <a:t>229</a:t>
                      </a:r>
                    </a:p>
                  </a:txBody>
                  <a:tcPr marL="0" marR="0" marT="0" marB="0" anchor="ctr">
                    <a:lnT w="12700" cap="flat" cmpd="sng" algn="ctr">
                      <a:solidFill>
                        <a:schemeClr val="bg2">
                          <a:lumMod val="85000"/>
                        </a:schemeClr>
                      </a:solidFill>
                      <a:prstDash val="solid"/>
                      <a:round/>
                      <a:headEnd type="none" w="med" len="med"/>
                      <a:tailEnd type="none" w="med" len="med"/>
                    </a:lnT>
                  </a:tcPr>
                </a:tc>
                <a:tc>
                  <a:txBody>
                    <a:bodyPr/>
                    <a:lstStyle/>
                    <a:p>
                      <a:pPr algn="r" rtl="0" fontAlgn="ctr"/>
                      <a:r>
                        <a:rPr lang="pl-PL" sz="2200" b="0" i="0" u="none" strike="noStrike">
                          <a:solidFill>
                            <a:schemeClr val="tx1"/>
                          </a:solidFill>
                          <a:effectLst/>
                          <a:latin typeface="+mj-lt"/>
                        </a:rPr>
                        <a:t>215</a:t>
                      </a:r>
                    </a:p>
                  </a:txBody>
                  <a:tcPr marL="0" marR="0" marT="0" marB="0" anchor="ctr">
                    <a:lnT w="12700" cap="flat" cmpd="sng" algn="ctr">
                      <a:solidFill>
                        <a:schemeClr val="bg2">
                          <a:lumMod val="85000"/>
                        </a:schemeClr>
                      </a:solidFill>
                      <a:prstDash val="solid"/>
                      <a:round/>
                      <a:headEnd type="none" w="med" len="med"/>
                      <a:tailEnd type="none" w="med" len="med"/>
                    </a:lnT>
                  </a:tcPr>
                </a:tc>
                <a:tc>
                  <a:txBody>
                    <a:bodyPr/>
                    <a:lstStyle/>
                    <a:p>
                      <a:pPr algn="r" rtl="0" fontAlgn="ctr"/>
                      <a:r>
                        <a:rPr lang="pl-PL" sz="2200" b="0" i="0" u="none" strike="noStrike">
                          <a:solidFill>
                            <a:srgbClr val="1D1D1B"/>
                          </a:solidFill>
                          <a:effectLst/>
                          <a:latin typeface="+mj-lt"/>
                        </a:rPr>
                        <a:t>178</a:t>
                      </a:r>
                    </a:p>
                  </a:txBody>
                  <a:tcPr marL="0" marR="0" marT="0" marB="0" anchor="ctr">
                    <a:lnT w="12700" cap="flat" cmpd="sng" algn="ctr">
                      <a:solidFill>
                        <a:schemeClr val="bg2">
                          <a:lumMod val="85000"/>
                        </a:schemeClr>
                      </a:solidFill>
                      <a:prstDash val="solid"/>
                      <a:round/>
                      <a:headEnd type="none" w="med" len="med"/>
                      <a:tailEnd type="none" w="med" len="med"/>
                    </a:lnT>
                  </a:tcPr>
                </a:tc>
                <a:tc>
                  <a:txBody>
                    <a:bodyPr/>
                    <a:lstStyle/>
                    <a:p>
                      <a:pPr algn="r" rtl="0" fontAlgn="ctr"/>
                      <a:r>
                        <a:rPr lang="pl-PL" sz="2200" b="0" i="0" u="none" strike="noStrike">
                          <a:solidFill>
                            <a:schemeClr val="tx1"/>
                          </a:solidFill>
                          <a:effectLst/>
                          <a:latin typeface="+mj-lt"/>
                        </a:rPr>
                        <a:t>181</a:t>
                      </a:r>
                    </a:p>
                  </a:txBody>
                  <a:tcPr marL="0" marR="0" marT="0" marB="0" anchor="ctr">
                    <a:lnR w="12700" cap="flat" cmpd="sng" algn="ctr">
                      <a:solidFill>
                        <a:schemeClr val="bg2">
                          <a:lumMod val="7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tcPr>
                </a:tc>
                <a:tc>
                  <a:txBody>
                    <a:bodyPr/>
                    <a:lstStyle/>
                    <a:p>
                      <a:pPr algn="r" rtl="0" fontAlgn="ctr"/>
                      <a:r>
                        <a:rPr lang="pl-PL" sz="2200" b="0" i="0" u="none" strike="noStrike">
                          <a:solidFill>
                            <a:schemeClr val="tx1"/>
                          </a:solidFill>
                          <a:effectLst/>
                          <a:latin typeface="+mj-lt"/>
                        </a:rPr>
                        <a:t>285</a:t>
                      </a:r>
                    </a:p>
                  </a:txBody>
                  <a:tcPr marL="0" marR="0" marT="0" marB="0" anchor="ctr">
                    <a:lnL w="12700" cap="flat" cmpd="sng" algn="ctr">
                      <a:solidFill>
                        <a:schemeClr val="bg2">
                          <a:lumMod val="75000"/>
                        </a:schemeClr>
                      </a:solidFill>
                      <a:prstDash val="solid"/>
                      <a:round/>
                      <a:headEnd type="none" w="med" len="med"/>
                      <a:tailEnd type="none" w="med" len="med"/>
                    </a:lnL>
                    <a:lnT w="12700" cap="flat" cmpd="sng" algn="ctr">
                      <a:solidFill>
                        <a:schemeClr val="bg2">
                          <a:lumMod val="85000"/>
                        </a:schemeClr>
                      </a:solidFill>
                      <a:prstDash val="solid"/>
                      <a:round/>
                      <a:headEnd type="none" w="med" len="med"/>
                      <a:tailEnd type="none" w="med" len="med"/>
                    </a:lnT>
                  </a:tcPr>
                </a:tc>
                <a:tc>
                  <a:txBody>
                    <a:bodyPr/>
                    <a:lstStyle/>
                    <a:p>
                      <a:pPr algn="r" rtl="0" fontAlgn="ctr"/>
                      <a:r>
                        <a:rPr lang="pl-PL" sz="2200" b="0" i="0" u="none" strike="noStrike">
                          <a:solidFill>
                            <a:schemeClr val="tx1"/>
                          </a:solidFill>
                          <a:effectLst/>
                          <a:latin typeface="+mj-lt"/>
                        </a:rPr>
                        <a:t>388</a:t>
                      </a:r>
                    </a:p>
                  </a:txBody>
                  <a:tcPr marL="0" marR="0" marT="0" marB="0" anchor="ctr">
                    <a:lnT w="12700" cap="flat" cmpd="sng" algn="ctr">
                      <a:solidFill>
                        <a:schemeClr val="bg2">
                          <a:lumMod val="75000"/>
                        </a:schemeClr>
                      </a:solidFill>
                      <a:prstDash val="solid"/>
                      <a:round/>
                      <a:headEnd type="none" w="med" len="med"/>
                      <a:tailEnd type="none" w="med" len="med"/>
                    </a:lnT>
                  </a:tcPr>
                </a:tc>
                <a:tc>
                  <a:txBody>
                    <a:bodyPr/>
                    <a:lstStyle/>
                    <a:p>
                      <a:pPr algn="r" rtl="0" fontAlgn="ctr"/>
                      <a:r>
                        <a:rPr lang="pl-PL" sz="2200" b="0" i="0" u="none" strike="noStrike">
                          <a:solidFill>
                            <a:schemeClr val="tx1"/>
                          </a:solidFill>
                          <a:effectLst/>
                          <a:latin typeface="+mj-lt"/>
                        </a:rPr>
                        <a:t>194</a:t>
                      </a:r>
                    </a:p>
                  </a:txBody>
                  <a:tcPr marL="0" marR="0" marT="0" marB="0" anchor="ctr">
                    <a:lnT w="12700" cap="flat" cmpd="sng" algn="ctr">
                      <a:solidFill>
                        <a:schemeClr val="bg2">
                          <a:lumMod val="75000"/>
                        </a:schemeClr>
                      </a:solidFill>
                      <a:prstDash val="solid"/>
                      <a:round/>
                      <a:headEnd type="none" w="med" len="med"/>
                      <a:tailEnd type="none" w="med" len="med"/>
                    </a:lnT>
                  </a:tcPr>
                </a:tc>
                <a:extLst>
                  <a:ext uri="{0D108BD9-81ED-4DB2-BD59-A6C34878D82A}">
                    <a16:rowId xmlns:a16="http://schemas.microsoft.com/office/drawing/2014/main" val="4142755700"/>
                  </a:ext>
                </a:extLst>
              </a:tr>
              <a:tr h="540000">
                <a:tc>
                  <a:txBody>
                    <a:bodyPr/>
                    <a:lstStyle/>
                    <a:p>
                      <a:pPr lvl="0" algn="l" rtl="0" fontAlgn="ctr"/>
                      <a:r>
                        <a:rPr lang="pl-PL" sz="2200" b="0" u="none" strike="noStrike">
                          <a:solidFill>
                            <a:schemeClr val="accent6">
                              <a:lumMod val="75000"/>
                            </a:schemeClr>
                          </a:solidFill>
                          <a:effectLst/>
                          <a:latin typeface="+mj-lt"/>
                          <a:ea typeface="Lato Bold" panose="020F0502020204030203" charset="0"/>
                          <a:cs typeface="Lato Bold" panose="020F0502020204030203" charset="0"/>
                        </a:rPr>
                        <a:t>Inwestycje w pakiety wierzytelności i pożyczki</a:t>
                      </a:r>
                      <a:endParaRPr lang="pl-PL" sz="2200" b="0" i="0" u="none" strike="noStrike">
                        <a:solidFill>
                          <a:schemeClr val="accent6">
                            <a:lumMod val="75000"/>
                          </a:schemeClr>
                        </a:solidFill>
                        <a:effectLst/>
                        <a:latin typeface="+mj-lt"/>
                        <a:ea typeface="Lato Bold" panose="020F0502020204030203" charset="0"/>
                        <a:cs typeface="Lato Bold" panose="020F0502020204030203" charset="0"/>
                      </a:endParaRPr>
                    </a:p>
                  </a:txBody>
                  <a:tcPr marL="360000" marR="569" marT="569" marB="0" anchor="ctr">
                    <a:solidFill>
                      <a:schemeClr val="bg2">
                        <a:lumMod val="95000"/>
                      </a:schemeClr>
                    </a:solidFill>
                  </a:tcPr>
                </a:tc>
                <a:tc>
                  <a:txBody>
                    <a:bodyPr/>
                    <a:lstStyle/>
                    <a:p>
                      <a:pPr algn="r" rtl="0" fontAlgn="ctr">
                        <a:buNone/>
                      </a:pPr>
                      <a:r>
                        <a:rPr lang="pl-PL" sz="2200" b="0" i="0" u="none" strike="noStrike">
                          <a:solidFill>
                            <a:schemeClr val="tx1"/>
                          </a:solidFill>
                          <a:effectLst/>
                          <a:latin typeface="+mj-lt"/>
                        </a:rPr>
                        <a:t>12 245</a:t>
                      </a:r>
                    </a:p>
                  </a:txBody>
                  <a:tcPr marL="0" marR="0" marT="0" marB="0" anchor="ctr">
                    <a:solidFill>
                      <a:schemeClr val="bg2">
                        <a:lumMod val="95000"/>
                      </a:schemeClr>
                    </a:solidFill>
                  </a:tcPr>
                </a:tc>
                <a:tc>
                  <a:txBody>
                    <a:bodyPr/>
                    <a:lstStyle/>
                    <a:p>
                      <a:pPr algn="r" rtl="0" fontAlgn="ctr">
                        <a:buNone/>
                      </a:pPr>
                      <a:r>
                        <a:rPr lang="pl-PL" sz="2200" b="0" i="0" u="none" strike="noStrike">
                          <a:solidFill>
                            <a:schemeClr val="tx1"/>
                          </a:solidFill>
                          <a:effectLst/>
                          <a:latin typeface="+mj-lt"/>
                        </a:rPr>
                        <a:t>11 775</a:t>
                      </a:r>
                    </a:p>
                  </a:txBody>
                  <a:tcPr marL="0" marR="0" marT="0" marB="0" anchor="ctr">
                    <a:solidFill>
                      <a:schemeClr val="bg2">
                        <a:lumMod val="95000"/>
                      </a:schemeClr>
                    </a:solidFill>
                  </a:tcPr>
                </a:tc>
                <a:tc>
                  <a:txBody>
                    <a:bodyPr/>
                    <a:lstStyle/>
                    <a:p>
                      <a:pPr marL="0" algn="r" rtl="0" fontAlgn="ctr"/>
                      <a:r>
                        <a:rPr lang="pl-PL" sz="2200" b="0" i="0" u="none" strike="noStrike" dirty="0">
                          <a:solidFill>
                            <a:schemeClr val="tx1"/>
                          </a:solidFill>
                          <a:effectLst/>
                          <a:latin typeface="+mj-lt"/>
                          <a:ea typeface="+mn-ea"/>
                          <a:cs typeface="+mn-cs"/>
                        </a:rPr>
                        <a:t>11 359</a:t>
                      </a:r>
                    </a:p>
                  </a:txBody>
                  <a:tcPr marL="0" marR="0" marT="0" marB="0" anchor="ctr">
                    <a:solidFill>
                      <a:schemeClr val="bg2">
                        <a:lumMod val="95000"/>
                      </a:schemeClr>
                    </a:solidFill>
                  </a:tcPr>
                </a:tc>
                <a:tc>
                  <a:txBody>
                    <a:bodyPr/>
                    <a:lstStyle/>
                    <a:p>
                      <a:pPr algn="r" rtl="0" fontAlgn="ctr"/>
                      <a:r>
                        <a:rPr lang="pl-PL" sz="2200" b="0" i="0" u="none" strike="noStrike" dirty="0">
                          <a:solidFill>
                            <a:schemeClr val="tx1"/>
                          </a:solidFill>
                          <a:effectLst/>
                          <a:latin typeface="+mj-lt"/>
                        </a:rPr>
                        <a:t>10 926</a:t>
                      </a:r>
                    </a:p>
                  </a:txBody>
                  <a:tcPr marL="0" marR="0" marT="0" marB="0" anchor="ctr">
                    <a:solidFill>
                      <a:schemeClr val="bg2">
                        <a:lumMod val="95000"/>
                      </a:schemeClr>
                    </a:solidFill>
                  </a:tcPr>
                </a:tc>
                <a:tc>
                  <a:txBody>
                    <a:bodyPr/>
                    <a:lstStyle/>
                    <a:p>
                      <a:pPr algn="r" rtl="0" fontAlgn="ctr"/>
                      <a:r>
                        <a:rPr lang="pl-PL" sz="2200" b="0" i="0" u="none" strike="noStrike" dirty="0">
                          <a:solidFill>
                            <a:schemeClr val="tx1"/>
                          </a:solidFill>
                          <a:effectLst/>
                          <a:latin typeface="+mj-lt"/>
                        </a:rPr>
                        <a:t>11 003</a:t>
                      </a:r>
                    </a:p>
                  </a:txBody>
                  <a:tcPr marL="0" marR="0" marT="0" marB="0" anchor="ctr">
                    <a:solidFill>
                      <a:schemeClr val="bg2">
                        <a:lumMod val="95000"/>
                      </a:schemeClr>
                    </a:solidFill>
                  </a:tcPr>
                </a:tc>
                <a:tc>
                  <a:txBody>
                    <a:bodyPr/>
                    <a:lstStyle/>
                    <a:p>
                      <a:pPr algn="r" rtl="0" fontAlgn="ctr"/>
                      <a:r>
                        <a:rPr lang="pl-PL" sz="2200" b="0" i="0" u="none" strike="noStrike">
                          <a:solidFill>
                            <a:srgbClr val="1D1D1B"/>
                          </a:solidFill>
                          <a:effectLst/>
                          <a:latin typeface="+mj-lt"/>
                        </a:rPr>
                        <a:t>10 222</a:t>
                      </a:r>
                    </a:p>
                  </a:txBody>
                  <a:tcPr marL="0" marR="0" marT="0" marB="0" anchor="ctr">
                    <a:solidFill>
                      <a:schemeClr val="bg2">
                        <a:lumMod val="95000"/>
                      </a:schemeClr>
                    </a:solidFill>
                  </a:tcPr>
                </a:tc>
                <a:tc>
                  <a:txBody>
                    <a:bodyPr/>
                    <a:lstStyle/>
                    <a:p>
                      <a:pPr algn="r" rtl="0" fontAlgn="ctr"/>
                      <a:r>
                        <a:rPr lang="pl-PL" sz="2200" b="0" i="0" u="none" strike="noStrike">
                          <a:solidFill>
                            <a:schemeClr val="tx1"/>
                          </a:solidFill>
                          <a:effectLst/>
                          <a:latin typeface="+mj-lt"/>
                        </a:rPr>
                        <a:t>9 612</a:t>
                      </a:r>
                    </a:p>
                  </a:txBody>
                  <a:tcPr marL="0" marR="0" marT="0" marB="0" anchor="ctr">
                    <a:solidFill>
                      <a:schemeClr val="bg2">
                        <a:lumMod val="95000"/>
                      </a:schemeClr>
                    </a:solidFill>
                  </a:tcPr>
                </a:tc>
                <a:tc>
                  <a:txBody>
                    <a:bodyPr/>
                    <a:lstStyle/>
                    <a:p>
                      <a:pPr algn="r" rtl="0" fontAlgn="ctr"/>
                      <a:r>
                        <a:rPr lang="pl-PL" sz="2200" b="0" i="0" u="none" strike="noStrike">
                          <a:solidFill>
                            <a:schemeClr val="tx1"/>
                          </a:solidFill>
                          <a:effectLst/>
                          <a:latin typeface="+mj-lt"/>
                        </a:rPr>
                        <a:t>9 205</a:t>
                      </a:r>
                    </a:p>
                  </a:txBody>
                  <a:tcPr marL="0" marR="0" marT="0" marB="0" anchor="ctr">
                    <a:solidFill>
                      <a:schemeClr val="bg2">
                        <a:lumMod val="95000"/>
                      </a:schemeClr>
                    </a:solidFill>
                  </a:tcPr>
                </a:tc>
                <a:tc>
                  <a:txBody>
                    <a:bodyPr/>
                    <a:lstStyle/>
                    <a:p>
                      <a:pPr algn="r" rtl="0" fontAlgn="ctr"/>
                      <a:r>
                        <a:rPr lang="pl-PL" sz="2200" b="0" i="0" u="none" strike="noStrike">
                          <a:solidFill>
                            <a:schemeClr val="tx1"/>
                          </a:solidFill>
                          <a:effectLst/>
                          <a:latin typeface="+mj-lt"/>
                        </a:rPr>
                        <a:t>9 092</a:t>
                      </a:r>
                    </a:p>
                  </a:txBody>
                  <a:tcPr marL="0" marR="0" marT="0" marB="0" anchor="ctr">
                    <a:solidFill>
                      <a:schemeClr val="bg2">
                        <a:lumMod val="95000"/>
                      </a:schemeClr>
                    </a:solidFill>
                  </a:tcPr>
                </a:tc>
                <a:tc>
                  <a:txBody>
                    <a:bodyPr/>
                    <a:lstStyle/>
                    <a:p>
                      <a:pPr algn="r" rtl="0" fontAlgn="ctr"/>
                      <a:r>
                        <a:rPr lang="pl-PL" sz="2200" b="0" i="0" u="none" strike="noStrike">
                          <a:solidFill>
                            <a:schemeClr val="tx1"/>
                          </a:solidFill>
                          <a:effectLst/>
                          <a:latin typeface="+mj-lt"/>
                        </a:rPr>
                        <a:t>8 594</a:t>
                      </a:r>
                    </a:p>
                  </a:txBody>
                  <a:tcPr marL="0" marR="0" marT="0" marB="0" anchor="ctr">
                    <a:solidFill>
                      <a:schemeClr val="bg2">
                        <a:lumMod val="95000"/>
                      </a:schemeClr>
                    </a:solidFill>
                  </a:tcPr>
                </a:tc>
                <a:extLst>
                  <a:ext uri="{0D108BD9-81ED-4DB2-BD59-A6C34878D82A}">
                    <a16:rowId xmlns:a16="http://schemas.microsoft.com/office/drawing/2014/main" val="1458333066"/>
                  </a:ext>
                </a:extLst>
              </a:tr>
              <a:tr h="540000">
                <a:tc>
                  <a:txBody>
                    <a:bodyPr/>
                    <a:lstStyle/>
                    <a:p>
                      <a:pPr lvl="0" algn="l" rtl="0" fontAlgn="ctr"/>
                      <a:r>
                        <a:rPr lang="pl-PL" sz="2200" b="0" u="none" strike="noStrike">
                          <a:solidFill>
                            <a:schemeClr val="accent6">
                              <a:lumMod val="75000"/>
                            </a:schemeClr>
                          </a:solidFill>
                          <a:effectLst/>
                          <a:latin typeface="+mj-lt"/>
                          <a:ea typeface="Lato Bold" panose="020F0502020204030203" charset="0"/>
                          <a:cs typeface="Lato Bold" panose="020F0502020204030203" charset="0"/>
                        </a:rPr>
                        <a:t>Pozostałe aktywa</a:t>
                      </a:r>
                      <a:endParaRPr lang="pl-PL" sz="2200" b="0" i="0" u="none" strike="noStrike">
                        <a:solidFill>
                          <a:schemeClr val="accent6">
                            <a:lumMod val="75000"/>
                          </a:schemeClr>
                        </a:solidFill>
                        <a:effectLst/>
                        <a:latin typeface="+mj-lt"/>
                        <a:ea typeface="Lato Bold" panose="020F0502020204030203" charset="0"/>
                        <a:cs typeface="Lato Bold" panose="020F0502020204030203" charset="0"/>
                      </a:endParaRPr>
                    </a:p>
                  </a:txBody>
                  <a:tcPr marL="360000" marR="569" marT="569" marB="0" anchor="ctr"/>
                </a:tc>
                <a:tc>
                  <a:txBody>
                    <a:bodyPr/>
                    <a:lstStyle/>
                    <a:p>
                      <a:pPr algn="r" rtl="0" fontAlgn="ctr">
                        <a:buNone/>
                      </a:pPr>
                      <a:r>
                        <a:rPr lang="pl-PL" sz="2200" b="0" i="0" u="none" strike="noStrike">
                          <a:solidFill>
                            <a:schemeClr val="tx1"/>
                          </a:solidFill>
                          <a:effectLst/>
                          <a:latin typeface="+mj-lt"/>
                        </a:rPr>
                        <a:t>575</a:t>
                      </a:r>
                    </a:p>
                  </a:txBody>
                  <a:tcPr marL="0" marR="0" marT="0" marB="0" anchor="ctr"/>
                </a:tc>
                <a:tc>
                  <a:txBody>
                    <a:bodyPr/>
                    <a:lstStyle/>
                    <a:p>
                      <a:pPr algn="r" rtl="0" fontAlgn="ctr">
                        <a:buNone/>
                      </a:pPr>
                      <a:r>
                        <a:rPr lang="pl-PL" sz="2200" b="0" i="0" u="none" strike="noStrike">
                          <a:solidFill>
                            <a:schemeClr val="tx1"/>
                          </a:solidFill>
                          <a:effectLst/>
                          <a:latin typeface="+mj-lt"/>
                        </a:rPr>
                        <a:t>541</a:t>
                      </a:r>
                    </a:p>
                  </a:txBody>
                  <a:tcPr marL="0" marR="0" marT="0" marB="0" anchor="ctr"/>
                </a:tc>
                <a:tc>
                  <a:txBody>
                    <a:bodyPr/>
                    <a:lstStyle/>
                    <a:p>
                      <a:pPr marL="0" algn="r" rtl="0" fontAlgn="ctr"/>
                      <a:r>
                        <a:rPr lang="pl-PL" sz="2200" b="0" i="0" u="none" strike="noStrike" dirty="0">
                          <a:solidFill>
                            <a:schemeClr val="tx1"/>
                          </a:solidFill>
                          <a:effectLst/>
                          <a:latin typeface="+mj-lt"/>
                          <a:ea typeface="+mn-ea"/>
                          <a:cs typeface="+mn-cs"/>
                        </a:rPr>
                        <a:t>474</a:t>
                      </a:r>
                    </a:p>
                  </a:txBody>
                  <a:tcPr marL="0" marR="0" marT="0" marB="0" anchor="ctr"/>
                </a:tc>
                <a:tc>
                  <a:txBody>
                    <a:bodyPr/>
                    <a:lstStyle/>
                    <a:p>
                      <a:pPr algn="r" rtl="0" fontAlgn="ctr"/>
                      <a:r>
                        <a:rPr lang="pl-PL" sz="2200" b="0" i="0" u="none" strike="noStrike">
                          <a:solidFill>
                            <a:schemeClr val="tx1"/>
                          </a:solidFill>
                          <a:effectLst/>
                          <a:latin typeface="+mj-lt"/>
                        </a:rPr>
                        <a:t>508</a:t>
                      </a:r>
                    </a:p>
                  </a:txBody>
                  <a:tcPr marL="0" marR="0" marT="0" marB="0" anchor="ctr"/>
                </a:tc>
                <a:tc>
                  <a:txBody>
                    <a:bodyPr/>
                    <a:lstStyle/>
                    <a:p>
                      <a:pPr algn="r" rtl="0" fontAlgn="ctr"/>
                      <a:r>
                        <a:rPr lang="pl-PL" sz="2200" b="0" i="0" u="none" strike="noStrike">
                          <a:solidFill>
                            <a:schemeClr val="tx1"/>
                          </a:solidFill>
                          <a:effectLst/>
                          <a:latin typeface="+mj-lt"/>
                        </a:rPr>
                        <a:t>431</a:t>
                      </a:r>
                    </a:p>
                  </a:txBody>
                  <a:tcPr marL="0" marR="0" marT="0" marB="0" anchor="ctr"/>
                </a:tc>
                <a:tc>
                  <a:txBody>
                    <a:bodyPr/>
                    <a:lstStyle/>
                    <a:p>
                      <a:pPr algn="r" rtl="0" fontAlgn="ctr"/>
                      <a:r>
                        <a:rPr lang="pl-PL" sz="2200" b="0" i="0" u="none" strike="noStrike">
                          <a:solidFill>
                            <a:srgbClr val="1D1D1B"/>
                          </a:solidFill>
                          <a:effectLst/>
                          <a:latin typeface="+mj-lt"/>
                        </a:rPr>
                        <a:t>414</a:t>
                      </a:r>
                    </a:p>
                  </a:txBody>
                  <a:tcPr marL="0" marR="0" marT="0" marB="0" anchor="ctr"/>
                </a:tc>
                <a:tc>
                  <a:txBody>
                    <a:bodyPr/>
                    <a:lstStyle/>
                    <a:p>
                      <a:pPr algn="r" rtl="0" fontAlgn="ctr"/>
                      <a:r>
                        <a:rPr lang="pl-PL" sz="2200" b="0" i="0" u="none" strike="noStrike">
                          <a:solidFill>
                            <a:schemeClr val="tx1"/>
                          </a:solidFill>
                          <a:effectLst/>
                          <a:latin typeface="+mj-lt"/>
                        </a:rPr>
                        <a:t>429</a:t>
                      </a:r>
                    </a:p>
                  </a:txBody>
                  <a:tcPr marL="0" marR="0" marT="0" marB="0" anchor="ctr"/>
                </a:tc>
                <a:tc>
                  <a:txBody>
                    <a:bodyPr/>
                    <a:lstStyle/>
                    <a:p>
                      <a:pPr algn="r" rtl="0" fontAlgn="ctr"/>
                      <a:r>
                        <a:rPr lang="pl-PL" sz="2200" b="0" i="0" u="none" strike="noStrike">
                          <a:solidFill>
                            <a:schemeClr val="tx1"/>
                          </a:solidFill>
                          <a:effectLst/>
                          <a:latin typeface="+mj-lt"/>
                        </a:rPr>
                        <a:t>454</a:t>
                      </a:r>
                    </a:p>
                  </a:txBody>
                  <a:tcPr marL="0" marR="0" marT="0" marB="0" anchor="ctr"/>
                </a:tc>
                <a:tc>
                  <a:txBody>
                    <a:bodyPr/>
                    <a:lstStyle/>
                    <a:p>
                      <a:pPr algn="r" rtl="0" fontAlgn="ctr"/>
                      <a:r>
                        <a:rPr lang="pl-PL" sz="2200" b="0" i="0" u="none" strike="noStrike">
                          <a:solidFill>
                            <a:schemeClr val="tx1"/>
                          </a:solidFill>
                          <a:effectLst/>
                          <a:latin typeface="+mj-lt"/>
                        </a:rPr>
                        <a:t>448</a:t>
                      </a:r>
                    </a:p>
                  </a:txBody>
                  <a:tcPr marL="0" marR="0" marT="0" marB="0" anchor="ctr"/>
                </a:tc>
                <a:tc>
                  <a:txBody>
                    <a:bodyPr/>
                    <a:lstStyle/>
                    <a:p>
                      <a:pPr algn="r" rtl="0" fontAlgn="ctr"/>
                      <a:r>
                        <a:rPr lang="pl-PL" sz="2200" b="0" i="0" u="none" strike="noStrike">
                          <a:solidFill>
                            <a:schemeClr val="tx1"/>
                          </a:solidFill>
                          <a:effectLst/>
                          <a:latin typeface="+mj-lt"/>
                        </a:rPr>
                        <a:t>408</a:t>
                      </a:r>
                    </a:p>
                  </a:txBody>
                  <a:tcPr marL="0" marR="0" marT="0" marB="0" anchor="ctr"/>
                </a:tc>
                <a:extLst>
                  <a:ext uri="{0D108BD9-81ED-4DB2-BD59-A6C34878D82A}">
                    <a16:rowId xmlns:a16="http://schemas.microsoft.com/office/drawing/2014/main" val="188666124"/>
                  </a:ext>
                </a:extLst>
              </a:tr>
              <a:tr h="540000">
                <a:tc>
                  <a:txBody>
                    <a:bodyPr/>
                    <a:lstStyle/>
                    <a:p>
                      <a:pPr lvl="0" algn="l" rtl="0" fontAlgn="ctr"/>
                      <a:r>
                        <a:rPr lang="pl-PL" sz="2200" b="1" u="none" strike="noStrike">
                          <a:solidFill>
                            <a:schemeClr val="accent6">
                              <a:lumMod val="75000"/>
                            </a:schemeClr>
                          </a:solidFill>
                          <a:effectLst/>
                          <a:latin typeface="+mj-lt"/>
                          <a:ea typeface="Lato Bold" panose="020F0502020204030203" charset="0"/>
                          <a:cs typeface="Lato Bold" panose="020F0502020204030203" charset="0"/>
                        </a:rPr>
                        <a:t>Aktywa ogółem</a:t>
                      </a:r>
                      <a:endParaRPr lang="pl-PL" sz="2200" b="1" i="0" u="none" strike="noStrike">
                        <a:solidFill>
                          <a:schemeClr val="accent6">
                            <a:lumMod val="75000"/>
                          </a:schemeClr>
                        </a:solidFill>
                        <a:effectLst/>
                        <a:latin typeface="+mj-lt"/>
                        <a:ea typeface="Lato Bold" panose="020F0502020204030203" charset="0"/>
                        <a:cs typeface="Lato Bold" panose="020F0502020204030203" charset="0"/>
                      </a:endParaRPr>
                    </a:p>
                  </a:txBody>
                  <a:tcPr marL="360000" marR="569" marT="569" marB="0" anchor="ctr">
                    <a:solidFill>
                      <a:schemeClr val="bg2">
                        <a:lumMod val="95000"/>
                      </a:schemeClr>
                    </a:solidFill>
                  </a:tcPr>
                </a:tc>
                <a:tc>
                  <a:txBody>
                    <a:bodyPr/>
                    <a:lstStyle/>
                    <a:p>
                      <a:pPr algn="r" rtl="0" fontAlgn="ctr">
                        <a:buNone/>
                      </a:pPr>
                      <a:r>
                        <a:rPr lang="pl-PL" sz="2200" b="1" i="0" u="none" strike="noStrike" dirty="0">
                          <a:solidFill>
                            <a:schemeClr val="tx1"/>
                          </a:solidFill>
                          <a:effectLst/>
                          <a:latin typeface="+mj-lt"/>
                        </a:rPr>
                        <a:t>13 032</a:t>
                      </a:r>
                    </a:p>
                  </a:txBody>
                  <a:tcPr marL="0" marR="0" marT="0" marB="0" anchor="ctr">
                    <a:solidFill>
                      <a:schemeClr val="bg2">
                        <a:lumMod val="95000"/>
                      </a:schemeClr>
                    </a:solidFill>
                  </a:tcPr>
                </a:tc>
                <a:tc>
                  <a:txBody>
                    <a:bodyPr/>
                    <a:lstStyle/>
                    <a:p>
                      <a:pPr algn="r" rtl="0" fontAlgn="ctr">
                        <a:buNone/>
                      </a:pPr>
                      <a:r>
                        <a:rPr lang="pl-PL" sz="2200" b="1" i="0" u="none" strike="noStrike">
                          <a:solidFill>
                            <a:schemeClr val="tx1"/>
                          </a:solidFill>
                          <a:effectLst/>
                          <a:latin typeface="+mj-lt"/>
                        </a:rPr>
                        <a:t>12 630</a:t>
                      </a:r>
                    </a:p>
                  </a:txBody>
                  <a:tcPr marL="0" marR="0" marT="0" marB="0" anchor="ctr">
                    <a:solidFill>
                      <a:schemeClr val="bg2">
                        <a:lumMod val="95000"/>
                      </a:schemeClr>
                    </a:solidFill>
                  </a:tcPr>
                </a:tc>
                <a:tc>
                  <a:txBody>
                    <a:bodyPr/>
                    <a:lstStyle/>
                    <a:p>
                      <a:pPr marL="0" algn="r" rtl="0" fontAlgn="ctr"/>
                      <a:r>
                        <a:rPr lang="pl-PL" sz="2200" b="1" i="0" u="none" strike="noStrike" dirty="0">
                          <a:solidFill>
                            <a:schemeClr val="tx1"/>
                          </a:solidFill>
                          <a:effectLst/>
                          <a:latin typeface="+mj-lt"/>
                          <a:ea typeface="+mn-ea"/>
                          <a:cs typeface="+mn-cs"/>
                        </a:rPr>
                        <a:t>12 099</a:t>
                      </a:r>
                    </a:p>
                  </a:txBody>
                  <a:tcPr marL="0" marR="0" marT="0" marB="0" anchor="ctr">
                    <a:solidFill>
                      <a:schemeClr val="bg2">
                        <a:lumMod val="95000"/>
                      </a:schemeClr>
                    </a:solidFill>
                  </a:tcPr>
                </a:tc>
                <a:tc>
                  <a:txBody>
                    <a:bodyPr/>
                    <a:lstStyle/>
                    <a:p>
                      <a:pPr algn="r" rtl="0" fontAlgn="ctr"/>
                      <a:r>
                        <a:rPr lang="pl-PL" sz="2200" b="1" i="0" u="none" strike="noStrike" dirty="0">
                          <a:solidFill>
                            <a:schemeClr val="tx1"/>
                          </a:solidFill>
                          <a:effectLst/>
                          <a:latin typeface="+mj-lt"/>
                        </a:rPr>
                        <a:t>11 662</a:t>
                      </a:r>
                    </a:p>
                  </a:txBody>
                  <a:tcPr marL="0" marR="0" marT="0" marB="0" anchor="ctr">
                    <a:solidFill>
                      <a:schemeClr val="bg2">
                        <a:lumMod val="95000"/>
                      </a:schemeClr>
                    </a:solidFill>
                  </a:tcPr>
                </a:tc>
                <a:tc>
                  <a:txBody>
                    <a:bodyPr/>
                    <a:lstStyle/>
                    <a:p>
                      <a:pPr algn="r" rtl="0" fontAlgn="ctr"/>
                      <a:r>
                        <a:rPr lang="pl-PL" sz="2200" b="1" i="0" u="none" strike="noStrike" dirty="0">
                          <a:solidFill>
                            <a:schemeClr val="tx1"/>
                          </a:solidFill>
                          <a:effectLst/>
                          <a:latin typeface="+mj-lt"/>
                        </a:rPr>
                        <a:t>11 649</a:t>
                      </a:r>
                    </a:p>
                  </a:txBody>
                  <a:tcPr marL="0" marR="0" marT="0" marB="0" anchor="ctr">
                    <a:solidFill>
                      <a:schemeClr val="bg2">
                        <a:lumMod val="95000"/>
                      </a:schemeClr>
                    </a:solidFill>
                  </a:tcPr>
                </a:tc>
                <a:tc>
                  <a:txBody>
                    <a:bodyPr/>
                    <a:lstStyle/>
                    <a:p>
                      <a:pPr algn="r" rtl="0" fontAlgn="ctr"/>
                      <a:r>
                        <a:rPr lang="pl-PL" sz="2200" b="1" i="0" u="none" strike="noStrike">
                          <a:solidFill>
                            <a:srgbClr val="1D1D1B"/>
                          </a:solidFill>
                          <a:effectLst/>
                          <a:latin typeface="+mj-lt"/>
                        </a:rPr>
                        <a:t>10 814</a:t>
                      </a:r>
                    </a:p>
                  </a:txBody>
                  <a:tcPr marL="0" marR="0" marT="0" marB="0" anchor="ctr">
                    <a:solidFill>
                      <a:schemeClr val="bg2">
                        <a:lumMod val="95000"/>
                      </a:schemeClr>
                    </a:solidFill>
                  </a:tcPr>
                </a:tc>
                <a:tc>
                  <a:txBody>
                    <a:bodyPr/>
                    <a:lstStyle/>
                    <a:p>
                      <a:pPr algn="r" rtl="0" fontAlgn="ctr"/>
                      <a:r>
                        <a:rPr lang="pl-PL" sz="2200" b="1" i="0" u="none" strike="noStrike">
                          <a:solidFill>
                            <a:schemeClr val="tx1"/>
                          </a:solidFill>
                          <a:effectLst/>
                          <a:latin typeface="+mj-lt"/>
                        </a:rPr>
                        <a:t>10 222</a:t>
                      </a:r>
                    </a:p>
                  </a:txBody>
                  <a:tcPr marL="0" marR="0" marT="0" marB="0" anchor="ctr">
                    <a:solidFill>
                      <a:schemeClr val="bg2">
                        <a:lumMod val="95000"/>
                      </a:schemeClr>
                    </a:solidFill>
                  </a:tcPr>
                </a:tc>
                <a:tc>
                  <a:txBody>
                    <a:bodyPr/>
                    <a:lstStyle/>
                    <a:p>
                      <a:pPr algn="r" rtl="0" fontAlgn="ctr"/>
                      <a:r>
                        <a:rPr lang="pl-PL" sz="2200" b="1" i="0" u="none" strike="noStrike">
                          <a:solidFill>
                            <a:schemeClr val="tx1"/>
                          </a:solidFill>
                          <a:effectLst/>
                          <a:latin typeface="+mj-lt"/>
                        </a:rPr>
                        <a:t>9 943</a:t>
                      </a:r>
                    </a:p>
                  </a:txBody>
                  <a:tcPr marL="0" marR="0" marT="0" marB="0" anchor="ctr">
                    <a:solidFill>
                      <a:schemeClr val="bg2">
                        <a:lumMod val="95000"/>
                      </a:schemeClr>
                    </a:solidFill>
                  </a:tcPr>
                </a:tc>
                <a:tc>
                  <a:txBody>
                    <a:bodyPr/>
                    <a:lstStyle/>
                    <a:p>
                      <a:pPr algn="r" rtl="0" fontAlgn="ctr"/>
                      <a:r>
                        <a:rPr lang="pl-PL" sz="2200" b="1" i="0" u="none" strike="noStrike">
                          <a:solidFill>
                            <a:schemeClr val="tx1"/>
                          </a:solidFill>
                          <a:effectLst/>
                          <a:latin typeface="+mj-lt"/>
                        </a:rPr>
                        <a:t>9 929</a:t>
                      </a:r>
                    </a:p>
                  </a:txBody>
                  <a:tcPr marL="0" marR="0" marT="0" marB="0" anchor="ctr">
                    <a:solidFill>
                      <a:schemeClr val="bg2">
                        <a:lumMod val="95000"/>
                      </a:schemeClr>
                    </a:solidFill>
                  </a:tcPr>
                </a:tc>
                <a:tc>
                  <a:txBody>
                    <a:bodyPr/>
                    <a:lstStyle/>
                    <a:p>
                      <a:pPr algn="r" rtl="0" fontAlgn="ctr"/>
                      <a:r>
                        <a:rPr lang="pl-PL" sz="2200" b="1" i="0" u="none" strike="noStrike">
                          <a:solidFill>
                            <a:schemeClr val="tx1"/>
                          </a:solidFill>
                          <a:effectLst/>
                          <a:latin typeface="+mj-lt"/>
                        </a:rPr>
                        <a:t>9 196</a:t>
                      </a:r>
                    </a:p>
                  </a:txBody>
                  <a:tcPr marL="0" marR="0" marT="0" marB="0" anchor="ctr">
                    <a:solidFill>
                      <a:schemeClr val="bg2">
                        <a:lumMod val="95000"/>
                      </a:schemeClr>
                    </a:solidFill>
                  </a:tcPr>
                </a:tc>
                <a:extLst>
                  <a:ext uri="{0D108BD9-81ED-4DB2-BD59-A6C34878D82A}">
                    <a16:rowId xmlns:a16="http://schemas.microsoft.com/office/drawing/2014/main" val="2778127736"/>
                  </a:ext>
                </a:extLst>
              </a:tr>
              <a:tr h="540000">
                <a:tc>
                  <a:txBody>
                    <a:bodyPr/>
                    <a:lstStyle/>
                    <a:p>
                      <a:pPr lvl="0" algn="l" rtl="0" fontAlgn="ctr"/>
                      <a:r>
                        <a:rPr lang="pl-PL" sz="2200" b="1" u="none" strike="noStrike">
                          <a:solidFill>
                            <a:schemeClr val="accent6">
                              <a:lumMod val="75000"/>
                            </a:schemeClr>
                          </a:solidFill>
                          <a:effectLst/>
                          <a:latin typeface="Lato Bold" panose="020F0502020204030203" charset="0"/>
                          <a:ea typeface="Lato Bold" panose="020F0502020204030203" charset="0"/>
                          <a:cs typeface="Lato Bold" panose="020F0502020204030203" charset="0"/>
                        </a:rPr>
                        <a:t>PASYWA</a:t>
                      </a:r>
                      <a:endParaRPr lang="pl-PL" sz="2200" b="1" i="0" u="none" strike="noStrike">
                        <a:solidFill>
                          <a:schemeClr val="accent6">
                            <a:lumMod val="75000"/>
                          </a:schemeClr>
                        </a:solidFill>
                        <a:effectLst/>
                        <a:latin typeface="Lato Bold" panose="020F0502020204030203" charset="0"/>
                        <a:ea typeface="Lato Bold" panose="020F0502020204030203" charset="0"/>
                        <a:cs typeface="Lato Bold" panose="020F0502020204030203" charset="0"/>
                      </a:endParaRPr>
                    </a:p>
                  </a:txBody>
                  <a:tcPr marL="360000" marR="569" marT="569" marB="0" anchor="ctr">
                    <a:lnR w="12700" cap="flat" cmpd="sng" algn="ctr">
                      <a:solidFill>
                        <a:schemeClr val="bg2">
                          <a:lumMod val="85000"/>
                        </a:schemeClr>
                      </a:solidFill>
                      <a:prstDash val="solid"/>
                      <a:round/>
                      <a:headEnd type="none" w="med" len="med"/>
                      <a:tailEnd type="none" w="med" len="med"/>
                    </a:lnR>
                    <a:lnB w="12700" cap="flat" cmpd="sng" algn="ctr">
                      <a:solidFill>
                        <a:schemeClr val="bg2">
                          <a:lumMod val="85000"/>
                        </a:schemeClr>
                      </a:solidFill>
                      <a:prstDash val="solid"/>
                      <a:round/>
                      <a:headEnd type="none" w="med" len="med"/>
                      <a:tailEnd type="none" w="med" len="med"/>
                    </a:lnB>
                    <a:solidFill>
                      <a:schemeClr val="bg2">
                        <a:lumMod val="85000"/>
                      </a:schemeClr>
                    </a:solidFill>
                  </a:tcPr>
                </a:tc>
                <a:tc>
                  <a:txBody>
                    <a:bodyPr/>
                    <a:lstStyle/>
                    <a:p>
                      <a:pPr algn="r" rtl="0" fontAlgn="ctr">
                        <a:buNone/>
                      </a:pPr>
                      <a:r>
                        <a:rPr lang="pl-PL" sz="2200" b="0" i="0" u="none" strike="noStrike">
                          <a:solidFill>
                            <a:schemeClr val="tx1"/>
                          </a:solidFill>
                          <a:effectLst/>
                          <a:latin typeface="+mj-lt"/>
                        </a:rPr>
                        <a:t> </a:t>
                      </a:r>
                    </a:p>
                  </a:txBody>
                  <a:tcPr marL="0" marR="0"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B w="12700" cap="flat" cmpd="sng" algn="ctr">
                      <a:solidFill>
                        <a:schemeClr val="bg2">
                          <a:lumMod val="85000"/>
                        </a:schemeClr>
                      </a:solidFill>
                      <a:prstDash val="solid"/>
                      <a:round/>
                      <a:headEnd type="none" w="med" len="med"/>
                      <a:tailEnd type="none" w="med" len="med"/>
                    </a:lnB>
                    <a:solidFill>
                      <a:schemeClr val="bg2">
                        <a:lumMod val="85000"/>
                      </a:schemeClr>
                    </a:solidFill>
                  </a:tcPr>
                </a:tc>
                <a:tc>
                  <a:txBody>
                    <a:bodyPr/>
                    <a:lstStyle/>
                    <a:p>
                      <a:pPr algn="r" rtl="0" fontAlgn="ctr">
                        <a:buNone/>
                      </a:pPr>
                      <a:r>
                        <a:rPr lang="pl-PL" sz="2200" b="0" i="0" u="none" strike="noStrike" dirty="0">
                          <a:solidFill>
                            <a:schemeClr val="tx1"/>
                          </a:solidFill>
                          <a:effectLst/>
                          <a:latin typeface="+mj-lt"/>
                        </a:rPr>
                        <a:t> </a:t>
                      </a:r>
                    </a:p>
                  </a:txBody>
                  <a:tcPr marL="0" marR="0"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B w="12700" cap="flat" cmpd="sng" algn="ctr">
                      <a:solidFill>
                        <a:schemeClr val="bg2">
                          <a:lumMod val="85000"/>
                        </a:schemeClr>
                      </a:solidFill>
                      <a:prstDash val="solid"/>
                      <a:round/>
                      <a:headEnd type="none" w="med" len="med"/>
                      <a:tailEnd type="none" w="med" len="med"/>
                    </a:lnB>
                    <a:solidFill>
                      <a:schemeClr val="bg2">
                        <a:lumMod val="85000"/>
                      </a:schemeClr>
                    </a:solidFill>
                  </a:tcPr>
                </a:tc>
                <a:tc>
                  <a:txBody>
                    <a:bodyPr/>
                    <a:lstStyle/>
                    <a:p>
                      <a:pPr marL="0" algn="r" rtl="0" fontAlgn="ctr"/>
                      <a:r>
                        <a:rPr lang="pl-PL" sz="2200" b="0" i="0" u="none" strike="noStrike" dirty="0">
                          <a:solidFill>
                            <a:schemeClr val="tx1"/>
                          </a:solidFill>
                          <a:effectLst/>
                          <a:latin typeface="+mj-lt"/>
                          <a:ea typeface="+mn-ea"/>
                          <a:cs typeface="+mn-cs"/>
                        </a:rPr>
                        <a:t> </a:t>
                      </a:r>
                    </a:p>
                  </a:txBody>
                  <a:tcPr marL="0" marR="0"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B w="12700" cap="flat" cmpd="sng" algn="ctr">
                      <a:solidFill>
                        <a:schemeClr val="bg2">
                          <a:lumMod val="85000"/>
                        </a:schemeClr>
                      </a:solidFill>
                      <a:prstDash val="solid"/>
                      <a:round/>
                      <a:headEnd type="none" w="med" len="med"/>
                      <a:tailEnd type="none" w="med" len="med"/>
                    </a:lnB>
                    <a:solidFill>
                      <a:schemeClr val="bg2">
                        <a:lumMod val="85000"/>
                      </a:schemeClr>
                    </a:solidFill>
                  </a:tcPr>
                </a:tc>
                <a:tc>
                  <a:txBody>
                    <a:bodyPr/>
                    <a:lstStyle/>
                    <a:p>
                      <a:pPr algn="r" rtl="0" fontAlgn="ctr"/>
                      <a:r>
                        <a:rPr lang="pl-PL" sz="2200" b="0" i="0" u="none" strike="noStrike">
                          <a:solidFill>
                            <a:schemeClr val="tx1"/>
                          </a:solidFill>
                          <a:effectLst/>
                          <a:latin typeface="+mj-lt"/>
                        </a:rPr>
                        <a:t> </a:t>
                      </a:r>
                    </a:p>
                  </a:txBody>
                  <a:tcPr marL="0" marR="0"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B w="12700" cap="flat" cmpd="sng" algn="ctr">
                      <a:solidFill>
                        <a:schemeClr val="bg2">
                          <a:lumMod val="85000"/>
                        </a:schemeClr>
                      </a:solidFill>
                      <a:prstDash val="solid"/>
                      <a:round/>
                      <a:headEnd type="none" w="med" len="med"/>
                      <a:tailEnd type="none" w="med" len="med"/>
                    </a:lnB>
                    <a:solidFill>
                      <a:schemeClr val="bg2">
                        <a:lumMod val="85000"/>
                      </a:schemeClr>
                    </a:solidFill>
                  </a:tcPr>
                </a:tc>
                <a:tc>
                  <a:txBody>
                    <a:bodyPr/>
                    <a:lstStyle/>
                    <a:p>
                      <a:pPr algn="r" rtl="0" fontAlgn="ctr"/>
                      <a:r>
                        <a:rPr lang="pl-PL" sz="2200" b="0" i="0" u="none" strike="noStrike">
                          <a:solidFill>
                            <a:schemeClr val="tx1"/>
                          </a:solidFill>
                          <a:effectLst/>
                          <a:latin typeface="+mj-lt"/>
                        </a:rPr>
                        <a:t> </a:t>
                      </a:r>
                    </a:p>
                  </a:txBody>
                  <a:tcPr marL="0" marR="0"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B w="12700" cap="flat" cmpd="sng" algn="ctr">
                      <a:solidFill>
                        <a:schemeClr val="bg2">
                          <a:lumMod val="85000"/>
                        </a:schemeClr>
                      </a:solidFill>
                      <a:prstDash val="solid"/>
                      <a:round/>
                      <a:headEnd type="none" w="med" len="med"/>
                      <a:tailEnd type="none" w="med" len="med"/>
                    </a:lnB>
                    <a:solidFill>
                      <a:schemeClr val="bg2">
                        <a:lumMod val="85000"/>
                      </a:schemeClr>
                    </a:solidFill>
                  </a:tcPr>
                </a:tc>
                <a:tc>
                  <a:txBody>
                    <a:bodyPr/>
                    <a:lstStyle/>
                    <a:p>
                      <a:pPr algn="r" rtl="0" fontAlgn="ctr"/>
                      <a:r>
                        <a:rPr lang="pl-PL" sz="2200" b="0" i="0" u="none" strike="noStrike" dirty="0">
                          <a:solidFill>
                            <a:srgbClr val="1D1D1B"/>
                          </a:solidFill>
                          <a:effectLst/>
                          <a:latin typeface="+mj-lt"/>
                        </a:rPr>
                        <a:t> </a:t>
                      </a:r>
                    </a:p>
                  </a:txBody>
                  <a:tcPr marL="0" marR="0"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B w="12700" cap="flat" cmpd="sng" algn="ctr">
                      <a:solidFill>
                        <a:schemeClr val="bg2">
                          <a:lumMod val="85000"/>
                        </a:schemeClr>
                      </a:solidFill>
                      <a:prstDash val="solid"/>
                      <a:round/>
                      <a:headEnd type="none" w="med" len="med"/>
                      <a:tailEnd type="none" w="med" len="med"/>
                    </a:lnB>
                    <a:solidFill>
                      <a:schemeClr val="bg2">
                        <a:lumMod val="85000"/>
                      </a:schemeClr>
                    </a:solidFill>
                  </a:tcPr>
                </a:tc>
                <a:tc>
                  <a:txBody>
                    <a:bodyPr/>
                    <a:lstStyle/>
                    <a:p>
                      <a:pPr algn="r" rtl="0" fontAlgn="ctr"/>
                      <a:r>
                        <a:rPr lang="pl-PL" sz="2200" b="0" i="0" u="none" strike="noStrike">
                          <a:solidFill>
                            <a:schemeClr val="tx1"/>
                          </a:solidFill>
                          <a:effectLst/>
                          <a:latin typeface="+mj-lt"/>
                        </a:rPr>
                        <a:t> </a:t>
                      </a:r>
                    </a:p>
                  </a:txBody>
                  <a:tcPr marL="0" marR="0"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B w="12700" cap="flat" cmpd="sng" algn="ctr">
                      <a:solidFill>
                        <a:schemeClr val="bg2">
                          <a:lumMod val="85000"/>
                        </a:schemeClr>
                      </a:solidFill>
                      <a:prstDash val="solid"/>
                      <a:round/>
                      <a:headEnd type="none" w="med" len="med"/>
                      <a:tailEnd type="none" w="med" len="med"/>
                    </a:lnB>
                    <a:solidFill>
                      <a:schemeClr val="bg2">
                        <a:lumMod val="85000"/>
                      </a:schemeClr>
                    </a:solidFill>
                  </a:tcPr>
                </a:tc>
                <a:tc>
                  <a:txBody>
                    <a:bodyPr/>
                    <a:lstStyle/>
                    <a:p>
                      <a:pPr algn="r" rtl="0" fontAlgn="ctr"/>
                      <a:r>
                        <a:rPr lang="pl-PL" sz="2200" b="0" i="0" u="none" strike="noStrike">
                          <a:solidFill>
                            <a:schemeClr val="tx1"/>
                          </a:solidFill>
                          <a:effectLst/>
                          <a:latin typeface="+mj-lt"/>
                        </a:rPr>
                        <a:t> </a:t>
                      </a:r>
                    </a:p>
                  </a:txBody>
                  <a:tcPr marL="0" marR="0"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B w="12700" cap="flat" cmpd="sng" algn="ctr">
                      <a:solidFill>
                        <a:schemeClr val="bg2">
                          <a:lumMod val="85000"/>
                        </a:schemeClr>
                      </a:solidFill>
                      <a:prstDash val="solid"/>
                      <a:round/>
                      <a:headEnd type="none" w="med" len="med"/>
                      <a:tailEnd type="none" w="med" len="med"/>
                    </a:lnB>
                    <a:solidFill>
                      <a:schemeClr val="bg2">
                        <a:lumMod val="85000"/>
                      </a:schemeClr>
                    </a:solidFill>
                  </a:tcPr>
                </a:tc>
                <a:tc>
                  <a:txBody>
                    <a:bodyPr/>
                    <a:lstStyle/>
                    <a:p>
                      <a:pPr algn="r" rtl="0" fontAlgn="ctr"/>
                      <a:r>
                        <a:rPr lang="pl-PL" sz="2200" b="0" i="0" u="none" strike="noStrike">
                          <a:solidFill>
                            <a:schemeClr val="tx1"/>
                          </a:solidFill>
                          <a:effectLst/>
                          <a:latin typeface="+mj-lt"/>
                        </a:rPr>
                        <a:t> </a:t>
                      </a:r>
                    </a:p>
                  </a:txBody>
                  <a:tcPr marL="0" marR="0"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B w="12700" cap="flat" cmpd="sng" algn="ctr">
                      <a:solidFill>
                        <a:schemeClr val="bg2">
                          <a:lumMod val="85000"/>
                        </a:schemeClr>
                      </a:solidFill>
                      <a:prstDash val="solid"/>
                      <a:round/>
                      <a:headEnd type="none" w="med" len="med"/>
                      <a:tailEnd type="none" w="med" len="med"/>
                    </a:lnB>
                    <a:solidFill>
                      <a:schemeClr val="bg2">
                        <a:lumMod val="85000"/>
                      </a:schemeClr>
                    </a:solidFill>
                  </a:tcPr>
                </a:tc>
                <a:tc>
                  <a:txBody>
                    <a:bodyPr/>
                    <a:lstStyle/>
                    <a:p>
                      <a:pPr algn="r" rtl="0" fontAlgn="ctr"/>
                      <a:r>
                        <a:rPr lang="pl-PL" sz="2200" b="0" i="0" u="none" strike="noStrike">
                          <a:solidFill>
                            <a:schemeClr val="tx1"/>
                          </a:solidFill>
                          <a:effectLst/>
                          <a:latin typeface="+mj-lt"/>
                        </a:rPr>
                        <a:t> </a:t>
                      </a:r>
                    </a:p>
                  </a:txBody>
                  <a:tcPr marL="0" marR="0" marT="0" marB="0" anchor="ctr">
                    <a:lnL w="12700" cap="flat" cmpd="sng" algn="ctr">
                      <a:solidFill>
                        <a:schemeClr val="bg2">
                          <a:lumMod val="85000"/>
                        </a:schemeClr>
                      </a:solidFill>
                      <a:prstDash val="solid"/>
                      <a:round/>
                      <a:headEnd type="none" w="med" len="med"/>
                      <a:tailEnd type="none" w="med" len="med"/>
                    </a:lnL>
                    <a:lnB w="12700" cap="flat" cmpd="sng" algn="ctr">
                      <a:solidFill>
                        <a:schemeClr val="bg2">
                          <a:lumMod val="85000"/>
                        </a:schemeClr>
                      </a:solidFill>
                      <a:prstDash val="solid"/>
                      <a:round/>
                      <a:headEnd type="none" w="med" len="med"/>
                      <a:tailEnd type="none" w="med" len="med"/>
                    </a:lnB>
                    <a:solidFill>
                      <a:schemeClr val="bg2">
                        <a:lumMod val="85000"/>
                      </a:schemeClr>
                    </a:solidFill>
                  </a:tcPr>
                </a:tc>
                <a:extLst>
                  <a:ext uri="{0D108BD9-81ED-4DB2-BD59-A6C34878D82A}">
                    <a16:rowId xmlns:a16="http://schemas.microsoft.com/office/drawing/2014/main" val="4281792206"/>
                  </a:ext>
                </a:extLst>
              </a:tr>
              <a:tr h="540000">
                <a:tc>
                  <a:txBody>
                    <a:bodyPr/>
                    <a:lstStyle/>
                    <a:p>
                      <a:pPr lvl="0" algn="l" rtl="0" fontAlgn="ctr"/>
                      <a:r>
                        <a:rPr lang="pl-PL" sz="2200" b="1" u="none" strike="noStrike">
                          <a:solidFill>
                            <a:schemeClr val="accent6">
                              <a:lumMod val="75000"/>
                            </a:schemeClr>
                          </a:solidFill>
                          <a:effectLst/>
                          <a:latin typeface="+mj-lt"/>
                          <a:ea typeface="Lato Bold" panose="020F0502020204030203" charset="0"/>
                          <a:cs typeface="Lato Bold" panose="020F0502020204030203" charset="0"/>
                        </a:rPr>
                        <a:t>Kapitał własny</a:t>
                      </a:r>
                      <a:endParaRPr lang="pl-PL" sz="2200" b="1" i="0" u="none" strike="noStrike">
                        <a:solidFill>
                          <a:schemeClr val="accent6">
                            <a:lumMod val="75000"/>
                          </a:schemeClr>
                        </a:solidFill>
                        <a:effectLst/>
                        <a:latin typeface="+mj-lt"/>
                        <a:ea typeface="Lato Bold" panose="020F0502020204030203" charset="0"/>
                        <a:cs typeface="Lato Bold" panose="020F0502020204030203" charset="0"/>
                      </a:endParaRPr>
                    </a:p>
                  </a:txBody>
                  <a:tcPr marL="360000" marR="569" marT="569" marB="0" anchor="ctr">
                    <a:lnT w="12700" cap="flat" cmpd="sng" algn="ctr">
                      <a:solidFill>
                        <a:schemeClr val="bg2">
                          <a:lumMod val="85000"/>
                        </a:schemeClr>
                      </a:solidFill>
                      <a:prstDash val="solid"/>
                      <a:round/>
                      <a:headEnd type="none" w="med" len="med"/>
                      <a:tailEnd type="none" w="med" len="med"/>
                    </a:lnT>
                  </a:tcPr>
                </a:tc>
                <a:tc>
                  <a:txBody>
                    <a:bodyPr/>
                    <a:lstStyle/>
                    <a:p>
                      <a:pPr algn="r" rtl="0" fontAlgn="ctr">
                        <a:buNone/>
                      </a:pPr>
                      <a:r>
                        <a:rPr lang="pl-PL" sz="2200" b="1" i="0" u="none" strike="noStrike">
                          <a:solidFill>
                            <a:schemeClr val="tx1"/>
                          </a:solidFill>
                          <a:effectLst/>
                          <a:latin typeface="+mj-lt"/>
                        </a:rPr>
                        <a:t>5 326</a:t>
                      </a:r>
                    </a:p>
                  </a:txBody>
                  <a:tcPr marL="0" marR="0" marT="0" marB="0" anchor="ctr">
                    <a:lnT w="12700" cap="flat" cmpd="sng" algn="ctr">
                      <a:solidFill>
                        <a:schemeClr val="bg2">
                          <a:lumMod val="85000"/>
                        </a:schemeClr>
                      </a:solidFill>
                      <a:prstDash val="solid"/>
                      <a:round/>
                      <a:headEnd type="none" w="med" len="med"/>
                      <a:tailEnd type="none" w="med" len="med"/>
                    </a:lnT>
                  </a:tcPr>
                </a:tc>
                <a:tc>
                  <a:txBody>
                    <a:bodyPr/>
                    <a:lstStyle/>
                    <a:p>
                      <a:pPr algn="r" rtl="0" fontAlgn="ctr">
                        <a:buNone/>
                      </a:pPr>
                      <a:r>
                        <a:rPr lang="pl-PL" sz="2200" b="1" i="0" u="none" strike="noStrike">
                          <a:solidFill>
                            <a:schemeClr val="tx1"/>
                          </a:solidFill>
                          <a:effectLst/>
                          <a:latin typeface="+mj-lt"/>
                        </a:rPr>
                        <a:t>5 084</a:t>
                      </a:r>
                    </a:p>
                  </a:txBody>
                  <a:tcPr marL="0" marR="0" marT="0" marB="0" anchor="ctr">
                    <a:lnT w="12700" cap="flat" cmpd="sng" algn="ctr">
                      <a:solidFill>
                        <a:schemeClr val="bg2">
                          <a:lumMod val="85000"/>
                        </a:schemeClr>
                      </a:solidFill>
                      <a:prstDash val="solid"/>
                      <a:round/>
                      <a:headEnd type="none" w="med" len="med"/>
                      <a:tailEnd type="none" w="med" len="med"/>
                    </a:lnT>
                  </a:tcPr>
                </a:tc>
                <a:tc>
                  <a:txBody>
                    <a:bodyPr/>
                    <a:lstStyle/>
                    <a:p>
                      <a:pPr marL="0" algn="r" rtl="0" fontAlgn="ctr"/>
                      <a:r>
                        <a:rPr lang="pl-PL" sz="2200" b="0" i="0" u="none" strike="noStrike">
                          <a:solidFill>
                            <a:schemeClr val="tx1"/>
                          </a:solidFill>
                          <a:effectLst/>
                          <a:latin typeface="+mj-lt"/>
                          <a:ea typeface="+mn-ea"/>
                          <a:cs typeface="+mn-cs"/>
                        </a:rPr>
                        <a:t>4 763</a:t>
                      </a:r>
                    </a:p>
                  </a:txBody>
                  <a:tcPr marL="0" marR="0" marT="0" marB="0" anchor="ctr">
                    <a:lnT w="12700" cap="flat" cmpd="sng" algn="ctr">
                      <a:solidFill>
                        <a:schemeClr val="bg2">
                          <a:lumMod val="85000"/>
                        </a:schemeClr>
                      </a:solidFill>
                      <a:prstDash val="solid"/>
                      <a:round/>
                      <a:headEnd type="none" w="med" len="med"/>
                      <a:tailEnd type="none" w="med" len="med"/>
                    </a:lnT>
                  </a:tcPr>
                </a:tc>
                <a:tc>
                  <a:txBody>
                    <a:bodyPr/>
                    <a:lstStyle/>
                    <a:p>
                      <a:pPr algn="r" rtl="0" fontAlgn="ctr"/>
                      <a:r>
                        <a:rPr lang="pl-PL" sz="2200" b="1" i="0" u="none" strike="noStrike">
                          <a:solidFill>
                            <a:schemeClr val="tx1"/>
                          </a:solidFill>
                          <a:effectLst/>
                          <a:latin typeface="+mj-lt"/>
                        </a:rPr>
                        <a:t>4 778</a:t>
                      </a:r>
                    </a:p>
                  </a:txBody>
                  <a:tcPr marL="0" marR="0" marT="0" marB="0" anchor="ctr">
                    <a:lnT w="12700" cap="flat" cmpd="sng" algn="ctr">
                      <a:solidFill>
                        <a:schemeClr val="bg2">
                          <a:lumMod val="85000"/>
                        </a:schemeClr>
                      </a:solidFill>
                      <a:prstDash val="solid"/>
                      <a:round/>
                      <a:headEnd type="none" w="med" len="med"/>
                      <a:tailEnd type="none" w="med" len="med"/>
                    </a:lnT>
                  </a:tcPr>
                </a:tc>
                <a:tc>
                  <a:txBody>
                    <a:bodyPr/>
                    <a:lstStyle/>
                    <a:p>
                      <a:pPr algn="r" rtl="0" fontAlgn="ctr"/>
                      <a:r>
                        <a:rPr lang="pl-PL" sz="2200" b="1" i="0" u="none" strike="noStrike" dirty="0">
                          <a:solidFill>
                            <a:schemeClr val="tx1"/>
                          </a:solidFill>
                          <a:effectLst/>
                          <a:latin typeface="+mj-lt"/>
                        </a:rPr>
                        <a:t>4 529</a:t>
                      </a:r>
                    </a:p>
                  </a:txBody>
                  <a:tcPr marL="0" marR="0" marT="0" marB="0" anchor="ctr">
                    <a:lnT w="12700" cap="flat" cmpd="sng" algn="ctr">
                      <a:solidFill>
                        <a:schemeClr val="bg2">
                          <a:lumMod val="85000"/>
                        </a:schemeClr>
                      </a:solidFill>
                      <a:prstDash val="solid"/>
                      <a:round/>
                      <a:headEnd type="none" w="med" len="med"/>
                      <a:tailEnd type="none" w="med" len="med"/>
                    </a:lnT>
                  </a:tcPr>
                </a:tc>
                <a:tc>
                  <a:txBody>
                    <a:bodyPr/>
                    <a:lstStyle/>
                    <a:p>
                      <a:pPr algn="r" rtl="0" fontAlgn="ctr"/>
                      <a:r>
                        <a:rPr lang="pl-PL" sz="2200" b="1" i="0" u="none" strike="noStrike">
                          <a:solidFill>
                            <a:srgbClr val="1D1D1B"/>
                          </a:solidFill>
                          <a:effectLst/>
                          <a:latin typeface="+mj-lt"/>
                        </a:rPr>
                        <a:t>4 408</a:t>
                      </a:r>
                    </a:p>
                  </a:txBody>
                  <a:tcPr marL="0" marR="0" marT="0" marB="0" anchor="ctr">
                    <a:lnT w="12700" cap="flat" cmpd="sng" algn="ctr">
                      <a:solidFill>
                        <a:schemeClr val="bg2">
                          <a:lumMod val="85000"/>
                        </a:schemeClr>
                      </a:solidFill>
                      <a:prstDash val="solid"/>
                      <a:round/>
                      <a:headEnd type="none" w="med" len="med"/>
                      <a:tailEnd type="none" w="med" len="med"/>
                    </a:lnT>
                  </a:tcPr>
                </a:tc>
                <a:tc>
                  <a:txBody>
                    <a:bodyPr/>
                    <a:lstStyle/>
                    <a:p>
                      <a:pPr algn="r" rtl="0" fontAlgn="ctr"/>
                      <a:r>
                        <a:rPr lang="pl-PL" sz="2200" b="1" i="0" u="none" strike="noStrike">
                          <a:solidFill>
                            <a:schemeClr val="tx1"/>
                          </a:solidFill>
                          <a:effectLst/>
                          <a:latin typeface="+mj-lt"/>
                        </a:rPr>
                        <a:t>4 107</a:t>
                      </a:r>
                    </a:p>
                  </a:txBody>
                  <a:tcPr marL="0" marR="0" marT="0" marB="0" anchor="ctr">
                    <a:lnT w="12700" cap="flat" cmpd="sng" algn="ctr">
                      <a:solidFill>
                        <a:schemeClr val="bg2">
                          <a:lumMod val="85000"/>
                        </a:schemeClr>
                      </a:solidFill>
                      <a:prstDash val="solid"/>
                      <a:round/>
                      <a:headEnd type="none" w="med" len="med"/>
                      <a:tailEnd type="none" w="med" len="med"/>
                    </a:lnT>
                  </a:tcPr>
                </a:tc>
                <a:tc>
                  <a:txBody>
                    <a:bodyPr/>
                    <a:lstStyle/>
                    <a:p>
                      <a:pPr algn="r" rtl="0" fontAlgn="ctr"/>
                      <a:r>
                        <a:rPr lang="pl-PL" sz="2200" b="1" i="0" u="none" strike="noStrike">
                          <a:solidFill>
                            <a:schemeClr val="tx1"/>
                          </a:solidFill>
                          <a:effectLst/>
                          <a:latin typeface="+mj-lt"/>
                        </a:rPr>
                        <a:t>4 156</a:t>
                      </a:r>
                    </a:p>
                  </a:txBody>
                  <a:tcPr marL="0" marR="0" marT="0" marB="0" anchor="ctr">
                    <a:lnT w="12700" cap="flat" cmpd="sng" algn="ctr">
                      <a:solidFill>
                        <a:schemeClr val="bg2">
                          <a:lumMod val="85000"/>
                        </a:schemeClr>
                      </a:solidFill>
                      <a:prstDash val="solid"/>
                      <a:round/>
                      <a:headEnd type="none" w="med" len="med"/>
                      <a:tailEnd type="none" w="med" len="med"/>
                    </a:lnT>
                  </a:tcPr>
                </a:tc>
                <a:tc>
                  <a:txBody>
                    <a:bodyPr/>
                    <a:lstStyle/>
                    <a:p>
                      <a:pPr algn="r" rtl="0" fontAlgn="ctr"/>
                      <a:r>
                        <a:rPr lang="pl-PL" sz="2200" b="1" i="0" u="none" strike="noStrike">
                          <a:solidFill>
                            <a:schemeClr val="tx1"/>
                          </a:solidFill>
                          <a:effectLst/>
                          <a:latin typeface="+mj-lt"/>
                        </a:rPr>
                        <a:t>3 791</a:t>
                      </a:r>
                    </a:p>
                  </a:txBody>
                  <a:tcPr marL="0" marR="0" marT="0" marB="0" anchor="ctr">
                    <a:lnT w="12700" cap="flat" cmpd="sng" algn="ctr">
                      <a:solidFill>
                        <a:schemeClr val="bg2">
                          <a:lumMod val="85000"/>
                        </a:schemeClr>
                      </a:solidFill>
                      <a:prstDash val="solid"/>
                      <a:round/>
                      <a:headEnd type="none" w="med" len="med"/>
                      <a:tailEnd type="none" w="med" len="med"/>
                    </a:lnT>
                  </a:tcPr>
                </a:tc>
                <a:tc>
                  <a:txBody>
                    <a:bodyPr/>
                    <a:lstStyle/>
                    <a:p>
                      <a:pPr algn="r" rtl="0" fontAlgn="ctr"/>
                      <a:r>
                        <a:rPr lang="pl-PL" sz="2200" b="1" i="0" u="none" strike="noStrike">
                          <a:solidFill>
                            <a:schemeClr val="tx1"/>
                          </a:solidFill>
                          <a:effectLst/>
                          <a:latin typeface="+mj-lt"/>
                        </a:rPr>
                        <a:t>3 725</a:t>
                      </a:r>
                    </a:p>
                  </a:txBody>
                  <a:tcPr marL="0" marR="0" marT="0" marB="0" anchor="ctr">
                    <a:lnT w="12700" cap="flat" cmpd="sng" algn="ctr">
                      <a:solidFill>
                        <a:schemeClr val="bg2">
                          <a:lumMod val="85000"/>
                        </a:schemeClr>
                      </a:solidFill>
                      <a:prstDash val="solid"/>
                      <a:round/>
                      <a:headEnd type="none" w="med" len="med"/>
                      <a:tailEnd type="none" w="med" len="med"/>
                    </a:lnT>
                  </a:tcPr>
                </a:tc>
                <a:extLst>
                  <a:ext uri="{0D108BD9-81ED-4DB2-BD59-A6C34878D82A}">
                    <a16:rowId xmlns:a16="http://schemas.microsoft.com/office/drawing/2014/main" val="1780628669"/>
                  </a:ext>
                </a:extLst>
              </a:tr>
              <a:tr h="540000">
                <a:tc>
                  <a:txBody>
                    <a:bodyPr/>
                    <a:lstStyle/>
                    <a:p>
                      <a:pPr lvl="0" algn="l" rtl="0" fontAlgn="ctr"/>
                      <a:r>
                        <a:rPr lang="pl-PL" sz="2200" b="0" u="none" strike="noStrike">
                          <a:solidFill>
                            <a:schemeClr val="accent6">
                              <a:lumMod val="75000"/>
                            </a:schemeClr>
                          </a:solidFill>
                          <a:effectLst/>
                          <a:latin typeface="+mj-lt"/>
                          <a:ea typeface="Lato Bold" panose="020F0502020204030203" charset="0"/>
                          <a:cs typeface="Lato Bold" panose="020F0502020204030203" charset="0"/>
                        </a:rPr>
                        <a:t>w tym: Zyski zatrzymane</a:t>
                      </a:r>
                      <a:endParaRPr lang="pl-PL" sz="2200" b="0" i="0" u="none" strike="noStrike">
                        <a:solidFill>
                          <a:schemeClr val="accent6">
                            <a:lumMod val="75000"/>
                          </a:schemeClr>
                        </a:solidFill>
                        <a:effectLst/>
                        <a:latin typeface="+mj-lt"/>
                        <a:ea typeface="Lato Bold" panose="020F0502020204030203" charset="0"/>
                        <a:cs typeface="Lato Bold" panose="020F0502020204030203" charset="0"/>
                      </a:endParaRPr>
                    </a:p>
                  </a:txBody>
                  <a:tcPr marL="360000" marR="569" marT="569" marB="0" anchor="ctr">
                    <a:solidFill>
                      <a:schemeClr val="bg2">
                        <a:lumMod val="95000"/>
                      </a:schemeClr>
                    </a:solidFill>
                  </a:tcPr>
                </a:tc>
                <a:tc>
                  <a:txBody>
                    <a:bodyPr/>
                    <a:lstStyle/>
                    <a:p>
                      <a:pPr algn="r" rtl="0" fontAlgn="ctr">
                        <a:buNone/>
                      </a:pPr>
                      <a:r>
                        <a:rPr lang="pl-PL" sz="2200" b="0" i="0" u="none" strike="noStrike">
                          <a:solidFill>
                            <a:schemeClr val="tx1"/>
                          </a:solidFill>
                          <a:effectLst/>
                          <a:latin typeface="+mj-lt"/>
                        </a:rPr>
                        <a:t>4 745</a:t>
                      </a:r>
                    </a:p>
                  </a:txBody>
                  <a:tcPr marL="0" marR="0" marT="0" marB="0" anchor="ctr">
                    <a:solidFill>
                      <a:schemeClr val="bg2">
                        <a:lumMod val="95000"/>
                      </a:schemeClr>
                    </a:solidFill>
                  </a:tcPr>
                </a:tc>
                <a:tc>
                  <a:txBody>
                    <a:bodyPr/>
                    <a:lstStyle/>
                    <a:p>
                      <a:pPr algn="r" rtl="0" fontAlgn="ctr">
                        <a:buNone/>
                      </a:pPr>
                      <a:r>
                        <a:rPr lang="pl-PL" sz="2200" b="0" i="0" u="none" strike="noStrike">
                          <a:solidFill>
                            <a:schemeClr val="tx1"/>
                          </a:solidFill>
                          <a:effectLst/>
                          <a:latin typeface="+mj-lt"/>
                        </a:rPr>
                        <a:t>4 537</a:t>
                      </a:r>
                    </a:p>
                  </a:txBody>
                  <a:tcPr marL="0" marR="0" marT="0" marB="0" anchor="ctr">
                    <a:solidFill>
                      <a:schemeClr val="bg2">
                        <a:lumMod val="95000"/>
                      </a:schemeClr>
                    </a:solidFill>
                  </a:tcPr>
                </a:tc>
                <a:tc>
                  <a:txBody>
                    <a:bodyPr/>
                    <a:lstStyle/>
                    <a:p>
                      <a:pPr marL="0" algn="r" rtl="0" fontAlgn="ctr"/>
                      <a:r>
                        <a:rPr lang="pl-PL" sz="2200" b="0" i="0" u="none" strike="noStrike">
                          <a:solidFill>
                            <a:schemeClr val="tx1"/>
                          </a:solidFill>
                          <a:effectLst/>
                          <a:latin typeface="+mj-lt"/>
                          <a:ea typeface="+mn-ea"/>
                          <a:cs typeface="+mn-cs"/>
                        </a:rPr>
                        <a:t>4 244</a:t>
                      </a:r>
                    </a:p>
                  </a:txBody>
                  <a:tcPr marL="0" marR="0" marT="0" marB="0" anchor="ctr">
                    <a:solidFill>
                      <a:schemeClr val="bg2">
                        <a:lumMod val="95000"/>
                      </a:schemeClr>
                    </a:solidFill>
                  </a:tcPr>
                </a:tc>
                <a:tc>
                  <a:txBody>
                    <a:bodyPr/>
                    <a:lstStyle/>
                    <a:p>
                      <a:pPr algn="r" rtl="0" fontAlgn="ctr"/>
                      <a:r>
                        <a:rPr lang="pl-PL" sz="2200" b="0" i="0" u="none" strike="noStrike">
                          <a:solidFill>
                            <a:schemeClr val="tx1"/>
                          </a:solidFill>
                          <a:effectLst/>
                          <a:latin typeface="+mj-lt"/>
                        </a:rPr>
                        <a:t>4 261</a:t>
                      </a:r>
                    </a:p>
                  </a:txBody>
                  <a:tcPr marL="0" marR="0" marT="0" marB="0" anchor="ctr">
                    <a:solidFill>
                      <a:schemeClr val="bg2">
                        <a:lumMod val="95000"/>
                      </a:schemeClr>
                    </a:solidFill>
                  </a:tcPr>
                </a:tc>
                <a:tc>
                  <a:txBody>
                    <a:bodyPr/>
                    <a:lstStyle/>
                    <a:p>
                      <a:pPr algn="r" rtl="0" fontAlgn="ctr"/>
                      <a:r>
                        <a:rPr lang="pl-PL" sz="2200" b="0" i="0" u="none" strike="noStrike">
                          <a:solidFill>
                            <a:schemeClr val="tx1"/>
                          </a:solidFill>
                          <a:effectLst/>
                          <a:latin typeface="+mj-lt"/>
                        </a:rPr>
                        <a:t>4 009</a:t>
                      </a:r>
                    </a:p>
                  </a:txBody>
                  <a:tcPr marL="0" marR="0" marT="0" marB="0" anchor="ctr">
                    <a:solidFill>
                      <a:schemeClr val="bg2">
                        <a:lumMod val="95000"/>
                      </a:schemeClr>
                    </a:solidFill>
                  </a:tcPr>
                </a:tc>
                <a:tc>
                  <a:txBody>
                    <a:bodyPr/>
                    <a:lstStyle/>
                    <a:p>
                      <a:pPr algn="r" rtl="0" fontAlgn="ctr"/>
                      <a:r>
                        <a:rPr lang="pl-PL" sz="2200" b="0" i="0" u="none" strike="noStrike">
                          <a:solidFill>
                            <a:srgbClr val="1D1D1B"/>
                          </a:solidFill>
                          <a:effectLst/>
                          <a:latin typeface="+mj-lt"/>
                        </a:rPr>
                        <a:t>3 894</a:t>
                      </a:r>
                    </a:p>
                  </a:txBody>
                  <a:tcPr marL="0" marR="0" marT="0" marB="0" anchor="ctr">
                    <a:solidFill>
                      <a:schemeClr val="bg2">
                        <a:lumMod val="95000"/>
                      </a:schemeClr>
                    </a:solidFill>
                  </a:tcPr>
                </a:tc>
                <a:tc>
                  <a:txBody>
                    <a:bodyPr/>
                    <a:lstStyle/>
                    <a:p>
                      <a:pPr algn="r" rtl="0" fontAlgn="ctr"/>
                      <a:r>
                        <a:rPr lang="pl-PL" sz="2200" b="0" i="0" u="none" strike="noStrike">
                          <a:solidFill>
                            <a:schemeClr val="tx1"/>
                          </a:solidFill>
                          <a:effectLst/>
                          <a:latin typeface="+mj-lt"/>
                        </a:rPr>
                        <a:t>3 538</a:t>
                      </a:r>
                    </a:p>
                  </a:txBody>
                  <a:tcPr marL="0" marR="0" marT="0" marB="0" anchor="ctr">
                    <a:solidFill>
                      <a:schemeClr val="bg2">
                        <a:lumMod val="95000"/>
                      </a:schemeClr>
                    </a:solidFill>
                  </a:tcPr>
                </a:tc>
                <a:tc>
                  <a:txBody>
                    <a:bodyPr/>
                    <a:lstStyle/>
                    <a:p>
                      <a:pPr algn="r" rtl="0" fontAlgn="ctr"/>
                      <a:r>
                        <a:rPr lang="pl-PL" sz="2200" b="0" i="0" u="none" strike="noStrike">
                          <a:solidFill>
                            <a:schemeClr val="tx1"/>
                          </a:solidFill>
                          <a:effectLst/>
                          <a:latin typeface="+mj-lt"/>
                        </a:rPr>
                        <a:t>3 622</a:t>
                      </a:r>
                    </a:p>
                  </a:txBody>
                  <a:tcPr marL="0" marR="0" marT="0" marB="0" anchor="ctr">
                    <a:solidFill>
                      <a:schemeClr val="bg2">
                        <a:lumMod val="95000"/>
                      </a:schemeClr>
                    </a:solidFill>
                  </a:tcPr>
                </a:tc>
                <a:tc>
                  <a:txBody>
                    <a:bodyPr/>
                    <a:lstStyle/>
                    <a:p>
                      <a:pPr algn="r" rtl="0" fontAlgn="ctr"/>
                      <a:r>
                        <a:rPr lang="pl-PL" sz="2200" b="0" i="0" u="none" strike="noStrike">
                          <a:solidFill>
                            <a:schemeClr val="tx1"/>
                          </a:solidFill>
                          <a:effectLst/>
                          <a:latin typeface="+mj-lt"/>
                        </a:rPr>
                        <a:t>3 283</a:t>
                      </a:r>
                    </a:p>
                  </a:txBody>
                  <a:tcPr marL="0" marR="0" marT="0" marB="0" anchor="ctr">
                    <a:solidFill>
                      <a:schemeClr val="bg2">
                        <a:lumMod val="95000"/>
                      </a:schemeClr>
                    </a:solidFill>
                  </a:tcPr>
                </a:tc>
                <a:tc>
                  <a:txBody>
                    <a:bodyPr/>
                    <a:lstStyle/>
                    <a:p>
                      <a:pPr algn="r" rtl="0" fontAlgn="ctr"/>
                      <a:r>
                        <a:rPr lang="pl-PL" sz="2200" b="0" i="0" u="none" strike="noStrike">
                          <a:solidFill>
                            <a:schemeClr val="tx1"/>
                          </a:solidFill>
                          <a:effectLst/>
                          <a:latin typeface="+mj-lt"/>
                        </a:rPr>
                        <a:t>3 056</a:t>
                      </a:r>
                    </a:p>
                  </a:txBody>
                  <a:tcPr marL="0" marR="0" marT="0" marB="0" anchor="ctr">
                    <a:solidFill>
                      <a:schemeClr val="bg2">
                        <a:lumMod val="95000"/>
                      </a:schemeClr>
                    </a:solidFill>
                  </a:tcPr>
                </a:tc>
                <a:extLst>
                  <a:ext uri="{0D108BD9-81ED-4DB2-BD59-A6C34878D82A}">
                    <a16:rowId xmlns:a16="http://schemas.microsoft.com/office/drawing/2014/main" val="3909751085"/>
                  </a:ext>
                </a:extLst>
              </a:tr>
              <a:tr h="540000">
                <a:tc>
                  <a:txBody>
                    <a:bodyPr/>
                    <a:lstStyle/>
                    <a:p>
                      <a:pPr lvl="0" algn="l" rtl="0" fontAlgn="ctr"/>
                      <a:r>
                        <a:rPr lang="pl-PL" sz="2200" b="1" u="none" strike="noStrike">
                          <a:solidFill>
                            <a:schemeClr val="accent6">
                              <a:lumMod val="75000"/>
                            </a:schemeClr>
                          </a:solidFill>
                          <a:effectLst/>
                          <a:latin typeface="+mj-lt"/>
                          <a:ea typeface="Lato Bold" panose="020F0502020204030203" charset="0"/>
                          <a:cs typeface="Lato Bold" panose="020F0502020204030203" charset="0"/>
                        </a:rPr>
                        <a:t>Zobowiązania</a:t>
                      </a:r>
                      <a:endParaRPr lang="pl-PL" sz="2200" b="1" i="0" u="none" strike="noStrike">
                        <a:solidFill>
                          <a:schemeClr val="accent6">
                            <a:lumMod val="75000"/>
                          </a:schemeClr>
                        </a:solidFill>
                        <a:effectLst/>
                        <a:latin typeface="+mj-lt"/>
                        <a:ea typeface="Lato Bold" panose="020F0502020204030203" charset="0"/>
                        <a:cs typeface="Lato Bold" panose="020F0502020204030203" charset="0"/>
                      </a:endParaRPr>
                    </a:p>
                  </a:txBody>
                  <a:tcPr marL="360000" marR="569" marT="569" marB="0" anchor="ctr">
                    <a:lnB w="12700" cap="flat" cmpd="sng" algn="ctr">
                      <a:solidFill>
                        <a:schemeClr val="bg1"/>
                      </a:solidFill>
                      <a:prstDash val="solid"/>
                      <a:round/>
                      <a:headEnd type="none" w="med" len="med"/>
                      <a:tailEnd type="none" w="med" len="med"/>
                    </a:lnB>
                  </a:tcPr>
                </a:tc>
                <a:tc>
                  <a:txBody>
                    <a:bodyPr/>
                    <a:lstStyle/>
                    <a:p>
                      <a:pPr algn="r" rtl="0" fontAlgn="ctr">
                        <a:buNone/>
                      </a:pPr>
                      <a:r>
                        <a:rPr lang="pl-PL" sz="2200" b="1" i="0" u="none" strike="noStrike">
                          <a:solidFill>
                            <a:schemeClr val="tx1"/>
                          </a:solidFill>
                          <a:effectLst/>
                          <a:latin typeface="+mj-lt"/>
                        </a:rPr>
                        <a:t>7 706</a:t>
                      </a:r>
                    </a:p>
                  </a:txBody>
                  <a:tcPr marL="0" marR="0" marT="0" marB="0" anchor="ctr"/>
                </a:tc>
                <a:tc>
                  <a:txBody>
                    <a:bodyPr/>
                    <a:lstStyle/>
                    <a:p>
                      <a:pPr algn="r" rtl="0" fontAlgn="ctr">
                        <a:buNone/>
                      </a:pPr>
                      <a:r>
                        <a:rPr lang="pl-PL" sz="2200" b="1" i="0" u="none" strike="noStrike">
                          <a:solidFill>
                            <a:schemeClr val="tx1"/>
                          </a:solidFill>
                          <a:effectLst/>
                          <a:latin typeface="+mj-lt"/>
                        </a:rPr>
                        <a:t>7 546</a:t>
                      </a:r>
                    </a:p>
                  </a:txBody>
                  <a:tcPr marL="0" marR="0" marT="0" marB="0" anchor="ctr"/>
                </a:tc>
                <a:tc>
                  <a:txBody>
                    <a:bodyPr/>
                    <a:lstStyle/>
                    <a:p>
                      <a:pPr marL="0" algn="r" rtl="0" fontAlgn="ctr"/>
                      <a:r>
                        <a:rPr lang="pl-PL" sz="2200" b="0" i="0" u="none" strike="noStrike" dirty="0">
                          <a:solidFill>
                            <a:schemeClr val="tx1"/>
                          </a:solidFill>
                          <a:effectLst/>
                          <a:latin typeface="+mj-lt"/>
                          <a:ea typeface="+mn-ea"/>
                          <a:cs typeface="+mn-cs"/>
                        </a:rPr>
                        <a:t>7 336</a:t>
                      </a:r>
                    </a:p>
                  </a:txBody>
                  <a:tcPr marL="0" marR="0" marT="0" marB="0" anchor="ctr"/>
                </a:tc>
                <a:tc>
                  <a:txBody>
                    <a:bodyPr/>
                    <a:lstStyle/>
                    <a:p>
                      <a:pPr algn="r" rtl="0" fontAlgn="ctr"/>
                      <a:r>
                        <a:rPr lang="pl-PL" sz="2200" b="1" i="0" u="none" strike="noStrike">
                          <a:solidFill>
                            <a:schemeClr val="tx1"/>
                          </a:solidFill>
                          <a:effectLst/>
                          <a:latin typeface="+mj-lt"/>
                        </a:rPr>
                        <a:t>6 884</a:t>
                      </a:r>
                    </a:p>
                  </a:txBody>
                  <a:tcPr marL="0" marR="0" marT="0" marB="0" anchor="ctr"/>
                </a:tc>
                <a:tc>
                  <a:txBody>
                    <a:bodyPr/>
                    <a:lstStyle/>
                    <a:p>
                      <a:pPr algn="r" rtl="0" fontAlgn="ctr"/>
                      <a:r>
                        <a:rPr lang="pl-PL" sz="2200" b="1" i="0" u="none" strike="noStrike">
                          <a:solidFill>
                            <a:schemeClr val="tx1"/>
                          </a:solidFill>
                          <a:effectLst/>
                          <a:latin typeface="+mj-lt"/>
                        </a:rPr>
                        <a:t>7 120</a:t>
                      </a:r>
                    </a:p>
                  </a:txBody>
                  <a:tcPr marL="0" marR="0" marT="0" marB="0" anchor="ctr"/>
                </a:tc>
                <a:tc>
                  <a:txBody>
                    <a:bodyPr/>
                    <a:lstStyle/>
                    <a:p>
                      <a:pPr algn="r" rtl="0" fontAlgn="ctr"/>
                      <a:r>
                        <a:rPr lang="pl-PL" sz="2200" b="1" i="0" u="none" strike="noStrike">
                          <a:solidFill>
                            <a:srgbClr val="1D1D1B"/>
                          </a:solidFill>
                          <a:effectLst/>
                          <a:latin typeface="+mj-lt"/>
                        </a:rPr>
                        <a:t>6 406</a:t>
                      </a:r>
                    </a:p>
                  </a:txBody>
                  <a:tcPr marL="0" marR="0" marT="0" marB="0" anchor="ctr"/>
                </a:tc>
                <a:tc>
                  <a:txBody>
                    <a:bodyPr/>
                    <a:lstStyle/>
                    <a:p>
                      <a:pPr algn="r" rtl="0" fontAlgn="ctr"/>
                      <a:r>
                        <a:rPr lang="pl-PL" sz="2200" b="1" i="0" u="none" strike="noStrike">
                          <a:solidFill>
                            <a:schemeClr val="tx1"/>
                          </a:solidFill>
                          <a:effectLst/>
                          <a:latin typeface="+mj-lt"/>
                        </a:rPr>
                        <a:t>6 115</a:t>
                      </a:r>
                    </a:p>
                  </a:txBody>
                  <a:tcPr marL="0" marR="0" marT="0" marB="0" anchor="ctr"/>
                </a:tc>
                <a:tc>
                  <a:txBody>
                    <a:bodyPr/>
                    <a:lstStyle/>
                    <a:p>
                      <a:pPr algn="r" rtl="0" fontAlgn="ctr"/>
                      <a:r>
                        <a:rPr lang="pl-PL" sz="2200" b="1" i="0" u="none" strike="noStrike">
                          <a:solidFill>
                            <a:schemeClr val="tx1"/>
                          </a:solidFill>
                          <a:effectLst/>
                          <a:latin typeface="+mj-lt"/>
                        </a:rPr>
                        <a:t>5 787</a:t>
                      </a:r>
                    </a:p>
                  </a:txBody>
                  <a:tcPr marL="0" marR="0" marT="0" marB="0" anchor="ctr"/>
                </a:tc>
                <a:tc>
                  <a:txBody>
                    <a:bodyPr/>
                    <a:lstStyle/>
                    <a:p>
                      <a:pPr algn="r" rtl="0" fontAlgn="ctr"/>
                      <a:r>
                        <a:rPr lang="pl-PL" sz="2200" b="1" i="0" u="none" strike="noStrike">
                          <a:solidFill>
                            <a:schemeClr val="tx1"/>
                          </a:solidFill>
                          <a:effectLst/>
                          <a:latin typeface="+mj-lt"/>
                        </a:rPr>
                        <a:t>6 138</a:t>
                      </a:r>
                    </a:p>
                  </a:txBody>
                  <a:tcPr marL="0" marR="0" marT="0" marB="0" anchor="ctr"/>
                </a:tc>
                <a:tc>
                  <a:txBody>
                    <a:bodyPr/>
                    <a:lstStyle/>
                    <a:p>
                      <a:pPr algn="r" rtl="0" fontAlgn="ctr"/>
                      <a:r>
                        <a:rPr lang="pl-PL" sz="2200" b="1" i="0" u="none" strike="noStrike">
                          <a:solidFill>
                            <a:schemeClr val="tx1"/>
                          </a:solidFill>
                          <a:effectLst/>
                          <a:latin typeface="+mj-lt"/>
                        </a:rPr>
                        <a:t>5 471</a:t>
                      </a:r>
                    </a:p>
                  </a:txBody>
                  <a:tcPr marL="0" marR="0" marT="0" marB="0" anchor="ctr"/>
                </a:tc>
                <a:extLst>
                  <a:ext uri="{0D108BD9-81ED-4DB2-BD59-A6C34878D82A}">
                    <a16:rowId xmlns:a16="http://schemas.microsoft.com/office/drawing/2014/main" val="2039407219"/>
                  </a:ext>
                </a:extLst>
              </a:tr>
              <a:tr h="540000">
                <a:tc>
                  <a:txBody>
                    <a:bodyPr/>
                    <a:lstStyle/>
                    <a:p>
                      <a:pPr lvl="0" algn="l" rtl="0" fontAlgn="ctr"/>
                      <a:r>
                        <a:rPr lang="pl-PL" sz="2200" b="0" u="none" strike="noStrike">
                          <a:solidFill>
                            <a:schemeClr val="accent6">
                              <a:lumMod val="75000"/>
                            </a:schemeClr>
                          </a:solidFill>
                          <a:effectLst/>
                          <a:latin typeface="+mj-lt"/>
                          <a:ea typeface="Lato Bold" panose="020F0502020204030203" charset="0"/>
                          <a:cs typeface="Lato Bold" panose="020F0502020204030203" charset="0"/>
                        </a:rPr>
                        <a:t>w tym: Kredyty i leasingi</a:t>
                      </a:r>
                      <a:endParaRPr lang="pl-PL" sz="2200" b="0" i="0" u="none" strike="noStrike">
                        <a:solidFill>
                          <a:schemeClr val="accent6">
                            <a:lumMod val="75000"/>
                          </a:schemeClr>
                        </a:solidFill>
                        <a:effectLst/>
                        <a:latin typeface="+mj-lt"/>
                        <a:ea typeface="Lato Bold" panose="020F0502020204030203" charset="0"/>
                        <a:cs typeface="Lato Bold" panose="020F0502020204030203" charset="0"/>
                      </a:endParaRPr>
                    </a:p>
                  </a:txBody>
                  <a:tcPr marL="360000" marR="569" marT="569"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5000"/>
                      </a:schemeClr>
                    </a:solidFill>
                  </a:tcPr>
                </a:tc>
                <a:tc>
                  <a:txBody>
                    <a:bodyPr/>
                    <a:lstStyle/>
                    <a:p>
                      <a:pPr algn="r" rtl="0" fontAlgn="ctr">
                        <a:buNone/>
                      </a:pPr>
                      <a:r>
                        <a:rPr lang="pl-PL" sz="2200" b="0" i="0" u="none" strike="noStrike">
                          <a:solidFill>
                            <a:schemeClr val="tx1"/>
                          </a:solidFill>
                          <a:effectLst/>
                          <a:latin typeface="+mj-lt"/>
                        </a:rPr>
                        <a:t>3 766</a:t>
                      </a:r>
                    </a:p>
                  </a:txBody>
                  <a:tcPr marL="0" marR="0" marT="0" marB="0" anchor="ctr">
                    <a:solidFill>
                      <a:schemeClr val="bg2">
                        <a:lumMod val="95000"/>
                      </a:schemeClr>
                    </a:solidFill>
                  </a:tcPr>
                </a:tc>
                <a:tc>
                  <a:txBody>
                    <a:bodyPr/>
                    <a:lstStyle/>
                    <a:p>
                      <a:pPr algn="r" rtl="0" fontAlgn="ctr">
                        <a:buNone/>
                      </a:pPr>
                      <a:r>
                        <a:rPr lang="pl-PL" sz="2200" b="0" i="0" u="none" strike="noStrike" dirty="0">
                          <a:solidFill>
                            <a:schemeClr val="tx1"/>
                          </a:solidFill>
                          <a:effectLst/>
                          <a:latin typeface="+mj-lt"/>
                        </a:rPr>
                        <a:t>3 615</a:t>
                      </a:r>
                    </a:p>
                  </a:txBody>
                  <a:tcPr marL="0" marR="0" marT="0" marB="0" anchor="ctr">
                    <a:solidFill>
                      <a:schemeClr val="bg2">
                        <a:lumMod val="95000"/>
                      </a:schemeClr>
                    </a:solidFill>
                  </a:tcPr>
                </a:tc>
                <a:tc>
                  <a:txBody>
                    <a:bodyPr/>
                    <a:lstStyle/>
                    <a:p>
                      <a:pPr marL="0" algn="r" rtl="0" fontAlgn="ctr"/>
                      <a:r>
                        <a:rPr lang="pl-PL" sz="2200" b="0" i="0" u="none" strike="noStrike" dirty="0">
                          <a:solidFill>
                            <a:schemeClr val="tx1"/>
                          </a:solidFill>
                          <a:effectLst/>
                          <a:latin typeface="+mj-lt"/>
                          <a:ea typeface="+mn-ea"/>
                          <a:cs typeface="+mn-cs"/>
                        </a:rPr>
                        <a:t>3 154</a:t>
                      </a:r>
                    </a:p>
                  </a:txBody>
                  <a:tcPr marL="0" marR="0" marT="0" marB="0" anchor="ctr">
                    <a:solidFill>
                      <a:schemeClr val="bg2">
                        <a:lumMod val="95000"/>
                      </a:schemeClr>
                    </a:solidFill>
                  </a:tcPr>
                </a:tc>
                <a:tc>
                  <a:txBody>
                    <a:bodyPr/>
                    <a:lstStyle/>
                    <a:p>
                      <a:pPr algn="r" rtl="0" fontAlgn="ctr"/>
                      <a:r>
                        <a:rPr lang="pl-PL" sz="2200" b="0" i="0" u="none" strike="noStrike">
                          <a:solidFill>
                            <a:schemeClr val="tx1"/>
                          </a:solidFill>
                          <a:effectLst/>
                          <a:latin typeface="+mj-lt"/>
                        </a:rPr>
                        <a:t>3 295</a:t>
                      </a:r>
                    </a:p>
                  </a:txBody>
                  <a:tcPr marL="0" marR="0" marT="0" marB="0" anchor="ctr">
                    <a:solidFill>
                      <a:schemeClr val="bg2">
                        <a:lumMod val="95000"/>
                      </a:schemeClr>
                    </a:solidFill>
                  </a:tcPr>
                </a:tc>
                <a:tc>
                  <a:txBody>
                    <a:bodyPr/>
                    <a:lstStyle/>
                    <a:p>
                      <a:pPr algn="r" rtl="0" fontAlgn="ctr"/>
                      <a:r>
                        <a:rPr lang="pl-PL" sz="2200" b="0" i="0" u="none" strike="noStrike" dirty="0">
                          <a:solidFill>
                            <a:schemeClr val="tx1"/>
                          </a:solidFill>
                          <a:effectLst/>
                          <a:latin typeface="+mj-lt"/>
                        </a:rPr>
                        <a:t>3 517</a:t>
                      </a:r>
                    </a:p>
                  </a:txBody>
                  <a:tcPr marL="0" marR="0" marT="0" marB="0" anchor="ctr">
                    <a:solidFill>
                      <a:schemeClr val="bg2">
                        <a:lumMod val="95000"/>
                      </a:schemeClr>
                    </a:solidFill>
                  </a:tcPr>
                </a:tc>
                <a:tc>
                  <a:txBody>
                    <a:bodyPr/>
                    <a:lstStyle/>
                    <a:p>
                      <a:pPr algn="r" rtl="0" fontAlgn="ctr"/>
                      <a:r>
                        <a:rPr lang="pl-PL" sz="2200" b="0" i="0" u="none" strike="noStrike" dirty="0">
                          <a:solidFill>
                            <a:srgbClr val="1D1D1B"/>
                          </a:solidFill>
                          <a:effectLst/>
                          <a:latin typeface="+mj-lt"/>
                        </a:rPr>
                        <a:t>2 954</a:t>
                      </a:r>
                    </a:p>
                  </a:txBody>
                  <a:tcPr marL="0" marR="0" marT="0" marB="0" anchor="ctr">
                    <a:solidFill>
                      <a:schemeClr val="bg2">
                        <a:lumMod val="95000"/>
                      </a:schemeClr>
                    </a:solidFill>
                  </a:tcPr>
                </a:tc>
                <a:tc>
                  <a:txBody>
                    <a:bodyPr/>
                    <a:lstStyle/>
                    <a:p>
                      <a:pPr algn="r" rtl="0" fontAlgn="ctr"/>
                      <a:r>
                        <a:rPr lang="pl-PL" sz="2200" b="0" i="0" u="none" strike="noStrike">
                          <a:solidFill>
                            <a:schemeClr val="tx1"/>
                          </a:solidFill>
                          <a:effectLst/>
                          <a:latin typeface="+mj-lt"/>
                        </a:rPr>
                        <a:t>2 581</a:t>
                      </a:r>
                    </a:p>
                  </a:txBody>
                  <a:tcPr marL="0" marR="0" marT="0" marB="0" anchor="ctr">
                    <a:solidFill>
                      <a:schemeClr val="bg2">
                        <a:lumMod val="95000"/>
                      </a:schemeClr>
                    </a:solidFill>
                  </a:tcPr>
                </a:tc>
                <a:tc>
                  <a:txBody>
                    <a:bodyPr/>
                    <a:lstStyle/>
                    <a:p>
                      <a:pPr algn="r" rtl="0" fontAlgn="ctr"/>
                      <a:r>
                        <a:rPr lang="pl-PL" sz="2200" b="0" i="0" u="none" strike="noStrike">
                          <a:solidFill>
                            <a:schemeClr val="tx1"/>
                          </a:solidFill>
                          <a:effectLst/>
                          <a:latin typeface="+mj-lt"/>
                        </a:rPr>
                        <a:t>2 342</a:t>
                      </a:r>
                    </a:p>
                  </a:txBody>
                  <a:tcPr marL="0" marR="0" marT="0" marB="0" anchor="ctr">
                    <a:solidFill>
                      <a:schemeClr val="bg2">
                        <a:lumMod val="95000"/>
                      </a:schemeClr>
                    </a:solidFill>
                  </a:tcPr>
                </a:tc>
                <a:tc>
                  <a:txBody>
                    <a:bodyPr/>
                    <a:lstStyle/>
                    <a:p>
                      <a:pPr algn="r" rtl="0" fontAlgn="ctr"/>
                      <a:r>
                        <a:rPr lang="pl-PL" sz="2200" b="0" i="0" u="none" strike="noStrike">
                          <a:solidFill>
                            <a:schemeClr val="tx1"/>
                          </a:solidFill>
                          <a:effectLst/>
                          <a:latin typeface="+mj-lt"/>
                        </a:rPr>
                        <a:t>2 680</a:t>
                      </a:r>
                    </a:p>
                  </a:txBody>
                  <a:tcPr marL="0" marR="0" marT="0" marB="0" anchor="ctr">
                    <a:solidFill>
                      <a:schemeClr val="bg2">
                        <a:lumMod val="95000"/>
                      </a:schemeClr>
                    </a:solidFill>
                  </a:tcPr>
                </a:tc>
                <a:tc>
                  <a:txBody>
                    <a:bodyPr/>
                    <a:lstStyle/>
                    <a:p>
                      <a:pPr algn="r" rtl="0" fontAlgn="ctr"/>
                      <a:r>
                        <a:rPr lang="pl-PL" sz="2200" b="0" i="0" u="none" strike="noStrike">
                          <a:solidFill>
                            <a:schemeClr val="tx1"/>
                          </a:solidFill>
                          <a:effectLst/>
                          <a:latin typeface="+mj-lt"/>
                        </a:rPr>
                        <a:t>2 600</a:t>
                      </a:r>
                    </a:p>
                  </a:txBody>
                  <a:tcPr marL="0" marR="0" marT="0" marB="0" anchor="ctr">
                    <a:solidFill>
                      <a:schemeClr val="bg2">
                        <a:lumMod val="95000"/>
                      </a:schemeClr>
                    </a:solidFill>
                  </a:tcPr>
                </a:tc>
                <a:extLst>
                  <a:ext uri="{0D108BD9-81ED-4DB2-BD59-A6C34878D82A}">
                    <a16:rowId xmlns:a16="http://schemas.microsoft.com/office/drawing/2014/main" val="1303623842"/>
                  </a:ext>
                </a:extLst>
              </a:tr>
              <a:tr h="540000">
                <a:tc>
                  <a:txBody>
                    <a:bodyPr/>
                    <a:lstStyle/>
                    <a:p>
                      <a:pPr lvl="0" algn="l" rtl="0" fontAlgn="ctr"/>
                      <a:r>
                        <a:rPr lang="pl-PL" sz="2200" b="0" u="none" strike="noStrike">
                          <a:solidFill>
                            <a:schemeClr val="accent6">
                              <a:lumMod val="75000"/>
                            </a:schemeClr>
                          </a:solidFill>
                          <a:effectLst/>
                          <a:latin typeface="+mj-lt"/>
                          <a:ea typeface="Lato Bold" panose="020F0502020204030203" charset="0"/>
                          <a:cs typeface="Lato Bold" panose="020F0502020204030203" charset="0"/>
                        </a:rPr>
                        <a:t>Obligacje</a:t>
                      </a:r>
                      <a:endParaRPr lang="pl-PL" sz="2200" b="0" i="0" u="none" strike="noStrike">
                        <a:solidFill>
                          <a:schemeClr val="accent6">
                            <a:lumMod val="75000"/>
                          </a:schemeClr>
                        </a:solidFill>
                        <a:effectLst/>
                        <a:latin typeface="+mj-lt"/>
                        <a:ea typeface="Lato Bold" panose="020F0502020204030203" charset="0"/>
                        <a:cs typeface="Lato Bold" panose="020F0502020204030203" charset="0"/>
                      </a:endParaRPr>
                    </a:p>
                  </a:txBody>
                  <a:tcPr marL="360000" marR="569" marT="569" marB="0" anchor="ctr">
                    <a:lnT w="12700" cap="flat" cmpd="sng" algn="ctr">
                      <a:solidFill>
                        <a:schemeClr val="bg1"/>
                      </a:solidFill>
                      <a:prstDash val="solid"/>
                      <a:round/>
                      <a:headEnd type="none" w="med" len="med"/>
                      <a:tailEnd type="none" w="med" len="med"/>
                    </a:lnT>
                  </a:tcPr>
                </a:tc>
                <a:tc>
                  <a:txBody>
                    <a:bodyPr/>
                    <a:lstStyle/>
                    <a:p>
                      <a:pPr algn="r" rtl="0" fontAlgn="ctr">
                        <a:buNone/>
                      </a:pPr>
                      <a:r>
                        <a:rPr lang="pl-PL" sz="2200" b="0" i="0" u="none" strike="noStrike">
                          <a:solidFill>
                            <a:schemeClr val="tx1"/>
                          </a:solidFill>
                          <a:effectLst/>
                          <a:latin typeface="+mj-lt"/>
                        </a:rPr>
                        <a:t>3 461</a:t>
                      </a:r>
                    </a:p>
                  </a:txBody>
                  <a:tcPr marL="0" marR="0" marT="0" marB="0" anchor="ctr"/>
                </a:tc>
                <a:tc>
                  <a:txBody>
                    <a:bodyPr/>
                    <a:lstStyle/>
                    <a:p>
                      <a:pPr algn="r" rtl="0" fontAlgn="ctr">
                        <a:buNone/>
                      </a:pPr>
                      <a:r>
                        <a:rPr lang="pl-PL" sz="2200" b="0" i="0" u="none" strike="noStrike">
                          <a:solidFill>
                            <a:schemeClr val="tx1"/>
                          </a:solidFill>
                          <a:effectLst/>
                          <a:latin typeface="+mj-lt"/>
                        </a:rPr>
                        <a:t>3 468</a:t>
                      </a:r>
                    </a:p>
                  </a:txBody>
                  <a:tcPr marL="0" marR="0" marT="0" marB="0" anchor="ctr"/>
                </a:tc>
                <a:tc>
                  <a:txBody>
                    <a:bodyPr/>
                    <a:lstStyle/>
                    <a:p>
                      <a:pPr marL="0" algn="r" rtl="0" fontAlgn="ctr"/>
                      <a:r>
                        <a:rPr lang="pl-PL" sz="2200" b="0" i="0" u="none" strike="noStrike">
                          <a:solidFill>
                            <a:schemeClr val="tx1"/>
                          </a:solidFill>
                          <a:effectLst/>
                          <a:latin typeface="+mj-lt"/>
                          <a:ea typeface="+mn-ea"/>
                          <a:cs typeface="+mn-cs"/>
                        </a:rPr>
                        <a:t>3 387</a:t>
                      </a:r>
                    </a:p>
                  </a:txBody>
                  <a:tcPr marL="0" marR="0" marT="0" marB="0" anchor="ctr"/>
                </a:tc>
                <a:tc>
                  <a:txBody>
                    <a:bodyPr/>
                    <a:lstStyle/>
                    <a:p>
                      <a:pPr algn="r" rtl="0" fontAlgn="ctr"/>
                      <a:r>
                        <a:rPr lang="pl-PL" sz="2200" b="0" i="0" u="none" strike="noStrike">
                          <a:solidFill>
                            <a:schemeClr val="tx1"/>
                          </a:solidFill>
                          <a:effectLst/>
                          <a:latin typeface="+mj-lt"/>
                        </a:rPr>
                        <a:t>3 027</a:t>
                      </a:r>
                    </a:p>
                  </a:txBody>
                  <a:tcPr marL="0" marR="0" marT="0" marB="0" anchor="ctr"/>
                </a:tc>
                <a:tc>
                  <a:txBody>
                    <a:bodyPr/>
                    <a:lstStyle/>
                    <a:p>
                      <a:pPr algn="r" rtl="0" fontAlgn="ctr"/>
                      <a:r>
                        <a:rPr lang="pl-PL" sz="2200" b="0" i="0" u="none" strike="noStrike">
                          <a:solidFill>
                            <a:schemeClr val="tx1"/>
                          </a:solidFill>
                          <a:effectLst/>
                          <a:latin typeface="+mj-lt"/>
                        </a:rPr>
                        <a:t>3 110</a:t>
                      </a:r>
                    </a:p>
                  </a:txBody>
                  <a:tcPr marL="0" marR="0" marT="0" marB="0" anchor="ctr"/>
                </a:tc>
                <a:tc>
                  <a:txBody>
                    <a:bodyPr/>
                    <a:lstStyle/>
                    <a:p>
                      <a:pPr algn="r" rtl="0" fontAlgn="ctr"/>
                      <a:r>
                        <a:rPr lang="pl-PL" sz="2200" b="0" i="0" u="none" strike="noStrike">
                          <a:solidFill>
                            <a:srgbClr val="1D1D1B"/>
                          </a:solidFill>
                          <a:effectLst/>
                          <a:latin typeface="+mj-lt"/>
                        </a:rPr>
                        <a:t>2 914</a:t>
                      </a:r>
                    </a:p>
                  </a:txBody>
                  <a:tcPr marL="0" marR="0" marT="0" marB="0" anchor="ctr"/>
                </a:tc>
                <a:tc>
                  <a:txBody>
                    <a:bodyPr/>
                    <a:lstStyle/>
                    <a:p>
                      <a:pPr algn="r" rtl="0" fontAlgn="ctr"/>
                      <a:r>
                        <a:rPr lang="pl-PL" sz="2200" b="0" i="0" u="none" strike="noStrike">
                          <a:solidFill>
                            <a:schemeClr val="tx1"/>
                          </a:solidFill>
                          <a:effectLst/>
                          <a:latin typeface="+mj-lt"/>
                        </a:rPr>
                        <a:t>2 943</a:t>
                      </a:r>
                    </a:p>
                  </a:txBody>
                  <a:tcPr marL="0" marR="0" marT="0" marB="0" anchor="ctr"/>
                </a:tc>
                <a:tc>
                  <a:txBody>
                    <a:bodyPr/>
                    <a:lstStyle/>
                    <a:p>
                      <a:pPr algn="r" rtl="0" fontAlgn="ctr"/>
                      <a:r>
                        <a:rPr lang="pl-PL" sz="2200" b="0" i="0" u="none" strike="noStrike">
                          <a:solidFill>
                            <a:schemeClr val="tx1"/>
                          </a:solidFill>
                          <a:effectLst/>
                          <a:latin typeface="+mj-lt"/>
                        </a:rPr>
                        <a:t>2 939</a:t>
                      </a:r>
                    </a:p>
                  </a:txBody>
                  <a:tcPr marL="0" marR="0" marT="0" marB="0" anchor="ctr"/>
                </a:tc>
                <a:tc>
                  <a:txBody>
                    <a:bodyPr/>
                    <a:lstStyle/>
                    <a:p>
                      <a:pPr algn="r" rtl="0" fontAlgn="ctr"/>
                      <a:r>
                        <a:rPr lang="pl-PL" sz="2200" b="0" i="0" u="none" strike="noStrike">
                          <a:solidFill>
                            <a:schemeClr val="tx1"/>
                          </a:solidFill>
                          <a:effectLst/>
                          <a:latin typeface="+mj-lt"/>
                        </a:rPr>
                        <a:t>2 851</a:t>
                      </a:r>
                    </a:p>
                  </a:txBody>
                  <a:tcPr marL="0" marR="0" marT="0" marB="0" anchor="ctr"/>
                </a:tc>
                <a:tc>
                  <a:txBody>
                    <a:bodyPr/>
                    <a:lstStyle/>
                    <a:p>
                      <a:pPr algn="r" rtl="0" fontAlgn="ctr"/>
                      <a:r>
                        <a:rPr lang="pl-PL" sz="2200" b="0" i="0" u="none" strike="noStrike">
                          <a:solidFill>
                            <a:schemeClr val="tx1"/>
                          </a:solidFill>
                          <a:effectLst/>
                          <a:latin typeface="+mj-lt"/>
                        </a:rPr>
                        <a:t>2 371</a:t>
                      </a:r>
                    </a:p>
                  </a:txBody>
                  <a:tcPr marL="0" marR="0" marT="0" marB="0" anchor="ctr"/>
                </a:tc>
                <a:extLst>
                  <a:ext uri="{0D108BD9-81ED-4DB2-BD59-A6C34878D82A}">
                    <a16:rowId xmlns:a16="http://schemas.microsoft.com/office/drawing/2014/main" val="798303384"/>
                  </a:ext>
                </a:extLst>
              </a:tr>
              <a:tr h="540000">
                <a:tc>
                  <a:txBody>
                    <a:bodyPr/>
                    <a:lstStyle/>
                    <a:p>
                      <a:pPr lvl="0" algn="l" rtl="0" fontAlgn="ctr"/>
                      <a:r>
                        <a:rPr lang="pl-PL" sz="2200" b="1" u="none" strike="noStrike" dirty="0">
                          <a:solidFill>
                            <a:schemeClr val="accent6">
                              <a:lumMod val="75000"/>
                            </a:schemeClr>
                          </a:solidFill>
                          <a:effectLst/>
                          <a:latin typeface="+mj-lt"/>
                          <a:ea typeface="Lato Bold" panose="020F0502020204030203" charset="0"/>
                          <a:cs typeface="Lato Bold" panose="020F0502020204030203" charset="0"/>
                        </a:rPr>
                        <a:t>Pasywa ogółem</a:t>
                      </a:r>
                      <a:endParaRPr lang="pl-PL" sz="2200" b="1" i="0" u="none" strike="noStrike" dirty="0">
                        <a:solidFill>
                          <a:schemeClr val="accent6">
                            <a:lumMod val="75000"/>
                          </a:schemeClr>
                        </a:solidFill>
                        <a:effectLst/>
                        <a:latin typeface="+mj-lt"/>
                        <a:ea typeface="Lato Bold" panose="020F0502020204030203" charset="0"/>
                        <a:cs typeface="Lato Bold" panose="020F0502020204030203" charset="0"/>
                      </a:endParaRPr>
                    </a:p>
                  </a:txBody>
                  <a:tcPr marL="360000" marR="569" marT="569" marB="0" anchor="ctr">
                    <a:solidFill>
                      <a:schemeClr val="bg2">
                        <a:lumMod val="95000"/>
                      </a:schemeClr>
                    </a:solidFill>
                  </a:tcPr>
                </a:tc>
                <a:tc>
                  <a:txBody>
                    <a:bodyPr/>
                    <a:lstStyle/>
                    <a:p>
                      <a:pPr algn="r" rtl="0" fontAlgn="ctr">
                        <a:buNone/>
                      </a:pPr>
                      <a:r>
                        <a:rPr lang="pl-PL" sz="2200" b="1" i="0" u="none" strike="noStrike">
                          <a:solidFill>
                            <a:schemeClr val="tx1"/>
                          </a:solidFill>
                          <a:effectLst/>
                          <a:latin typeface="+mj-lt"/>
                        </a:rPr>
                        <a:t>13 032</a:t>
                      </a:r>
                    </a:p>
                  </a:txBody>
                  <a:tcPr marL="0" marR="0" marT="0" marB="0" anchor="ctr">
                    <a:solidFill>
                      <a:schemeClr val="bg2">
                        <a:lumMod val="95000"/>
                      </a:schemeClr>
                    </a:solidFill>
                  </a:tcPr>
                </a:tc>
                <a:tc>
                  <a:txBody>
                    <a:bodyPr/>
                    <a:lstStyle/>
                    <a:p>
                      <a:pPr algn="r" rtl="0" fontAlgn="ctr">
                        <a:buNone/>
                      </a:pPr>
                      <a:r>
                        <a:rPr lang="pl-PL" sz="2200" b="1" i="0" u="none" strike="noStrike" dirty="0">
                          <a:solidFill>
                            <a:schemeClr val="tx1"/>
                          </a:solidFill>
                          <a:effectLst/>
                          <a:latin typeface="+mj-lt"/>
                        </a:rPr>
                        <a:t>12 630</a:t>
                      </a:r>
                    </a:p>
                  </a:txBody>
                  <a:tcPr marL="0" marR="0" marT="0" marB="0" anchor="ctr">
                    <a:solidFill>
                      <a:schemeClr val="bg2">
                        <a:lumMod val="95000"/>
                      </a:schemeClr>
                    </a:solidFill>
                  </a:tcPr>
                </a:tc>
                <a:tc>
                  <a:txBody>
                    <a:bodyPr/>
                    <a:lstStyle/>
                    <a:p>
                      <a:pPr marL="0" algn="r" rtl="0" fontAlgn="ctr"/>
                      <a:r>
                        <a:rPr lang="pl-PL" sz="2200" b="1" i="0" u="none" strike="noStrike" dirty="0">
                          <a:solidFill>
                            <a:schemeClr val="tx1"/>
                          </a:solidFill>
                          <a:effectLst/>
                          <a:latin typeface="+mj-lt"/>
                          <a:ea typeface="+mn-ea"/>
                          <a:cs typeface="+mn-cs"/>
                        </a:rPr>
                        <a:t>12 099</a:t>
                      </a:r>
                    </a:p>
                  </a:txBody>
                  <a:tcPr marL="0" marR="0" marT="0" marB="0" anchor="ctr">
                    <a:solidFill>
                      <a:schemeClr val="bg2">
                        <a:lumMod val="95000"/>
                      </a:schemeClr>
                    </a:solidFill>
                  </a:tcPr>
                </a:tc>
                <a:tc>
                  <a:txBody>
                    <a:bodyPr/>
                    <a:lstStyle/>
                    <a:p>
                      <a:pPr algn="r" rtl="0" fontAlgn="ctr"/>
                      <a:r>
                        <a:rPr lang="pl-PL" sz="2200" b="1" i="0" u="none" strike="noStrike" dirty="0">
                          <a:solidFill>
                            <a:schemeClr val="tx1"/>
                          </a:solidFill>
                          <a:effectLst/>
                          <a:latin typeface="+mj-lt"/>
                        </a:rPr>
                        <a:t>11 662</a:t>
                      </a:r>
                    </a:p>
                  </a:txBody>
                  <a:tcPr marL="0" marR="0" marT="0" marB="0" anchor="ctr">
                    <a:solidFill>
                      <a:schemeClr val="bg2">
                        <a:lumMod val="95000"/>
                      </a:schemeClr>
                    </a:solidFill>
                  </a:tcPr>
                </a:tc>
                <a:tc>
                  <a:txBody>
                    <a:bodyPr/>
                    <a:lstStyle/>
                    <a:p>
                      <a:pPr algn="r" rtl="0" fontAlgn="ctr"/>
                      <a:r>
                        <a:rPr lang="pl-PL" sz="2200" b="1" i="0" u="none" strike="noStrike" dirty="0">
                          <a:solidFill>
                            <a:schemeClr val="tx1"/>
                          </a:solidFill>
                          <a:effectLst/>
                          <a:latin typeface="+mj-lt"/>
                        </a:rPr>
                        <a:t>11 649</a:t>
                      </a:r>
                    </a:p>
                  </a:txBody>
                  <a:tcPr marL="0" marR="0" marT="0" marB="0" anchor="ctr">
                    <a:solidFill>
                      <a:schemeClr val="bg2">
                        <a:lumMod val="95000"/>
                      </a:schemeClr>
                    </a:solidFill>
                  </a:tcPr>
                </a:tc>
                <a:tc>
                  <a:txBody>
                    <a:bodyPr/>
                    <a:lstStyle/>
                    <a:p>
                      <a:pPr algn="r" rtl="0" fontAlgn="ctr"/>
                      <a:r>
                        <a:rPr lang="pl-PL" sz="2200" b="1" i="0" u="none" strike="noStrike">
                          <a:solidFill>
                            <a:srgbClr val="1D1D1B"/>
                          </a:solidFill>
                          <a:effectLst/>
                          <a:latin typeface="+mj-lt"/>
                        </a:rPr>
                        <a:t>10 814</a:t>
                      </a:r>
                    </a:p>
                  </a:txBody>
                  <a:tcPr marL="0" marR="0" marT="0" marB="0" anchor="ctr">
                    <a:solidFill>
                      <a:schemeClr val="bg2">
                        <a:lumMod val="95000"/>
                      </a:schemeClr>
                    </a:solidFill>
                  </a:tcPr>
                </a:tc>
                <a:tc>
                  <a:txBody>
                    <a:bodyPr/>
                    <a:lstStyle/>
                    <a:p>
                      <a:pPr algn="r" rtl="0" fontAlgn="ctr"/>
                      <a:r>
                        <a:rPr lang="pl-PL" sz="2200" b="1" i="0" u="none" strike="noStrike">
                          <a:solidFill>
                            <a:schemeClr val="tx1"/>
                          </a:solidFill>
                          <a:effectLst/>
                          <a:latin typeface="+mj-lt"/>
                        </a:rPr>
                        <a:t>10 222</a:t>
                      </a:r>
                    </a:p>
                  </a:txBody>
                  <a:tcPr marL="0" marR="0" marT="0" marB="0" anchor="ctr">
                    <a:solidFill>
                      <a:schemeClr val="bg2">
                        <a:lumMod val="95000"/>
                      </a:schemeClr>
                    </a:solidFill>
                  </a:tcPr>
                </a:tc>
                <a:tc>
                  <a:txBody>
                    <a:bodyPr/>
                    <a:lstStyle/>
                    <a:p>
                      <a:pPr algn="r" rtl="0" fontAlgn="ctr"/>
                      <a:r>
                        <a:rPr lang="pl-PL" sz="2200" b="1" i="0" u="none" strike="noStrike" dirty="0">
                          <a:solidFill>
                            <a:schemeClr val="tx1"/>
                          </a:solidFill>
                          <a:effectLst/>
                          <a:latin typeface="+mj-lt"/>
                        </a:rPr>
                        <a:t>9 943</a:t>
                      </a:r>
                    </a:p>
                  </a:txBody>
                  <a:tcPr marL="0" marR="0" marT="0" marB="0" anchor="ctr">
                    <a:solidFill>
                      <a:schemeClr val="bg2">
                        <a:lumMod val="95000"/>
                      </a:schemeClr>
                    </a:solidFill>
                  </a:tcPr>
                </a:tc>
                <a:tc>
                  <a:txBody>
                    <a:bodyPr/>
                    <a:lstStyle/>
                    <a:p>
                      <a:pPr algn="r" rtl="0" fontAlgn="ctr"/>
                      <a:r>
                        <a:rPr lang="pl-PL" sz="2200" b="1" i="0" u="none" strike="noStrike">
                          <a:solidFill>
                            <a:schemeClr val="tx1"/>
                          </a:solidFill>
                          <a:effectLst/>
                          <a:latin typeface="+mj-lt"/>
                        </a:rPr>
                        <a:t>9 929</a:t>
                      </a:r>
                    </a:p>
                  </a:txBody>
                  <a:tcPr marL="0" marR="0" marT="0" marB="0" anchor="ctr">
                    <a:solidFill>
                      <a:schemeClr val="bg2">
                        <a:lumMod val="95000"/>
                      </a:schemeClr>
                    </a:solidFill>
                  </a:tcPr>
                </a:tc>
                <a:tc>
                  <a:txBody>
                    <a:bodyPr/>
                    <a:lstStyle/>
                    <a:p>
                      <a:pPr algn="r" rtl="0" fontAlgn="ctr"/>
                      <a:r>
                        <a:rPr lang="pl-PL" sz="2200" b="1" i="0" u="none" strike="noStrike">
                          <a:solidFill>
                            <a:schemeClr val="tx1"/>
                          </a:solidFill>
                          <a:effectLst/>
                          <a:latin typeface="+mj-lt"/>
                        </a:rPr>
                        <a:t>9 196</a:t>
                      </a:r>
                    </a:p>
                  </a:txBody>
                  <a:tcPr marL="0" marR="0" marT="0" marB="0" anchor="ctr">
                    <a:solidFill>
                      <a:schemeClr val="bg2">
                        <a:lumMod val="95000"/>
                      </a:schemeClr>
                    </a:solidFill>
                  </a:tcPr>
                </a:tc>
                <a:extLst>
                  <a:ext uri="{0D108BD9-81ED-4DB2-BD59-A6C34878D82A}">
                    <a16:rowId xmlns:a16="http://schemas.microsoft.com/office/drawing/2014/main" val="1154606082"/>
                  </a:ext>
                </a:extLst>
              </a:tr>
              <a:tr h="540000">
                <a:tc>
                  <a:txBody>
                    <a:bodyPr/>
                    <a:lstStyle/>
                    <a:p>
                      <a:pPr lvl="0" algn="l" rtl="0" fontAlgn="ctr"/>
                      <a:r>
                        <a:rPr lang="pl-PL" sz="2200" b="1" u="none" strike="noStrike">
                          <a:solidFill>
                            <a:schemeClr val="accent6">
                              <a:lumMod val="75000"/>
                            </a:schemeClr>
                          </a:solidFill>
                          <a:effectLst/>
                          <a:latin typeface="Lato Bold" panose="020F0502020204030203" charset="0"/>
                          <a:ea typeface="Lato Bold" panose="020F0502020204030203" charset="0"/>
                          <a:cs typeface="Lato Bold" panose="020F0502020204030203" charset="0"/>
                        </a:rPr>
                        <a:t>WSKAŹNIKI</a:t>
                      </a:r>
                      <a:endParaRPr lang="pl-PL" sz="2200" b="1" i="0" u="none" strike="noStrike">
                        <a:solidFill>
                          <a:schemeClr val="accent6">
                            <a:lumMod val="75000"/>
                          </a:schemeClr>
                        </a:solidFill>
                        <a:effectLst/>
                        <a:latin typeface="Lato Bold" panose="020F0502020204030203" charset="0"/>
                        <a:ea typeface="Lato Bold" panose="020F0502020204030203" charset="0"/>
                        <a:cs typeface="Lato Bold" panose="020F0502020204030203" charset="0"/>
                      </a:endParaRPr>
                    </a:p>
                  </a:txBody>
                  <a:tcPr marL="360000" marR="569" marT="569" marB="0" anchor="ctr">
                    <a:lnB w="12700" cap="flat" cmpd="sng" algn="ctr">
                      <a:solidFill>
                        <a:schemeClr val="bg2">
                          <a:lumMod val="85000"/>
                        </a:schemeClr>
                      </a:solidFill>
                      <a:prstDash val="solid"/>
                      <a:round/>
                      <a:headEnd type="none" w="med" len="med"/>
                      <a:tailEnd type="none" w="med" len="med"/>
                    </a:lnB>
                    <a:solidFill>
                      <a:schemeClr val="bg2">
                        <a:lumMod val="85000"/>
                      </a:schemeClr>
                    </a:solidFill>
                  </a:tcPr>
                </a:tc>
                <a:tc>
                  <a:txBody>
                    <a:bodyPr/>
                    <a:lstStyle/>
                    <a:p>
                      <a:pPr algn="r" rtl="0" fontAlgn="ctr">
                        <a:buNone/>
                      </a:pPr>
                      <a:r>
                        <a:rPr lang="pl-PL" sz="2200" b="0" i="0" u="none" strike="noStrike">
                          <a:solidFill>
                            <a:schemeClr val="tx1"/>
                          </a:solidFill>
                          <a:effectLst/>
                          <a:latin typeface="+mj-lt"/>
                        </a:rPr>
                        <a:t> </a:t>
                      </a:r>
                    </a:p>
                  </a:txBody>
                  <a:tcPr marL="0" marR="0" marT="0" marB="0" anchor="ctr">
                    <a:lnB w="12700" cap="flat" cmpd="sng" algn="ctr">
                      <a:solidFill>
                        <a:schemeClr val="bg2">
                          <a:lumMod val="85000"/>
                        </a:schemeClr>
                      </a:solidFill>
                      <a:prstDash val="solid"/>
                      <a:round/>
                      <a:headEnd type="none" w="med" len="med"/>
                      <a:tailEnd type="none" w="med" len="med"/>
                    </a:lnB>
                    <a:solidFill>
                      <a:schemeClr val="bg2">
                        <a:lumMod val="85000"/>
                      </a:schemeClr>
                    </a:solidFill>
                  </a:tcPr>
                </a:tc>
                <a:tc>
                  <a:txBody>
                    <a:bodyPr/>
                    <a:lstStyle/>
                    <a:p>
                      <a:pPr algn="r" rtl="0" fontAlgn="ctr">
                        <a:buNone/>
                      </a:pPr>
                      <a:r>
                        <a:rPr lang="pl-PL" sz="2200" b="0" i="0" u="none" strike="noStrike">
                          <a:solidFill>
                            <a:schemeClr val="tx1"/>
                          </a:solidFill>
                          <a:effectLst/>
                          <a:latin typeface="+mj-lt"/>
                        </a:rPr>
                        <a:t> </a:t>
                      </a:r>
                    </a:p>
                  </a:txBody>
                  <a:tcPr marL="0" marR="0" marT="0" marB="0" anchor="ctr">
                    <a:lnB w="12700" cap="flat" cmpd="sng" algn="ctr">
                      <a:solidFill>
                        <a:schemeClr val="bg2">
                          <a:lumMod val="85000"/>
                        </a:schemeClr>
                      </a:solidFill>
                      <a:prstDash val="solid"/>
                      <a:round/>
                      <a:headEnd type="none" w="med" len="med"/>
                      <a:tailEnd type="none" w="med" len="med"/>
                    </a:lnB>
                    <a:solidFill>
                      <a:schemeClr val="bg2">
                        <a:lumMod val="85000"/>
                      </a:schemeClr>
                    </a:solidFill>
                  </a:tcPr>
                </a:tc>
                <a:tc>
                  <a:txBody>
                    <a:bodyPr/>
                    <a:lstStyle/>
                    <a:p>
                      <a:pPr marL="0" algn="r" rtl="0" fontAlgn="ctr"/>
                      <a:r>
                        <a:rPr lang="pl-PL" sz="2200" b="0" i="0" u="none" strike="noStrike" dirty="0">
                          <a:solidFill>
                            <a:schemeClr val="tx1"/>
                          </a:solidFill>
                          <a:effectLst/>
                          <a:latin typeface="+mj-lt"/>
                          <a:ea typeface="+mn-ea"/>
                          <a:cs typeface="+mn-cs"/>
                        </a:rPr>
                        <a:t> </a:t>
                      </a:r>
                    </a:p>
                  </a:txBody>
                  <a:tcPr marL="0" marR="0" marT="0" marB="0" anchor="ctr">
                    <a:lnB w="12700" cap="flat" cmpd="sng" algn="ctr">
                      <a:solidFill>
                        <a:schemeClr val="bg2">
                          <a:lumMod val="85000"/>
                        </a:schemeClr>
                      </a:solidFill>
                      <a:prstDash val="solid"/>
                      <a:round/>
                      <a:headEnd type="none" w="med" len="med"/>
                      <a:tailEnd type="none" w="med" len="med"/>
                    </a:lnB>
                    <a:solidFill>
                      <a:schemeClr val="bg2">
                        <a:lumMod val="85000"/>
                      </a:schemeClr>
                    </a:solidFill>
                  </a:tcPr>
                </a:tc>
                <a:tc>
                  <a:txBody>
                    <a:bodyPr/>
                    <a:lstStyle/>
                    <a:p>
                      <a:pPr algn="r" rtl="0" fontAlgn="ctr"/>
                      <a:r>
                        <a:rPr lang="pl-PL" sz="2200" b="0" i="0" u="none" strike="noStrike">
                          <a:solidFill>
                            <a:schemeClr val="tx1"/>
                          </a:solidFill>
                          <a:effectLst/>
                          <a:latin typeface="+mj-lt"/>
                        </a:rPr>
                        <a:t> </a:t>
                      </a:r>
                    </a:p>
                  </a:txBody>
                  <a:tcPr marL="0" marR="0" marT="0" marB="0" anchor="ctr">
                    <a:lnB w="12700" cap="flat" cmpd="sng" algn="ctr">
                      <a:solidFill>
                        <a:schemeClr val="bg2">
                          <a:lumMod val="85000"/>
                        </a:schemeClr>
                      </a:solidFill>
                      <a:prstDash val="solid"/>
                      <a:round/>
                      <a:headEnd type="none" w="med" len="med"/>
                      <a:tailEnd type="none" w="med" len="med"/>
                    </a:lnB>
                    <a:solidFill>
                      <a:schemeClr val="bg2">
                        <a:lumMod val="85000"/>
                      </a:schemeClr>
                    </a:solidFill>
                  </a:tcPr>
                </a:tc>
                <a:tc>
                  <a:txBody>
                    <a:bodyPr/>
                    <a:lstStyle/>
                    <a:p>
                      <a:pPr algn="r" rtl="0" fontAlgn="ctr"/>
                      <a:r>
                        <a:rPr lang="pl-PL" sz="2200" b="0" i="0" u="none" strike="noStrike">
                          <a:solidFill>
                            <a:schemeClr val="tx1"/>
                          </a:solidFill>
                          <a:effectLst/>
                          <a:latin typeface="+mj-lt"/>
                        </a:rPr>
                        <a:t> </a:t>
                      </a:r>
                    </a:p>
                  </a:txBody>
                  <a:tcPr marL="0" marR="0" marT="0" marB="0" anchor="ctr">
                    <a:lnB w="12700" cap="flat" cmpd="sng" algn="ctr">
                      <a:solidFill>
                        <a:schemeClr val="bg2">
                          <a:lumMod val="85000"/>
                        </a:schemeClr>
                      </a:solidFill>
                      <a:prstDash val="solid"/>
                      <a:round/>
                      <a:headEnd type="none" w="med" len="med"/>
                      <a:tailEnd type="none" w="med" len="med"/>
                    </a:lnB>
                    <a:solidFill>
                      <a:schemeClr val="bg2">
                        <a:lumMod val="85000"/>
                      </a:schemeClr>
                    </a:solidFill>
                  </a:tcPr>
                </a:tc>
                <a:tc>
                  <a:txBody>
                    <a:bodyPr/>
                    <a:lstStyle/>
                    <a:p>
                      <a:pPr algn="r" rtl="0" fontAlgn="ctr"/>
                      <a:r>
                        <a:rPr lang="pl-PL" sz="2200" b="0" i="0" u="none" strike="noStrike" dirty="0">
                          <a:solidFill>
                            <a:srgbClr val="1D1D1B"/>
                          </a:solidFill>
                          <a:effectLst/>
                          <a:latin typeface="+mj-lt"/>
                        </a:rPr>
                        <a:t> </a:t>
                      </a:r>
                    </a:p>
                  </a:txBody>
                  <a:tcPr marL="0" marR="0" marT="0" marB="0" anchor="ctr">
                    <a:lnR w="12700" cap="flat" cmpd="sng" algn="ctr">
                      <a:solidFill>
                        <a:schemeClr val="bg2">
                          <a:lumMod val="85000"/>
                        </a:schemeClr>
                      </a:solidFill>
                      <a:prstDash val="solid"/>
                      <a:round/>
                      <a:headEnd type="none" w="med" len="med"/>
                      <a:tailEnd type="none" w="med" len="med"/>
                    </a:lnR>
                    <a:lnB w="12700" cap="flat" cmpd="sng" algn="ctr">
                      <a:solidFill>
                        <a:schemeClr val="bg2">
                          <a:lumMod val="85000"/>
                        </a:schemeClr>
                      </a:solidFill>
                      <a:prstDash val="solid"/>
                      <a:round/>
                      <a:headEnd type="none" w="med" len="med"/>
                      <a:tailEnd type="none" w="med" len="med"/>
                    </a:lnB>
                    <a:solidFill>
                      <a:schemeClr val="bg2">
                        <a:lumMod val="85000"/>
                      </a:schemeClr>
                    </a:solidFill>
                  </a:tcPr>
                </a:tc>
                <a:tc>
                  <a:txBody>
                    <a:bodyPr/>
                    <a:lstStyle/>
                    <a:p>
                      <a:pPr algn="r" rtl="0" fontAlgn="ctr"/>
                      <a:r>
                        <a:rPr lang="pl-PL" sz="2200" b="0" i="0" u="none" strike="noStrike">
                          <a:solidFill>
                            <a:schemeClr val="tx1"/>
                          </a:solidFill>
                          <a:effectLst/>
                          <a:latin typeface="+mj-lt"/>
                        </a:rPr>
                        <a:t> </a:t>
                      </a:r>
                    </a:p>
                  </a:txBody>
                  <a:tcPr marL="0" marR="0" marT="0" marB="0" anchor="ctr">
                    <a:lnL w="12700" cap="flat" cmpd="sng" algn="ctr">
                      <a:solidFill>
                        <a:schemeClr val="bg2">
                          <a:lumMod val="85000"/>
                        </a:schemeClr>
                      </a:solidFill>
                      <a:prstDash val="solid"/>
                      <a:round/>
                      <a:headEnd type="none" w="med" len="med"/>
                      <a:tailEnd type="none" w="med" len="med"/>
                    </a:lnL>
                    <a:lnB w="12700" cap="flat" cmpd="sng" algn="ctr">
                      <a:solidFill>
                        <a:schemeClr val="bg2">
                          <a:lumMod val="85000"/>
                        </a:schemeClr>
                      </a:solidFill>
                      <a:prstDash val="solid"/>
                      <a:round/>
                      <a:headEnd type="none" w="med" len="med"/>
                      <a:tailEnd type="none" w="med" len="med"/>
                    </a:lnB>
                    <a:solidFill>
                      <a:schemeClr val="bg2">
                        <a:lumMod val="85000"/>
                      </a:schemeClr>
                    </a:solidFill>
                  </a:tcPr>
                </a:tc>
                <a:tc>
                  <a:txBody>
                    <a:bodyPr/>
                    <a:lstStyle/>
                    <a:p>
                      <a:pPr algn="r" rtl="0" fontAlgn="ctr"/>
                      <a:r>
                        <a:rPr lang="pl-PL" sz="2200" b="0" i="0" u="none" strike="noStrike">
                          <a:solidFill>
                            <a:schemeClr val="tx1"/>
                          </a:solidFill>
                          <a:effectLst/>
                          <a:latin typeface="+mj-lt"/>
                        </a:rPr>
                        <a:t> </a:t>
                      </a:r>
                    </a:p>
                  </a:txBody>
                  <a:tcPr marL="0" marR="0" marT="0" marB="0" anchor="ctr">
                    <a:lnB w="12700" cap="flat" cmpd="sng" algn="ctr">
                      <a:solidFill>
                        <a:schemeClr val="bg2">
                          <a:lumMod val="85000"/>
                        </a:schemeClr>
                      </a:solidFill>
                      <a:prstDash val="solid"/>
                      <a:round/>
                      <a:headEnd type="none" w="med" len="med"/>
                      <a:tailEnd type="none" w="med" len="med"/>
                    </a:lnB>
                    <a:solidFill>
                      <a:schemeClr val="bg2">
                        <a:lumMod val="85000"/>
                      </a:schemeClr>
                    </a:solidFill>
                  </a:tcPr>
                </a:tc>
                <a:tc>
                  <a:txBody>
                    <a:bodyPr/>
                    <a:lstStyle/>
                    <a:p>
                      <a:pPr algn="r" rtl="0" fontAlgn="ctr"/>
                      <a:r>
                        <a:rPr lang="pl-PL" sz="2200" b="0" i="0" u="none" strike="noStrike" dirty="0">
                          <a:solidFill>
                            <a:schemeClr val="tx1"/>
                          </a:solidFill>
                          <a:effectLst/>
                          <a:latin typeface="+mj-lt"/>
                        </a:rPr>
                        <a:t> </a:t>
                      </a:r>
                    </a:p>
                  </a:txBody>
                  <a:tcPr marL="0" marR="0" marT="0" marB="0" anchor="ctr">
                    <a:lnB w="12700" cap="flat" cmpd="sng" algn="ctr">
                      <a:solidFill>
                        <a:schemeClr val="bg2">
                          <a:lumMod val="85000"/>
                        </a:schemeClr>
                      </a:solidFill>
                      <a:prstDash val="solid"/>
                      <a:round/>
                      <a:headEnd type="none" w="med" len="med"/>
                      <a:tailEnd type="none" w="med" len="med"/>
                    </a:lnB>
                    <a:solidFill>
                      <a:schemeClr val="bg2">
                        <a:lumMod val="85000"/>
                      </a:schemeClr>
                    </a:solidFill>
                  </a:tcPr>
                </a:tc>
                <a:tc>
                  <a:txBody>
                    <a:bodyPr/>
                    <a:lstStyle/>
                    <a:p>
                      <a:pPr algn="r" rtl="0" fontAlgn="ctr"/>
                      <a:r>
                        <a:rPr lang="pl-PL" sz="2200" b="0" i="0" u="none" strike="noStrike">
                          <a:solidFill>
                            <a:schemeClr val="tx1"/>
                          </a:solidFill>
                          <a:effectLst/>
                          <a:latin typeface="+mj-lt"/>
                        </a:rPr>
                        <a:t> </a:t>
                      </a:r>
                    </a:p>
                  </a:txBody>
                  <a:tcPr marL="0" marR="0" marT="0" marB="0" anchor="ctr">
                    <a:lnB w="12700" cap="flat" cmpd="sng" algn="ctr">
                      <a:solidFill>
                        <a:schemeClr val="bg2">
                          <a:lumMod val="85000"/>
                        </a:schemeClr>
                      </a:solidFill>
                      <a:prstDash val="solid"/>
                      <a:round/>
                      <a:headEnd type="none" w="med" len="med"/>
                      <a:tailEnd type="none" w="med" len="med"/>
                    </a:lnB>
                    <a:solidFill>
                      <a:schemeClr val="bg2">
                        <a:lumMod val="85000"/>
                      </a:schemeClr>
                    </a:solidFill>
                  </a:tcPr>
                </a:tc>
                <a:extLst>
                  <a:ext uri="{0D108BD9-81ED-4DB2-BD59-A6C34878D82A}">
                    <a16:rowId xmlns:a16="http://schemas.microsoft.com/office/drawing/2014/main" val="1728410210"/>
                  </a:ext>
                </a:extLst>
              </a:tr>
              <a:tr h="540000">
                <a:tc>
                  <a:txBody>
                    <a:bodyPr/>
                    <a:lstStyle/>
                    <a:p>
                      <a:pPr lvl="0" algn="l" rtl="0" fontAlgn="ctr"/>
                      <a:r>
                        <a:rPr lang="pl-PL" sz="2200" b="0" u="none" strike="noStrike" dirty="0">
                          <a:solidFill>
                            <a:schemeClr val="accent6">
                              <a:lumMod val="75000"/>
                            </a:schemeClr>
                          </a:solidFill>
                          <a:effectLst/>
                          <a:latin typeface="+mj-lt"/>
                          <a:ea typeface="Lato Bold" panose="020F0502020204030203" charset="0"/>
                          <a:cs typeface="Lato Bold" panose="020F0502020204030203" charset="0"/>
                        </a:rPr>
                        <a:t>Dług odsetkowy</a:t>
                      </a:r>
                      <a:endParaRPr lang="pl-PL" sz="2200" b="0" i="0" u="none" strike="noStrike" dirty="0">
                        <a:solidFill>
                          <a:schemeClr val="accent6">
                            <a:lumMod val="75000"/>
                          </a:schemeClr>
                        </a:solidFill>
                        <a:effectLst/>
                        <a:latin typeface="+mj-lt"/>
                        <a:ea typeface="Lato Bold" panose="020F0502020204030203" charset="0"/>
                        <a:cs typeface="Lato Bold" panose="020F0502020204030203" charset="0"/>
                      </a:endParaRPr>
                    </a:p>
                  </a:txBody>
                  <a:tcPr marL="360000" marR="569" marT="569" marB="0" anchor="ctr">
                    <a:lnT w="12700" cap="flat" cmpd="sng" algn="ctr">
                      <a:solidFill>
                        <a:schemeClr val="bg2">
                          <a:lumMod val="85000"/>
                        </a:schemeClr>
                      </a:solidFill>
                      <a:prstDash val="solid"/>
                      <a:round/>
                      <a:headEnd type="none" w="med" len="med"/>
                      <a:tailEnd type="none" w="med" len="med"/>
                    </a:lnT>
                  </a:tcPr>
                </a:tc>
                <a:tc>
                  <a:txBody>
                    <a:bodyPr/>
                    <a:lstStyle/>
                    <a:p>
                      <a:pPr algn="r" rtl="0" fontAlgn="ctr">
                        <a:buNone/>
                      </a:pPr>
                      <a:r>
                        <a:rPr lang="pl-PL" sz="2200" b="1" i="0" u="none" strike="noStrike">
                          <a:solidFill>
                            <a:schemeClr val="tx1"/>
                          </a:solidFill>
                          <a:effectLst/>
                          <a:latin typeface="+mj-lt"/>
                        </a:rPr>
                        <a:t>7 227</a:t>
                      </a:r>
                    </a:p>
                  </a:txBody>
                  <a:tcPr marL="0" marR="0" marT="0" marB="0" anchor="ctr">
                    <a:lnT w="12700" cap="flat" cmpd="sng" algn="ctr">
                      <a:solidFill>
                        <a:schemeClr val="bg2">
                          <a:lumMod val="85000"/>
                        </a:schemeClr>
                      </a:solidFill>
                      <a:prstDash val="solid"/>
                      <a:round/>
                      <a:headEnd type="none" w="med" len="med"/>
                      <a:tailEnd type="none" w="med" len="med"/>
                    </a:lnT>
                  </a:tcPr>
                </a:tc>
                <a:tc>
                  <a:txBody>
                    <a:bodyPr/>
                    <a:lstStyle/>
                    <a:p>
                      <a:pPr algn="r" rtl="0" fontAlgn="ctr">
                        <a:buNone/>
                      </a:pPr>
                      <a:r>
                        <a:rPr lang="pl-PL" sz="2200" b="1" i="0" u="none" strike="noStrike" dirty="0">
                          <a:solidFill>
                            <a:schemeClr val="tx1"/>
                          </a:solidFill>
                          <a:effectLst/>
                          <a:latin typeface="+mj-lt"/>
                        </a:rPr>
                        <a:t>7 083</a:t>
                      </a:r>
                    </a:p>
                  </a:txBody>
                  <a:tcPr marL="0" marR="0" marT="0" marB="0" anchor="ctr">
                    <a:lnT w="12700" cap="flat" cmpd="sng" algn="ctr">
                      <a:solidFill>
                        <a:schemeClr val="bg2">
                          <a:lumMod val="85000"/>
                        </a:schemeClr>
                      </a:solidFill>
                      <a:prstDash val="solid"/>
                      <a:round/>
                      <a:headEnd type="none" w="med" len="med"/>
                      <a:tailEnd type="none" w="med" len="med"/>
                    </a:lnT>
                  </a:tcPr>
                </a:tc>
                <a:tc>
                  <a:txBody>
                    <a:bodyPr/>
                    <a:lstStyle/>
                    <a:p>
                      <a:pPr marL="0" algn="r" rtl="0" fontAlgn="ctr"/>
                      <a:r>
                        <a:rPr lang="pl-PL" sz="2200" b="0" i="0" u="none" strike="noStrike" dirty="0">
                          <a:solidFill>
                            <a:schemeClr val="tx1"/>
                          </a:solidFill>
                          <a:effectLst/>
                          <a:latin typeface="+mj-lt"/>
                          <a:ea typeface="+mn-ea"/>
                          <a:cs typeface="+mn-cs"/>
                        </a:rPr>
                        <a:t>6 541</a:t>
                      </a:r>
                    </a:p>
                  </a:txBody>
                  <a:tcPr marL="0" marR="0" marT="0" marB="0" anchor="ctr">
                    <a:lnT w="12700" cap="flat" cmpd="sng" algn="ctr">
                      <a:solidFill>
                        <a:schemeClr val="bg2">
                          <a:lumMod val="85000"/>
                        </a:schemeClr>
                      </a:solidFill>
                      <a:prstDash val="solid"/>
                      <a:round/>
                      <a:headEnd type="none" w="med" len="med"/>
                      <a:tailEnd type="none" w="med" len="med"/>
                    </a:lnT>
                  </a:tcPr>
                </a:tc>
                <a:tc>
                  <a:txBody>
                    <a:bodyPr/>
                    <a:lstStyle/>
                    <a:p>
                      <a:pPr algn="r" rtl="0" fontAlgn="ctr"/>
                      <a:r>
                        <a:rPr lang="pl-PL" sz="2200" b="0" i="0" u="none" strike="noStrike" dirty="0">
                          <a:solidFill>
                            <a:schemeClr val="tx1"/>
                          </a:solidFill>
                          <a:effectLst/>
                          <a:latin typeface="+mj-lt"/>
                        </a:rPr>
                        <a:t>6 322</a:t>
                      </a:r>
                    </a:p>
                  </a:txBody>
                  <a:tcPr marL="0" marR="0" marT="0" marB="0" anchor="ctr">
                    <a:lnT w="12700" cap="flat" cmpd="sng" algn="ctr">
                      <a:solidFill>
                        <a:schemeClr val="bg2">
                          <a:lumMod val="85000"/>
                        </a:schemeClr>
                      </a:solidFill>
                      <a:prstDash val="solid"/>
                      <a:round/>
                      <a:headEnd type="none" w="med" len="med"/>
                      <a:tailEnd type="none" w="med" len="med"/>
                    </a:lnT>
                  </a:tcPr>
                </a:tc>
                <a:tc>
                  <a:txBody>
                    <a:bodyPr/>
                    <a:lstStyle/>
                    <a:p>
                      <a:pPr algn="r" rtl="0" fontAlgn="ctr"/>
                      <a:r>
                        <a:rPr lang="pl-PL" sz="2200" b="0" i="0" u="none" strike="noStrike" dirty="0">
                          <a:solidFill>
                            <a:schemeClr val="tx1"/>
                          </a:solidFill>
                          <a:effectLst/>
                          <a:latin typeface="+mj-lt"/>
                        </a:rPr>
                        <a:t>6 627</a:t>
                      </a:r>
                    </a:p>
                  </a:txBody>
                  <a:tcPr marL="0" marR="0" marT="0" marB="0" anchor="ctr">
                    <a:lnT w="12700" cap="flat" cmpd="sng" algn="ctr">
                      <a:solidFill>
                        <a:schemeClr val="bg2">
                          <a:lumMod val="85000"/>
                        </a:schemeClr>
                      </a:solidFill>
                      <a:prstDash val="solid"/>
                      <a:round/>
                      <a:headEnd type="none" w="med" len="med"/>
                      <a:tailEnd type="none" w="med" len="med"/>
                    </a:lnT>
                  </a:tcPr>
                </a:tc>
                <a:tc>
                  <a:txBody>
                    <a:bodyPr/>
                    <a:lstStyle/>
                    <a:p>
                      <a:pPr algn="r" rtl="0" fontAlgn="ctr"/>
                      <a:r>
                        <a:rPr lang="pl-PL" sz="2200" b="0" i="0" u="none" strike="noStrike">
                          <a:solidFill>
                            <a:srgbClr val="1D1D1B"/>
                          </a:solidFill>
                          <a:effectLst/>
                          <a:latin typeface="+mj-lt"/>
                        </a:rPr>
                        <a:t>5 868</a:t>
                      </a:r>
                    </a:p>
                  </a:txBody>
                  <a:tcPr marL="0" marR="0" marT="0" marB="0" anchor="ctr">
                    <a:lnT w="12700" cap="flat" cmpd="sng" algn="ctr">
                      <a:solidFill>
                        <a:schemeClr val="bg2">
                          <a:lumMod val="85000"/>
                        </a:schemeClr>
                      </a:solidFill>
                      <a:prstDash val="solid"/>
                      <a:round/>
                      <a:headEnd type="none" w="med" len="med"/>
                      <a:tailEnd type="none" w="med" len="med"/>
                    </a:lnT>
                  </a:tcPr>
                </a:tc>
                <a:tc>
                  <a:txBody>
                    <a:bodyPr/>
                    <a:lstStyle/>
                    <a:p>
                      <a:pPr algn="r" rtl="0" fontAlgn="ctr"/>
                      <a:r>
                        <a:rPr lang="pl-PL" sz="2200" b="0" i="0" u="none" strike="noStrike">
                          <a:solidFill>
                            <a:schemeClr val="tx1"/>
                          </a:solidFill>
                          <a:effectLst/>
                          <a:latin typeface="+mj-lt"/>
                        </a:rPr>
                        <a:t>5 524</a:t>
                      </a:r>
                    </a:p>
                  </a:txBody>
                  <a:tcPr marL="0" marR="0" marT="0" marB="0" anchor="ctr">
                    <a:lnT w="12700" cap="flat" cmpd="sng" algn="ctr">
                      <a:solidFill>
                        <a:schemeClr val="bg2">
                          <a:lumMod val="85000"/>
                        </a:schemeClr>
                      </a:solidFill>
                      <a:prstDash val="solid"/>
                      <a:round/>
                      <a:headEnd type="none" w="med" len="med"/>
                      <a:tailEnd type="none" w="med" len="med"/>
                    </a:lnT>
                  </a:tcPr>
                </a:tc>
                <a:tc>
                  <a:txBody>
                    <a:bodyPr/>
                    <a:lstStyle/>
                    <a:p>
                      <a:pPr algn="r" rtl="0" fontAlgn="ctr"/>
                      <a:r>
                        <a:rPr lang="pl-PL" sz="2200" b="0" i="0" u="none" strike="noStrike">
                          <a:solidFill>
                            <a:schemeClr val="tx1"/>
                          </a:solidFill>
                          <a:effectLst/>
                          <a:latin typeface="+mj-lt"/>
                        </a:rPr>
                        <a:t>5 281</a:t>
                      </a:r>
                    </a:p>
                  </a:txBody>
                  <a:tcPr marL="0" marR="0" marT="0" marB="0" anchor="ctr">
                    <a:lnT w="12700" cap="flat" cmpd="sng" algn="ctr">
                      <a:solidFill>
                        <a:schemeClr val="bg2">
                          <a:lumMod val="85000"/>
                        </a:schemeClr>
                      </a:solidFill>
                      <a:prstDash val="solid"/>
                      <a:round/>
                      <a:headEnd type="none" w="med" len="med"/>
                      <a:tailEnd type="none" w="med" len="med"/>
                    </a:lnT>
                  </a:tcPr>
                </a:tc>
                <a:tc>
                  <a:txBody>
                    <a:bodyPr/>
                    <a:lstStyle/>
                    <a:p>
                      <a:pPr algn="r" rtl="0" fontAlgn="ctr"/>
                      <a:r>
                        <a:rPr lang="pl-PL" sz="2200" b="0" i="0" u="none" strike="noStrike">
                          <a:solidFill>
                            <a:schemeClr val="tx1"/>
                          </a:solidFill>
                          <a:effectLst/>
                          <a:latin typeface="+mj-lt"/>
                        </a:rPr>
                        <a:t>5 531</a:t>
                      </a:r>
                    </a:p>
                  </a:txBody>
                  <a:tcPr marL="0" marR="0" marT="0" marB="0" anchor="ctr">
                    <a:lnT w="12700" cap="flat" cmpd="sng" algn="ctr">
                      <a:solidFill>
                        <a:schemeClr val="bg2">
                          <a:lumMod val="85000"/>
                        </a:schemeClr>
                      </a:solidFill>
                      <a:prstDash val="solid"/>
                      <a:round/>
                      <a:headEnd type="none" w="med" len="med"/>
                      <a:tailEnd type="none" w="med" len="med"/>
                    </a:lnT>
                  </a:tcPr>
                </a:tc>
                <a:tc>
                  <a:txBody>
                    <a:bodyPr/>
                    <a:lstStyle/>
                    <a:p>
                      <a:pPr algn="r" rtl="0" fontAlgn="ctr"/>
                      <a:r>
                        <a:rPr lang="pl-PL" sz="2200" b="0" i="0" u="none" strike="noStrike">
                          <a:solidFill>
                            <a:schemeClr val="tx1"/>
                          </a:solidFill>
                          <a:effectLst/>
                          <a:latin typeface="+mj-lt"/>
                        </a:rPr>
                        <a:t>4 971</a:t>
                      </a:r>
                    </a:p>
                  </a:txBody>
                  <a:tcPr marL="0" marR="0" marT="0" marB="0" anchor="ctr">
                    <a:lnT w="12700" cap="flat" cmpd="sng" algn="ctr">
                      <a:solidFill>
                        <a:schemeClr val="bg2">
                          <a:lumMod val="85000"/>
                        </a:schemeClr>
                      </a:solidFill>
                      <a:prstDash val="solid"/>
                      <a:round/>
                      <a:headEnd type="none" w="med" len="med"/>
                      <a:tailEnd type="none" w="med" len="med"/>
                    </a:lnT>
                  </a:tcPr>
                </a:tc>
                <a:extLst>
                  <a:ext uri="{0D108BD9-81ED-4DB2-BD59-A6C34878D82A}">
                    <a16:rowId xmlns:a16="http://schemas.microsoft.com/office/drawing/2014/main" val="2125058480"/>
                  </a:ext>
                </a:extLst>
              </a:tr>
              <a:tr h="540000">
                <a:tc>
                  <a:txBody>
                    <a:bodyPr/>
                    <a:lstStyle/>
                    <a:p>
                      <a:pPr lvl="0" algn="l" rtl="0" fontAlgn="ctr"/>
                      <a:r>
                        <a:rPr lang="pl-PL" sz="2200" b="0" u="none" strike="noStrike" dirty="0">
                          <a:solidFill>
                            <a:schemeClr val="accent6">
                              <a:lumMod val="75000"/>
                            </a:schemeClr>
                          </a:solidFill>
                          <a:effectLst/>
                          <a:latin typeface="+mj-lt"/>
                          <a:ea typeface="Lato Bold" panose="020F0502020204030203" charset="0"/>
                          <a:cs typeface="Lato Bold" panose="020F0502020204030203" charset="0"/>
                        </a:rPr>
                        <a:t>Dług odsetkowy netto</a:t>
                      </a:r>
                      <a:endParaRPr lang="pl-PL" sz="2200" b="0" i="0" u="none" strike="noStrike" dirty="0">
                        <a:solidFill>
                          <a:schemeClr val="accent6">
                            <a:lumMod val="75000"/>
                          </a:schemeClr>
                        </a:solidFill>
                        <a:effectLst/>
                        <a:latin typeface="+mj-lt"/>
                        <a:ea typeface="Lato Bold" panose="020F0502020204030203" charset="0"/>
                        <a:cs typeface="Lato Bold" panose="020F0502020204030203" charset="0"/>
                      </a:endParaRPr>
                    </a:p>
                  </a:txBody>
                  <a:tcPr marL="360000" marR="569" marT="569" marB="0" anchor="ctr">
                    <a:solidFill>
                      <a:schemeClr val="bg2">
                        <a:lumMod val="95000"/>
                      </a:schemeClr>
                    </a:solidFill>
                  </a:tcPr>
                </a:tc>
                <a:tc>
                  <a:txBody>
                    <a:bodyPr/>
                    <a:lstStyle/>
                    <a:p>
                      <a:pPr algn="r" rtl="0" fontAlgn="ctr">
                        <a:buNone/>
                      </a:pPr>
                      <a:r>
                        <a:rPr lang="pl-PL" sz="2200" b="1" i="0" u="none" strike="noStrike">
                          <a:solidFill>
                            <a:schemeClr val="tx1"/>
                          </a:solidFill>
                          <a:effectLst/>
                          <a:latin typeface="+mj-lt"/>
                        </a:rPr>
                        <a:t>7 014</a:t>
                      </a:r>
                    </a:p>
                  </a:txBody>
                  <a:tcPr marL="0" marR="0" marT="0" marB="0" anchor="ctr">
                    <a:solidFill>
                      <a:schemeClr val="bg2">
                        <a:lumMod val="95000"/>
                      </a:schemeClr>
                    </a:solidFill>
                  </a:tcPr>
                </a:tc>
                <a:tc>
                  <a:txBody>
                    <a:bodyPr/>
                    <a:lstStyle/>
                    <a:p>
                      <a:pPr algn="r" rtl="0" fontAlgn="ctr">
                        <a:buNone/>
                      </a:pPr>
                      <a:r>
                        <a:rPr lang="pl-PL" sz="2200" b="1" i="0" u="none" strike="noStrike" dirty="0">
                          <a:solidFill>
                            <a:schemeClr val="tx1"/>
                          </a:solidFill>
                          <a:effectLst/>
                          <a:latin typeface="+mj-lt"/>
                        </a:rPr>
                        <a:t>6 769</a:t>
                      </a:r>
                    </a:p>
                  </a:txBody>
                  <a:tcPr marL="0" marR="0" marT="0" marB="0" anchor="ctr">
                    <a:solidFill>
                      <a:schemeClr val="bg2">
                        <a:lumMod val="95000"/>
                      </a:schemeClr>
                    </a:solidFill>
                  </a:tcPr>
                </a:tc>
                <a:tc>
                  <a:txBody>
                    <a:bodyPr/>
                    <a:lstStyle/>
                    <a:p>
                      <a:pPr marL="0" algn="r" rtl="0" fontAlgn="ctr"/>
                      <a:r>
                        <a:rPr lang="pl-PL" sz="2200" b="0" i="0" u="none" strike="noStrike" dirty="0">
                          <a:solidFill>
                            <a:schemeClr val="tx1"/>
                          </a:solidFill>
                          <a:effectLst/>
                          <a:latin typeface="+mj-lt"/>
                          <a:ea typeface="+mn-ea"/>
                          <a:cs typeface="+mn-cs"/>
                        </a:rPr>
                        <a:t>6 275</a:t>
                      </a:r>
                    </a:p>
                  </a:txBody>
                  <a:tcPr marL="0" marR="0" marT="0" marB="0" anchor="ctr">
                    <a:solidFill>
                      <a:schemeClr val="bg2">
                        <a:lumMod val="95000"/>
                      </a:schemeClr>
                    </a:solidFill>
                  </a:tcPr>
                </a:tc>
                <a:tc>
                  <a:txBody>
                    <a:bodyPr/>
                    <a:lstStyle/>
                    <a:p>
                      <a:pPr algn="r" rtl="0" fontAlgn="ctr"/>
                      <a:r>
                        <a:rPr lang="pl-PL" sz="2200" b="0" i="0" u="none" strike="noStrike" dirty="0">
                          <a:solidFill>
                            <a:schemeClr val="tx1"/>
                          </a:solidFill>
                          <a:effectLst/>
                          <a:latin typeface="+mj-lt"/>
                        </a:rPr>
                        <a:t>6 093</a:t>
                      </a:r>
                    </a:p>
                  </a:txBody>
                  <a:tcPr marL="0" marR="0" marT="0" marB="0" anchor="ctr">
                    <a:solidFill>
                      <a:schemeClr val="bg2">
                        <a:lumMod val="95000"/>
                      </a:schemeClr>
                    </a:solidFill>
                  </a:tcPr>
                </a:tc>
                <a:tc>
                  <a:txBody>
                    <a:bodyPr/>
                    <a:lstStyle/>
                    <a:p>
                      <a:pPr algn="r" rtl="0" fontAlgn="ctr"/>
                      <a:r>
                        <a:rPr lang="pl-PL" sz="2200" b="0" i="0" u="none" strike="noStrike" dirty="0">
                          <a:solidFill>
                            <a:schemeClr val="tx1"/>
                          </a:solidFill>
                          <a:effectLst/>
                          <a:latin typeface="+mj-lt"/>
                        </a:rPr>
                        <a:t>6 412</a:t>
                      </a:r>
                    </a:p>
                  </a:txBody>
                  <a:tcPr marL="0" marR="0" marT="0" marB="0" anchor="ctr">
                    <a:solidFill>
                      <a:schemeClr val="bg2">
                        <a:lumMod val="95000"/>
                      </a:schemeClr>
                    </a:solidFill>
                  </a:tcPr>
                </a:tc>
                <a:tc>
                  <a:txBody>
                    <a:bodyPr/>
                    <a:lstStyle/>
                    <a:p>
                      <a:pPr algn="r" rtl="0" fontAlgn="ctr"/>
                      <a:r>
                        <a:rPr lang="pl-PL" sz="2200" b="0" i="0" u="none" strike="noStrike">
                          <a:solidFill>
                            <a:srgbClr val="1D1D1B"/>
                          </a:solidFill>
                          <a:effectLst/>
                          <a:latin typeface="+mj-lt"/>
                        </a:rPr>
                        <a:t>5 690</a:t>
                      </a:r>
                    </a:p>
                  </a:txBody>
                  <a:tcPr marL="0" marR="0" marT="0" marB="0" anchor="ctr">
                    <a:solidFill>
                      <a:schemeClr val="bg2">
                        <a:lumMod val="95000"/>
                      </a:schemeClr>
                    </a:solidFill>
                  </a:tcPr>
                </a:tc>
                <a:tc>
                  <a:txBody>
                    <a:bodyPr/>
                    <a:lstStyle/>
                    <a:p>
                      <a:pPr algn="r" rtl="0" fontAlgn="ctr"/>
                      <a:r>
                        <a:rPr lang="pl-PL" sz="2200" b="0" i="0" u="none" strike="noStrike" dirty="0">
                          <a:solidFill>
                            <a:schemeClr val="tx1"/>
                          </a:solidFill>
                          <a:effectLst/>
                          <a:latin typeface="+mj-lt"/>
                        </a:rPr>
                        <a:t>5 343</a:t>
                      </a:r>
                    </a:p>
                  </a:txBody>
                  <a:tcPr marL="0" marR="0" marT="0" marB="0" anchor="ctr">
                    <a:solidFill>
                      <a:schemeClr val="bg2">
                        <a:lumMod val="95000"/>
                      </a:schemeClr>
                    </a:solidFill>
                  </a:tcPr>
                </a:tc>
                <a:tc>
                  <a:txBody>
                    <a:bodyPr/>
                    <a:lstStyle/>
                    <a:p>
                      <a:pPr algn="r" rtl="0" fontAlgn="ctr"/>
                      <a:r>
                        <a:rPr lang="pl-PL" sz="2200" b="0" i="0" u="none" strike="noStrike">
                          <a:solidFill>
                            <a:schemeClr val="tx1"/>
                          </a:solidFill>
                          <a:effectLst/>
                          <a:latin typeface="+mj-lt"/>
                        </a:rPr>
                        <a:t>4 996</a:t>
                      </a:r>
                    </a:p>
                  </a:txBody>
                  <a:tcPr marL="0" marR="0" marT="0" marB="0" anchor="ctr">
                    <a:solidFill>
                      <a:schemeClr val="bg2">
                        <a:lumMod val="95000"/>
                      </a:schemeClr>
                    </a:solidFill>
                  </a:tcPr>
                </a:tc>
                <a:tc>
                  <a:txBody>
                    <a:bodyPr/>
                    <a:lstStyle/>
                    <a:p>
                      <a:pPr algn="r" rtl="0" fontAlgn="ctr"/>
                      <a:r>
                        <a:rPr lang="pl-PL" sz="2200" b="0" i="0" u="none" strike="noStrike" dirty="0">
                          <a:solidFill>
                            <a:schemeClr val="tx1"/>
                          </a:solidFill>
                          <a:effectLst/>
                          <a:latin typeface="+mj-lt"/>
                        </a:rPr>
                        <a:t>5 143</a:t>
                      </a:r>
                    </a:p>
                  </a:txBody>
                  <a:tcPr marL="0" marR="0" marT="0" marB="0" anchor="ctr">
                    <a:solidFill>
                      <a:schemeClr val="bg2">
                        <a:lumMod val="95000"/>
                      </a:schemeClr>
                    </a:solidFill>
                  </a:tcPr>
                </a:tc>
                <a:tc>
                  <a:txBody>
                    <a:bodyPr/>
                    <a:lstStyle/>
                    <a:p>
                      <a:pPr algn="r" rtl="0" fontAlgn="ctr"/>
                      <a:r>
                        <a:rPr lang="pl-PL" sz="2200" b="0" i="0" u="none" strike="noStrike">
                          <a:solidFill>
                            <a:schemeClr val="tx1"/>
                          </a:solidFill>
                          <a:effectLst/>
                          <a:latin typeface="+mj-lt"/>
                        </a:rPr>
                        <a:t>4 777</a:t>
                      </a:r>
                    </a:p>
                  </a:txBody>
                  <a:tcPr marL="0" marR="0" marT="0" marB="0" anchor="ctr">
                    <a:solidFill>
                      <a:schemeClr val="bg2">
                        <a:lumMod val="95000"/>
                      </a:schemeClr>
                    </a:solidFill>
                  </a:tcPr>
                </a:tc>
                <a:extLst>
                  <a:ext uri="{0D108BD9-81ED-4DB2-BD59-A6C34878D82A}">
                    <a16:rowId xmlns:a16="http://schemas.microsoft.com/office/drawing/2014/main" val="1267198760"/>
                  </a:ext>
                </a:extLst>
              </a:tr>
              <a:tr h="540000">
                <a:tc>
                  <a:txBody>
                    <a:bodyPr/>
                    <a:lstStyle/>
                    <a:p>
                      <a:pPr lvl="0" algn="l" rtl="0" fontAlgn="ctr"/>
                      <a:r>
                        <a:rPr lang="pl-PL" sz="2200" b="0" u="none" strike="noStrike">
                          <a:solidFill>
                            <a:schemeClr val="accent6">
                              <a:lumMod val="75000"/>
                            </a:schemeClr>
                          </a:solidFill>
                          <a:effectLst/>
                          <a:latin typeface="+mj-lt"/>
                          <a:ea typeface="Lato Bold" panose="020F0502020204030203" charset="0"/>
                          <a:cs typeface="Lato Bold" panose="020F0502020204030203" charset="0"/>
                        </a:rPr>
                        <a:t>Dług odsetkowy netto do Kapitałów własnych</a:t>
                      </a:r>
                      <a:endParaRPr lang="pl-PL" sz="2200" b="0" i="0" u="none" strike="noStrike">
                        <a:solidFill>
                          <a:schemeClr val="accent6">
                            <a:lumMod val="75000"/>
                          </a:schemeClr>
                        </a:solidFill>
                        <a:effectLst/>
                        <a:latin typeface="+mj-lt"/>
                        <a:ea typeface="Lato Bold" panose="020F0502020204030203" charset="0"/>
                        <a:cs typeface="Lato Bold" panose="020F0502020204030203" charset="0"/>
                      </a:endParaRPr>
                    </a:p>
                  </a:txBody>
                  <a:tcPr marL="360000" marR="569" marT="569" marB="0" anchor="ctr"/>
                </a:tc>
                <a:tc>
                  <a:txBody>
                    <a:bodyPr/>
                    <a:lstStyle/>
                    <a:p>
                      <a:pPr algn="r" rtl="0" fontAlgn="ctr">
                        <a:buNone/>
                      </a:pPr>
                      <a:r>
                        <a:rPr lang="pl-PL" sz="2200" b="0" i="0" u="none" strike="noStrike">
                          <a:solidFill>
                            <a:schemeClr val="tx1"/>
                          </a:solidFill>
                          <a:effectLst/>
                          <a:latin typeface="+mj-lt"/>
                        </a:rPr>
                        <a:t>1,3</a:t>
                      </a:r>
                    </a:p>
                  </a:txBody>
                  <a:tcPr marL="0" marR="0" marT="0" marB="0" anchor="ctr"/>
                </a:tc>
                <a:tc>
                  <a:txBody>
                    <a:bodyPr/>
                    <a:lstStyle/>
                    <a:p>
                      <a:pPr algn="r" rtl="0" fontAlgn="ctr">
                        <a:buNone/>
                      </a:pPr>
                      <a:r>
                        <a:rPr lang="pl-PL" sz="2200" b="0" i="0" u="none" strike="noStrike" dirty="0">
                          <a:solidFill>
                            <a:schemeClr val="tx1"/>
                          </a:solidFill>
                          <a:effectLst/>
                          <a:latin typeface="+mj-lt"/>
                        </a:rPr>
                        <a:t>1,3</a:t>
                      </a:r>
                    </a:p>
                  </a:txBody>
                  <a:tcPr marL="0" marR="0" marT="0" marB="0" anchor="ctr"/>
                </a:tc>
                <a:tc>
                  <a:txBody>
                    <a:bodyPr/>
                    <a:lstStyle/>
                    <a:p>
                      <a:pPr marL="0" algn="r" rtl="0" fontAlgn="ctr"/>
                      <a:r>
                        <a:rPr lang="pl-PL" sz="2200" b="0" i="0" u="none" strike="noStrike" dirty="0">
                          <a:solidFill>
                            <a:schemeClr val="tx1"/>
                          </a:solidFill>
                          <a:effectLst/>
                          <a:latin typeface="+mj-lt"/>
                          <a:ea typeface="+mn-ea"/>
                          <a:cs typeface="+mn-cs"/>
                        </a:rPr>
                        <a:t>1,3</a:t>
                      </a:r>
                    </a:p>
                  </a:txBody>
                  <a:tcPr marL="0" marR="0" marT="0" marB="0" anchor="ctr"/>
                </a:tc>
                <a:tc>
                  <a:txBody>
                    <a:bodyPr/>
                    <a:lstStyle/>
                    <a:p>
                      <a:pPr algn="r" rtl="0" fontAlgn="ctr"/>
                      <a:r>
                        <a:rPr lang="pl-PL" sz="2200" b="0" i="0" u="none" strike="noStrike" dirty="0">
                          <a:solidFill>
                            <a:schemeClr val="tx1"/>
                          </a:solidFill>
                          <a:effectLst/>
                          <a:latin typeface="+mj-lt"/>
                        </a:rPr>
                        <a:t>1,3</a:t>
                      </a:r>
                    </a:p>
                  </a:txBody>
                  <a:tcPr marL="0" marR="0" marT="0" marB="0" anchor="ctr"/>
                </a:tc>
                <a:tc>
                  <a:txBody>
                    <a:bodyPr/>
                    <a:lstStyle/>
                    <a:p>
                      <a:pPr algn="r" rtl="0" fontAlgn="ctr"/>
                      <a:r>
                        <a:rPr lang="pl-PL" sz="2200" b="0" i="0" u="none" strike="noStrike">
                          <a:solidFill>
                            <a:schemeClr val="tx1"/>
                          </a:solidFill>
                          <a:effectLst/>
                          <a:latin typeface="+mj-lt"/>
                        </a:rPr>
                        <a:t>1,4</a:t>
                      </a:r>
                    </a:p>
                  </a:txBody>
                  <a:tcPr marL="0" marR="0" marT="0" marB="0" anchor="ctr"/>
                </a:tc>
                <a:tc>
                  <a:txBody>
                    <a:bodyPr/>
                    <a:lstStyle/>
                    <a:p>
                      <a:pPr algn="r" rtl="0" fontAlgn="ctr"/>
                      <a:r>
                        <a:rPr lang="pl-PL" sz="2200" b="0" i="0" u="none" strike="noStrike">
                          <a:solidFill>
                            <a:srgbClr val="1D1D1B"/>
                          </a:solidFill>
                          <a:effectLst/>
                          <a:latin typeface="+mj-lt"/>
                        </a:rPr>
                        <a:t>1,3</a:t>
                      </a:r>
                    </a:p>
                  </a:txBody>
                  <a:tcPr marL="0" marR="0" marT="0" marB="0" anchor="ctr"/>
                </a:tc>
                <a:tc>
                  <a:txBody>
                    <a:bodyPr/>
                    <a:lstStyle/>
                    <a:p>
                      <a:pPr algn="r" rtl="0" fontAlgn="ctr"/>
                      <a:r>
                        <a:rPr lang="pl-PL" sz="2200" b="0" i="0" u="none" strike="noStrike" dirty="0">
                          <a:solidFill>
                            <a:schemeClr val="tx1"/>
                          </a:solidFill>
                          <a:effectLst/>
                          <a:latin typeface="+mj-lt"/>
                        </a:rPr>
                        <a:t>1,3</a:t>
                      </a:r>
                    </a:p>
                  </a:txBody>
                  <a:tcPr marL="0" marR="0" marT="0" marB="0" anchor="ctr"/>
                </a:tc>
                <a:tc>
                  <a:txBody>
                    <a:bodyPr/>
                    <a:lstStyle/>
                    <a:p>
                      <a:pPr algn="r" rtl="0" fontAlgn="ctr"/>
                      <a:r>
                        <a:rPr lang="pl-PL" sz="2200" b="0" i="0" u="none" strike="noStrike" dirty="0">
                          <a:solidFill>
                            <a:schemeClr val="tx1"/>
                          </a:solidFill>
                          <a:effectLst/>
                          <a:latin typeface="+mj-lt"/>
                        </a:rPr>
                        <a:t>1,2</a:t>
                      </a:r>
                    </a:p>
                  </a:txBody>
                  <a:tcPr marL="0" marR="0" marT="0" marB="0" anchor="ctr"/>
                </a:tc>
                <a:tc>
                  <a:txBody>
                    <a:bodyPr/>
                    <a:lstStyle/>
                    <a:p>
                      <a:pPr algn="r" rtl="0" fontAlgn="ctr"/>
                      <a:r>
                        <a:rPr lang="pl-PL" sz="2200" b="0" i="0" u="none" strike="noStrike" dirty="0">
                          <a:solidFill>
                            <a:schemeClr val="tx1"/>
                          </a:solidFill>
                          <a:effectLst/>
                          <a:latin typeface="+mj-lt"/>
                        </a:rPr>
                        <a:t>1,4</a:t>
                      </a:r>
                    </a:p>
                  </a:txBody>
                  <a:tcPr marL="0" marR="0" marT="0" marB="0" anchor="ctr"/>
                </a:tc>
                <a:tc>
                  <a:txBody>
                    <a:bodyPr/>
                    <a:lstStyle/>
                    <a:p>
                      <a:pPr algn="r" rtl="0" fontAlgn="ctr"/>
                      <a:r>
                        <a:rPr lang="pl-PL" sz="2200" b="0" i="0" u="none" strike="noStrike" dirty="0">
                          <a:solidFill>
                            <a:schemeClr val="tx1"/>
                          </a:solidFill>
                          <a:effectLst/>
                          <a:latin typeface="+mj-lt"/>
                        </a:rPr>
                        <a:t>1,3</a:t>
                      </a:r>
                    </a:p>
                  </a:txBody>
                  <a:tcPr marL="0" marR="0" marT="0" marB="0" anchor="ctr"/>
                </a:tc>
                <a:extLst>
                  <a:ext uri="{0D108BD9-81ED-4DB2-BD59-A6C34878D82A}">
                    <a16:rowId xmlns:a16="http://schemas.microsoft.com/office/drawing/2014/main" val="4040395709"/>
                  </a:ext>
                </a:extLst>
              </a:tr>
              <a:tr h="540000">
                <a:tc>
                  <a:txBody>
                    <a:bodyPr/>
                    <a:lstStyle/>
                    <a:p>
                      <a:pPr lvl="0" algn="l" rtl="0" fontAlgn="ctr"/>
                      <a:r>
                        <a:rPr lang="pl-PL" sz="2200" b="0" i="0" u="none" strike="noStrike">
                          <a:solidFill>
                            <a:schemeClr val="accent6">
                              <a:lumMod val="75000"/>
                            </a:schemeClr>
                          </a:solidFill>
                          <a:effectLst/>
                          <a:latin typeface="+mj-lt"/>
                          <a:ea typeface="Lato Bold" panose="020F0502020204030203" charset="0"/>
                          <a:cs typeface="Lato Bold" panose="020F0502020204030203" charset="0"/>
                        </a:rPr>
                        <a:t>Dług netto / EBITDA gotówkowa</a:t>
                      </a:r>
                    </a:p>
                  </a:txBody>
                  <a:tcPr marL="360000" marR="569" marT="569" marB="0" anchor="ctr">
                    <a:solidFill>
                      <a:schemeClr val="bg2">
                        <a:lumMod val="95000"/>
                      </a:schemeClr>
                    </a:solidFill>
                  </a:tcPr>
                </a:tc>
                <a:tc>
                  <a:txBody>
                    <a:bodyPr/>
                    <a:lstStyle/>
                    <a:p>
                      <a:pPr algn="r" rtl="0" fontAlgn="ctr">
                        <a:buNone/>
                      </a:pPr>
                      <a:r>
                        <a:rPr lang="pl-PL" sz="2200" b="0" i="0" u="none" strike="noStrike" dirty="0">
                          <a:solidFill>
                            <a:schemeClr val="tx1"/>
                          </a:solidFill>
                          <a:effectLst/>
                          <a:latin typeface="+mj-lt"/>
                        </a:rPr>
                        <a:t>2,6</a:t>
                      </a:r>
                    </a:p>
                  </a:txBody>
                  <a:tcPr marL="0" marR="0" marT="0" marB="0" anchor="ctr">
                    <a:solidFill>
                      <a:schemeClr val="bg2">
                        <a:lumMod val="95000"/>
                      </a:schemeClr>
                    </a:solidFill>
                  </a:tcPr>
                </a:tc>
                <a:tc>
                  <a:txBody>
                    <a:bodyPr/>
                    <a:lstStyle/>
                    <a:p>
                      <a:pPr algn="r" rtl="0" fontAlgn="ctr">
                        <a:buNone/>
                      </a:pPr>
                      <a:r>
                        <a:rPr lang="pl-PL" sz="2200" b="0" i="0" u="none" strike="noStrike" dirty="0">
                          <a:solidFill>
                            <a:schemeClr val="tx1"/>
                          </a:solidFill>
                          <a:effectLst/>
                          <a:latin typeface="+mj-lt"/>
                        </a:rPr>
                        <a:t>2,6</a:t>
                      </a:r>
                    </a:p>
                  </a:txBody>
                  <a:tcPr marL="0" marR="0" marT="0" marB="0" anchor="ctr">
                    <a:solidFill>
                      <a:schemeClr val="bg2">
                        <a:lumMod val="95000"/>
                      </a:schemeClr>
                    </a:solidFill>
                  </a:tcPr>
                </a:tc>
                <a:tc>
                  <a:txBody>
                    <a:bodyPr/>
                    <a:lstStyle/>
                    <a:p>
                      <a:pPr marL="0" algn="r" rtl="0" fontAlgn="ctr"/>
                      <a:r>
                        <a:rPr lang="pl-PL" sz="2200" b="0" i="0" u="none" strike="noStrike" dirty="0">
                          <a:solidFill>
                            <a:schemeClr val="tx1"/>
                          </a:solidFill>
                          <a:effectLst/>
                          <a:latin typeface="+mj-lt"/>
                          <a:ea typeface="+mn-ea"/>
                          <a:cs typeface="+mn-cs"/>
                        </a:rPr>
                        <a:t>2,5</a:t>
                      </a:r>
                    </a:p>
                  </a:txBody>
                  <a:tcPr marL="0" marR="0" marT="0" marB="0" anchor="ctr">
                    <a:solidFill>
                      <a:schemeClr val="bg2">
                        <a:lumMod val="95000"/>
                      </a:schemeClr>
                    </a:solidFill>
                  </a:tcPr>
                </a:tc>
                <a:tc>
                  <a:txBody>
                    <a:bodyPr/>
                    <a:lstStyle/>
                    <a:p>
                      <a:pPr algn="r" rtl="0" fontAlgn="ctr"/>
                      <a:r>
                        <a:rPr lang="pl-PL" sz="2200" b="0" i="0" u="none" strike="noStrike" dirty="0">
                          <a:solidFill>
                            <a:schemeClr val="tx1"/>
                          </a:solidFill>
                          <a:effectLst/>
                          <a:latin typeface="+mj-lt"/>
                        </a:rPr>
                        <a:t>2,6</a:t>
                      </a:r>
                    </a:p>
                  </a:txBody>
                  <a:tcPr marL="0" marR="0" marT="0" marB="0" anchor="ctr">
                    <a:solidFill>
                      <a:schemeClr val="bg2">
                        <a:lumMod val="95000"/>
                      </a:schemeClr>
                    </a:solidFill>
                  </a:tcPr>
                </a:tc>
                <a:tc>
                  <a:txBody>
                    <a:bodyPr/>
                    <a:lstStyle/>
                    <a:p>
                      <a:pPr algn="r" rtl="0" fontAlgn="ctr"/>
                      <a:r>
                        <a:rPr lang="pl-PL" sz="2200" b="0" i="0" u="none" strike="noStrike" dirty="0">
                          <a:solidFill>
                            <a:schemeClr val="tx1"/>
                          </a:solidFill>
                          <a:effectLst/>
                          <a:latin typeface="+mj-lt"/>
                        </a:rPr>
                        <a:t>2,7</a:t>
                      </a:r>
                    </a:p>
                  </a:txBody>
                  <a:tcPr marL="0" marR="0" marT="0" marB="0" anchor="ctr">
                    <a:solidFill>
                      <a:schemeClr val="bg2">
                        <a:lumMod val="95000"/>
                      </a:schemeClr>
                    </a:solidFill>
                  </a:tcPr>
                </a:tc>
                <a:tc>
                  <a:txBody>
                    <a:bodyPr/>
                    <a:lstStyle/>
                    <a:p>
                      <a:pPr algn="r" rtl="0" fontAlgn="ctr"/>
                      <a:r>
                        <a:rPr lang="pl-PL" sz="2200" b="0" i="0" u="none" strike="noStrike" dirty="0">
                          <a:solidFill>
                            <a:srgbClr val="1D1D1B"/>
                          </a:solidFill>
                          <a:effectLst/>
                          <a:latin typeface="+mj-lt"/>
                        </a:rPr>
                        <a:t>2,5</a:t>
                      </a:r>
                    </a:p>
                  </a:txBody>
                  <a:tcPr marL="0" marR="0" marT="0" marB="0" anchor="ctr">
                    <a:solidFill>
                      <a:schemeClr val="bg2">
                        <a:lumMod val="95000"/>
                      </a:schemeClr>
                    </a:solidFill>
                  </a:tcPr>
                </a:tc>
                <a:tc>
                  <a:txBody>
                    <a:bodyPr/>
                    <a:lstStyle/>
                    <a:p>
                      <a:pPr algn="r" rtl="0" fontAlgn="ctr"/>
                      <a:r>
                        <a:rPr lang="pl-PL" sz="2200" b="0" i="0" u="none" strike="noStrike" dirty="0">
                          <a:solidFill>
                            <a:schemeClr val="tx1"/>
                          </a:solidFill>
                          <a:effectLst/>
                          <a:latin typeface="+mj-lt"/>
                        </a:rPr>
                        <a:t>2,4</a:t>
                      </a:r>
                    </a:p>
                  </a:txBody>
                  <a:tcPr marL="0" marR="0" marT="0" marB="0" anchor="ctr">
                    <a:solidFill>
                      <a:schemeClr val="bg2">
                        <a:lumMod val="95000"/>
                      </a:schemeClr>
                    </a:solidFill>
                  </a:tcPr>
                </a:tc>
                <a:tc>
                  <a:txBody>
                    <a:bodyPr/>
                    <a:lstStyle/>
                    <a:p>
                      <a:pPr algn="r" rtl="0" fontAlgn="ctr"/>
                      <a:r>
                        <a:rPr lang="pl-PL" sz="2200" b="0" i="0" u="none" strike="noStrike" dirty="0">
                          <a:solidFill>
                            <a:schemeClr val="tx1"/>
                          </a:solidFill>
                          <a:effectLst/>
                          <a:latin typeface="+mj-lt"/>
                        </a:rPr>
                        <a:t>2,3</a:t>
                      </a:r>
                    </a:p>
                  </a:txBody>
                  <a:tcPr marL="0" marR="0" marT="0" marB="0" anchor="ctr">
                    <a:solidFill>
                      <a:schemeClr val="bg2">
                        <a:lumMod val="95000"/>
                      </a:schemeClr>
                    </a:solidFill>
                  </a:tcPr>
                </a:tc>
                <a:tc>
                  <a:txBody>
                    <a:bodyPr/>
                    <a:lstStyle/>
                    <a:p>
                      <a:pPr algn="r" rtl="0" fontAlgn="ctr"/>
                      <a:r>
                        <a:rPr lang="pl-PL" sz="2200" b="0" i="0" u="none" strike="noStrike" dirty="0">
                          <a:solidFill>
                            <a:schemeClr val="tx1"/>
                          </a:solidFill>
                          <a:effectLst/>
                          <a:latin typeface="+mj-lt"/>
                        </a:rPr>
                        <a:t>2,4</a:t>
                      </a:r>
                    </a:p>
                  </a:txBody>
                  <a:tcPr marL="0" marR="0" marT="0" marB="0" anchor="ctr">
                    <a:solidFill>
                      <a:schemeClr val="bg2">
                        <a:lumMod val="95000"/>
                      </a:schemeClr>
                    </a:solidFill>
                  </a:tcPr>
                </a:tc>
                <a:tc>
                  <a:txBody>
                    <a:bodyPr/>
                    <a:lstStyle/>
                    <a:p>
                      <a:pPr algn="r" rtl="0" fontAlgn="ctr"/>
                      <a:r>
                        <a:rPr lang="pl-PL" sz="2200" b="0" i="0" u="none" strike="noStrike" dirty="0">
                          <a:solidFill>
                            <a:schemeClr val="tx1"/>
                          </a:solidFill>
                          <a:effectLst/>
                          <a:latin typeface="+mj-lt"/>
                        </a:rPr>
                        <a:t>2,3</a:t>
                      </a:r>
                    </a:p>
                  </a:txBody>
                  <a:tcPr marL="0" marR="0" marT="0" marB="0" anchor="ctr">
                    <a:solidFill>
                      <a:schemeClr val="bg2">
                        <a:lumMod val="95000"/>
                      </a:schemeClr>
                    </a:solidFill>
                  </a:tcPr>
                </a:tc>
                <a:extLst>
                  <a:ext uri="{0D108BD9-81ED-4DB2-BD59-A6C34878D82A}">
                    <a16:rowId xmlns:a16="http://schemas.microsoft.com/office/drawing/2014/main" val="3632734264"/>
                  </a:ext>
                </a:extLst>
              </a:tr>
            </a:tbl>
          </a:graphicData>
        </a:graphic>
      </p:graphicFrame>
      <p:sp>
        <p:nvSpPr>
          <p:cNvPr id="4" name="Symbol zastępczy numeru slajdu 2">
            <a:extLst>
              <a:ext uri="{FF2B5EF4-FFF2-40B4-BE49-F238E27FC236}">
                <a16:creationId xmlns:a16="http://schemas.microsoft.com/office/drawing/2014/main" id="{45E23B00-19EB-DA8E-7512-3807DB8B966E}"/>
              </a:ext>
            </a:extLst>
          </p:cNvPr>
          <p:cNvSpPr txBox="1">
            <a:spLocks/>
          </p:cNvSpPr>
          <p:nvPr/>
        </p:nvSpPr>
        <p:spPr>
          <a:xfrm>
            <a:off x="23397988" y="13214602"/>
            <a:ext cx="904038" cy="384721"/>
          </a:xfrm>
          <a:prstGeom prst="rect">
            <a:avLst/>
          </a:prstGeom>
        </p:spPr>
        <p:txBody>
          <a:bodyPr/>
          <a:lstStyle>
            <a:defPPr>
              <a:defRPr lang="pl-PL"/>
            </a:defPPr>
            <a:lvl1pPr marL="0" algn="l" defTabSz="1104778" rtl="0" eaLnBrk="1" latinLnBrk="0" hangingPunct="1">
              <a:defRPr sz="2175" kern="1200">
                <a:solidFill>
                  <a:schemeClr val="tx1"/>
                </a:solidFill>
                <a:latin typeface="+mn-lt"/>
                <a:ea typeface="+mn-ea"/>
                <a:cs typeface="+mn-cs"/>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algn="r">
              <a:defRPr/>
            </a:pPr>
            <a:fld id="{05D33902-A113-4A7A-BEEF-EE9D90F362D7}" type="slidenum">
              <a:rPr lang="pl-PL" sz="2500" smtClean="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rPr>
              <a:pPr algn="r">
                <a:defRPr/>
              </a:pPr>
              <a:t>24</a:t>
            </a:fld>
            <a:endParaRPr lang="pl-PL" sz="2500" dirty="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457573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C13C0-FC51-A47A-E0E2-38C0F98A9D88}"/>
            </a:ext>
          </a:extLst>
        </p:cNvPr>
        <p:cNvGrpSpPr/>
        <p:nvPr/>
      </p:nvGrpSpPr>
      <p:grpSpPr>
        <a:xfrm>
          <a:off x="0" y="0"/>
          <a:ext cx="0" cy="0"/>
          <a:chOff x="0" y="0"/>
          <a:chExt cx="0" cy="0"/>
        </a:xfrm>
      </p:grpSpPr>
      <p:sp>
        <p:nvSpPr>
          <p:cNvPr id="4" name="Prostokąt 3">
            <a:extLst>
              <a:ext uri="{FF2B5EF4-FFF2-40B4-BE49-F238E27FC236}">
                <a16:creationId xmlns:a16="http://schemas.microsoft.com/office/drawing/2014/main" id="{034CA91A-0CEF-6C65-376D-B4F08131F345}"/>
              </a:ext>
            </a:extLst>
          </p:cNvPr>
          <p:cNvSpPr/>
          <p:nvPr/>
        </p:nvSpPr>
        <p:spPr>
          <a:xfrm>
            <a:off x="533990" y="5596273"/>
            <a:ext cx="11526013" cy="7670440"/>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pic>
        <p:nvPicPr>
          <p:cNvPr id="5" name="Obraz 4" descr="Drapacze chmur pokazywane z widoku w górę">
            <a:extLst>
              <a:ext uri="{FF2B5EF4-FFF2-40B4-BE49-F238E27FC236}">
                <a16:creationId xmlns:a16="http://schemas.microsoft.com/office/drawing/2014/main" id="{4AF27B73-07C3-820D-3B80-DFDAAAAF908E}"/>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6" name="Prostokąt 5">
            <a:extLst>
              <a:ext uri="{FF2B5EF4-FFF2-40B4-BE49-F238E27FC236}">
                <a16:creationId xmlns:a16="http://schemas.microsoft.com/office/drawing/2014/main" id="{FFAD6749-7647-BDA5-F521-99C50056C389}"/>
              </a:ext>
            </a:extLst>
          </p:cNvPr>
          <p:cNvSpPr/>
          <p:nvPr/>
        </p:nvSpPr>
        <p:spPr>
          <a:xfrm>
            <a:off x="0" y="-1"/>
            <a:ext cx="24384000" cy="2083981"/>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3282"/>
              </a:solidFill>
              <a:effectLst/>
              <a:uLnTx/>
              <a:uFillTx/>
              <a:latin typeface="Lato Light"/>
              <a:ea typeface="+mn-ea"/>
              <a:cs typeface="+mn-cs"/>
            </a:endParaRPr>
          </a:p>
        </p:txBody>
      </p:sp>
      <p:sp>
        <p:nvSpPr>
          <p:cNvPr id="8" name="pole tekstowe 7">
            <a:extLst>
              <a:ext uri="{FF2B5EF4-FFF2-40B4-BE49-F238E27FC236}">
                <a16:creationId xmlns:a16="http://schemas.microsoft.com/office/drawing/2014/main" id="{51CA4807-069D-C162-B497-5BEDAA51E8CE}"/>
              </a:ext>
            </a:extLst>
          </p:cNvPr>
          <p:cNvSpPr txBox="1"/>
          <p:nvPr/>
        </p:nvSpPr>
        <p:spPr>
          <a:xfrm>
            <a:off x="533993" y="914994"/>
            <a:ext cx="17139684" cy="707886"/>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a:ln>
                  <a:noFill/>
                </a:ln>
                <a:solidFill>
                  <a:srgbClr val="007DFA">
                    <a:lumMod val="20000"/>
                    <a:lumOff val="80000"/>
                  </a:srgbClr>
                </a:solidFill>
                <a:effectLst/>
                <a:uLnTx/>
                <a:uFillTx/>
                <a:latin typeface="Lato"/>
                <a:ea typeface="+mn-ea"/>
                <a:cs typeface="+mn-cs"/>
              </a:rPr>
              <a:t>Struktura finansowania</a:t>
            </a:r>
          </a:p>
        </p:txBody>
      </p:sp>
      <p:pic>
        <p:nvPicPr>
          <p:cNvPr id="9" name="Grafika 8">
            <a:extLst>
              <a:ext uri="{FF2B5EF4-FFF2-40B4-BE49-F238E27FC236}">
                <a16:creationId xmlns:a16="http://schemas.microsoft.com/office/drawing/2014/main" id="{5A1FDDF5-09D0-DD7C-178A-AF3DCEAA9B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85086" y="491795"/>
            <a:ext cx="1364921" cy="1075833"/>
          </a:xfrm>
          <a:prstGeom prst="rect">
            <a:avLst/>
          </a:prstGeom>
        </p:spPr>
      </p:pic>
      <p:sp>
        <p:nvSpPr>
          <p:cNvPr id="2" name="Symbol zastępczy tekstu 4">
            <a:extLst>
              <a:ext uri="{FF2B5EF4-FFF2-40B4-BE49-F238E27FC236}">
                <a16:creationId xmlns:a16="http://schemas.microsoft.com/office/drawing/2014/main" id="{A5823BFB-F740-731C-003E-916B03D12075}"/>
              </a:ext>
            </a:extLst>
          </p:cNvPr>
          <p:cNvSpPr txBox="1">
            <a:spLocks/>
          </p:cNvSpPr>
          <p:nvPr/>
        </p:nvSpPr>
        <p:spPr>
          <a:xfrm>
            <a:off x="533991" y="2386534"/>
            <a:ext cx="19930456" cy="1231106"/>
          </a:xfrm>
          <a:prstGeom prst="rect">
            <a:avLst/>
          </a:prstGeom>
          <a:ln>
            <a:noFill/>
          </a:ln>
        </p:spPr>
        <p:txBody>
          <a:bodyPr wrap="square" lIns="0" tIns="0" rIns="0" bIns="0" numCol="1" anchor="b" anchorCtr="0">
            <a:spAutoFit/>
          </a:bodyPr>
          <a:lstStyle>
            <a:defPPr>
              <a:defRPr lang="pl-PL"/>
            </a:defPPr>
            <a:lvl1pPr marL="0" algn="r" defTabSz="1104778" rtl="0" eaLnBrk="1" latinLnBrk="0" hangingPunct="1">
              <a:defRPr sz="2500" kern="1200">
                <a:solidFill>
                  <a:schemeClr val="bg1"/>
                </a:solidFill>
                <a:latin typeface="Lato Medium" panose="020F0502020204030203" pitchFamily="34" charset="0"/>
                <a:ea typeface="Lato Medium" panose="020F0502020204030203" pitchFamily="34" charset="0"/>
                <a:cs typeface="Lato Medium" panose="020F0502020204030203" pitchFamily="34" charset="0"/>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dirty="0">
                <a:ln>
                  <a:noFill/>
                </a:ln>
                <a:solidFill>
                  <a:srgbClr val="003282"/>
                </a:solidFill>
                <a:effectLst/>
                <a:uLnTx/>
                <a:uFillTx/>
                <a:latin typeface="Lato"/>
                <a:ea typeface="Lato Medium" panose="020F0502020204030203" pitchFamily="34" charset="0"/>
                <a:cs typeface="Lato Medium" panose="020F0502020204030203" pitchFamily="34" charset="0"/>
              </a:rPr>
              <a:t>Stosujemy strategię spłaty zadłużenia z posiadanych aktywów, bez konieczności rolowania zadłużenia.</a:t>
            </a:r>
          </a:p>
        </p:txBody>
      </p:sp>
      <p:grpSp>
        <p:nvGrpSpPr>
          <p:cNvPr id="3" name="Grupa 2">
            <a:extLst>
              <a:ext uri="{FF2B5EF4-FFF2-40B4-BE49-F238E27FC236}">
                <a16:creationId xmlns:a16="http://schemas.microsoft.com/office/drawing/2014/main" id="{67E658EA-9D61-DB08-A2AC-464B2F7684EA}"/>
              </a:ext>
            </a:extLst>
          </p:cNvPr>
          <p:cNvGrpSpPr/>
          <p:nvPr/>
        </p:nvGrpSpPr>
        <p:grpSpPr>
          <a:xfrm>
            <a:off x="547592" y="3905672"/>
            <a:ext cx="11816966" cy="1394826"/>
            <a:chOff x="7028312" y="1668774"/>
            <a:chExt cx="10252345" cy="993712"/>
          </a:xfrm>
        </p:grpSpPr>
        <p:sp>
          <p:nvSpPr>
            <p:cNvPr id="10" name="pole tekstowe 9">
              <a:extLst>
                <a:ext uri="{FF2B5EF4-FFF2-40B4-BE49-F238E27FC236}">
                  <a16:creationId xmlns:a16="http://schemas.microsoft.com/office/drawing/2014/main" id="{01B30B24-33C3-2765-636C-84F53CD80CE4}"/>
                </a:ext>
              </a:extLst>
            </p:cNvPr>
            <p:cNvSpPr txBox="1"/>
            <p:nvPr/>
          </p:nvSpPr>
          <p:spPr>
            <a:xfrm>
              <a:off x="7295456" y="1805062"/>
              <a:ext cx="2304256" cy="723586"/>
            </a:xfrm>
            <a:prstGeom prst="rect">
              <a:avLst/>
            </a:prstGeom>
            <a:noFill/>
          </p:spPr>
          <p:txBody>
            <a:bodyPr wrap="square" rtlCol="0" anchor="ctr">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a:ln>
                    <a:noFill/>
                  </a:ln>
                  <a:solidFill>
                    <a:srgbClr val="003282"/>
                  </a:solidFill>
                  <a:effectLst/>
                  <a:uLnTx/>
                  <a:uFillTx/>
                  <a:latin typeface="Lato"/>
                  <a:ea typeface="+mn-ea"/>
                  <a:cs typeface="+mn-cs"/>
                </a:rPr>
                <a:t>Kredyty</a:t>
              </a:r>
              <a:br>
                <a:rPr kumimoji="0" lang="pl-PL" sz="2000" b="1" i="0" u="none" strike="noStrike" kern="1200" cap="none" spc="0" normalizeH="0" baseline="0" noProof="0">
                  <a:ln>
                    <a:noFill/>
                  </a:ln>
                  <a:solidFill>
                    <a:srgbClr val="003282"/>
                  </a:solidFill>
                  <a:effectLst/>
                  <a:uLnTx/>
                  <a:uFillTx/>
                  <a:latin typeface="Lato"/>
                  <a:ea typeface="+mn-ea"/>
                  <a:cs typeface="+mn-cs"/>
                </a:rPr>
              </a:br>
              <a:r>
                <a:rPr kumimoji="0" lang="pl-PL" sz="2000" b="1" i="0" u="none" strike="noStrike" kern="1200" cap="none" spc="0" normalizeH="0" baseline="0" noProof="0">
                  <a:ln>
                    <a:noFill/>
                  </a:ln>
                  <a:solidFill>
                    <a:srgbClr val="003282"/>
                  </a:solidFill>
                  <a:effectLst/>
                  <a:uLnTx/>
                  <a:uFillTx/>
                  <a:latin typeface="Lato"/>
                  <a:ea typeface="+mn-ea"/>
                  <a:cs typeface="+mn-cs"/>
                </a:rPr>
                <a:t>bankowe</a:t>
              </a:r>
            </a:p>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a:ln>
                    <a:noFill/>
                  </a:ln>
                  <a:solidFill>
                    <a:srgbClr val="003282"/>
                  </a:solidFill>
                  <a:effectLst/>
                  <a:uLnTx/>
                  <a:uFillTx/>
                  <a:latin typeface="Lato"/>
                  <a:ea typeface="+mn-ea"/>
                  <a:cs typeface="+mn-cs"/>
                </a:rPr>
                <a:t>wykorzystane</a:t>
              </a:r>
            </a:p>
          </p:txBody>
        </p:sp>
        <p:sp>
          <p:nvSpPr>
            <p:cNvPr id="12" name="pole tekstowe 11">
              <a:extLst>
                <a:ext uri="{FF2B5EF4-FFF2-40B4-BE49-F238E27FC236}">
                  <a16:creationId xmlns:a16="http://schemas.microsoft.com/office/drawing/2014/main" id="{A0A61194-EE20-4C41-BAF3-445BBD0A62FD}"/>
                </a:ext>
              </a:extLst>
            </p:cNvPr>
            <p:cNvSpPr txBox="1"/>
            <p:nvPr/>
          </p:nvSpPr>
          <p:spPr>
            <a:xfrm>
              <a:off x="13219860" y="1914697"/>
              <a:ext cx="4060797" cy="504317"/>
            </a:xfrm>
            <a:prstGeom prst="rect">
              <a:avLst/>
            </a:prstGeom>
            <a:noFill/>
          </p:spPr>
          <p:txBody>
            <a:bodyPr wrap="square" rtlCol="0" anchor="ctr">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3282"/>
                  </a:solidFill>
                  <a:effectLst/>
                  <a:uLnTx/>
                  <a:uFillTx/>
                  <a:latin typeface="Lato"/>
                  <a:ea typeface="+mn-ea"/>
                  <a:cs typeface="+mn-cs"/>
                </a:rPr>
                <a:t>    </a:t>
              </a:r>
              <a:r>
                <a:rPr lang="pl-PL" sz="2000" dirty="0">
                  <a:solidFill>
                    <a:srgbClr val="003282"/>
                  </a:solidFill>
                  <a:latin typeface="Lato"/>
                </a:rPr>
                <a:t>801</a:t>
              </a:r>
              <a:r>
                <a:rPr kumimoji="0" lang="pl-PL" sz="2000" b="0" i="0" u="none" strike="noStrike" kern="1200" cap="none" spc="0" normalizeH="0" baseline="0" noProof="0" dirty="0">
                  <a:ln>
                    <a:noFill/>
                  </a:ln>
                  <a:solidFill>
                    <a:srgbClr val="003282"/>
                  </a:solidFill>
                  <a:effectLst/>
                  <a:uLnTx/>
                  <a:uFillTx/>
                  <a:latin typeface="Lato"/>
                  <a:ea typeface="+mn-ea"/>
                  <a:cs typeface="+mn-cs"/>
                </a:rPr>
                <a:t> mln zł* oparte na WIBOR</a:t>
              </a:r>
            </a:p>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3282"/>
                  </a:solidFill>
                  <a:effectLst/>
                  <a:uLnTx/>
                  <a:uFillTx/>
                  <a:latin typeface="Lato"/>
                  <a:ea typeface="+mn-ea"/>
                  <a:cs typeface="+mn-cs"/>
                </a:rPr>
                <a:t>2 </a:t>
              </a:r>
              <a:r>
                <a:rPr lang="pl-PL" sz="2000" dirty="0">
                  <a:solidFill>
                    <a:srgbClr val="003282"/>
                  </a:solidFill>
                  <a:latin typeface="Lato"/>
                </a:rPr>
                <a:t>882</a:t>
              </a:r>
              <a:r>
                <a:rPr kumimoji="0" lang="pl-PL" sz="2000" b="0" i="0" u="none" strike="noStrike" kern="1200" cap="none" spc="0" normalizeH="0" baseline="0" noProof="0" dirty="0">
                  <a:ln>
                    <a:noFill/>
                  </a:ln>
                  <a:solidFill>
                    <a:srgbClr val="003282"/>
                  </a:solidFill>
                  <a:effectLst/>
                  <a:uLnTx/>
                  <a:uFillTx/>
                  <a:latin typeface="Lato"/>
                  <a:ea typeface="+mn-ea"/>
                  <a:cs typeface="+mn-cs"/>
                </a:rPr>
                <a:t>  mln zł* oparte na EURIBOR</a:t>
              </a:r>
            </a:p>
          </p:txBody>
        </p:sp>
        <p:sp>
          <p:nvSpPr>
            <p:cNvPr id="13" name="Prostokąt 12">
              <a:extLst>
                <a:ext uri="{FF2B5EF4-FFF2-40B4-BE49-F238E27FC236}">
                  <a16:creationId xmlns:a16="http://schemas.microsoft.com/office/drawing/2014/main" id="{747BC33A-2AA3-F6B7-F452-23895CE7B75D}"/>
                </a:ext>
              </a:extLst>
            </p:cNvPr>
            <p:cNvSpPr/>
            <p:nvPr/>
          </p:nvSpPr>
          <p:spPr>
            <a:xfrm>
              <a:off x="7028312" y="1668774"/>
              <a:ext cx="9983802" cy="993712"/>
            </a:xfrm>
            <a:prstGeom prst="rect">
              <a:avLst/>
            </a:prstGeom>
            <a:noFill/>
            <a:ln w="31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104778" rtl="0" eaLnBrk="1" fontAlgn="auto" latinLnBrk="0" hangingPunct="1">
                <a:lnSpc>
                  <a:spcPct val="100000"/>
                </a:lnSpc>
                <a:spcBef>
                  <a:spcPts val="0"/>
                </a:spcBef>
                <a:spcAft>
                  <a:spcPts val="0"/>
                </a:spcAft>
                <a:buClrTx/>
                <a:buSzTx/>
                <a:buFontTx/>
                <a:buNone/>
                <a:tabLst/>
                <a:defRPr/>
              </a:pPr>
              <a:endParaRPr kumimoji="0" lang="pl-PL" sz="4350" b="0" i="0" u="none" strike="noStrike" kern="1200" cap="none" spc="0" normalizeH="0" baseline="0" noProof="0">
                <a:ln>
                  <a:noFill/>
                </a:ln>
                <a:solidFill>
                  <a:srgbClr val="003282"/>
                </a:solidFill>
                <a:effectLst/>
                <a:uLnTx/>
                <a:uFillTx/>
                <a:latin typeface="Lato Light"/>
                <a:ea typeface="+mn-ea"/>
                <a:cs typeface="+mn-cs"/>
              </a:endParaRPr>
            </a:p>
          </p:txBody>
        </p:sp>
        <p:sp>
          <p:nvSpPr>
            <p:cNvPr id="14" name="pole tekstowe 13">
              <a:extLst>
                <a:ext uri="{FF2B5EF4-FFF2-40B4-BE49-F238E27FC236}">
                  <a16:creationId xmlns:a16="http://schemas.microsoft.com/office/drawing/2014/main" id="{2F9E0D01-A4F4-2F55-3DB8-C9746F22BC97}"/>
                </a:ext>
              </a:extLst>
            </p:cNvPr>
            <p:cNvSpPr txBox="1"/>
            <p:nvPr/>
          </p:nvSpPr>
          <p:spPr>
            <a:xfrm>
              <a:off x="9089876" y="1870843"/>
              <a:ext cx="580224" cy="592025"/>
            </a:xfrm>
            <a:prstGeom prst="rect">
              <a:avLst/>
            </a:prstGeom>
            <a:noFill/>
          </p:spPr>
          <p:txBody>
            <a:bodyPr wrap="none" rtlCol="0" anchor="ctr">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4800" b="1" i="0" u="none" strike="noStrike" kern="1200" cap="none" spc="0" normalizeH="0" baseline="0" noProof="0">
                  <a:ln>
                    <a:noFill/>
                  </a:ln>
                  <a:solidFill>
                    <a:srgbClr val="003282"/>
                  </a:solidFill>
                  <a:effectLst/>
                  <a:uLnTx/>
                  <a:uFillTx/>
                  <a:latin typeface="Lato Light"/>
                  <a:ea typeface="+mn-ea"/>
                  <a:cs typeface="+mn-cs"/>
                </a:rPr>
                <a:t>%</a:t>
              </a:r>
            </a:p>
          </p:txBody>
        </p:sp>
        <p:cxnSp>
          <p:nvCxnSpPr>
            <p:cNvPr id="15" name="Łącznik prosty 14">
              <a:extLst>
                <a:ext uri="{FF2B5EF4-FFF2-40B4-BE49-F238E27FC236}">
                  <a16:creationId xmlns:a16="http://schemas.microsoft.com/office/drawing/2014/main" id="{D1896D08-35B8-0F4A-EEFF-E8F29B80D18C}"/>
                </a:ext>
              </a:extLst>
            </p:cNvPr>
            <p:cNvCxnSpPr>
              <a:cxnSpLocks/>
            </p:cNvCxnSpPr>
            <p:nvPr/>
          </p:nvCxnSpPr>
          <p:spPr>
            <a:xfrm>
              <a:off x="9023648" y="1844054"/>
              <a:ext cx="0" cy="549450"/>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pole tekstowe 15">
              <a:extLst>
                <a:ext uri="{FF2B5EF4-FFF2-40B4-BE49-F238E27FC236}">
                  <a16:creationId xmlns:a16="http://schemas.microsoft.com/office/drawing/2014/main" id="{FDB7F03D-955C-55DE-2652-8A00FB8ECD6A}"/>
                </a:ext>
              </a:extLst>
            </p:cNvPr>
            <p:cNvSpPr txBox="1"/>
            <p:nvPr/>
          </p:nvSpPr>
          <p:spPr>
            <a:xfrm>
              <a:off x="9736327" y="1914697"/>
              <a:ext cx="3132266" cy="504317"/>
            </a:xfrm>
            <a:prstGeom prst="rect">
              <a:avLst/>
            </a:prstGeom>
            <a:noFill/>
          </p:spPr>
          <p:txBody>
            <a:bodyPr wrap="none" rtlCol="0" anchor="ctr">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3282"/>
                  </a:solidFill>
                  <a:effectLst/>
                  <a:uLnTx/>
                  <a:uFillTx/>
                  <a:latin typeface="Lato"/>
                  <a:ea typeface="+mn-ea"/>
                  <a:cs typeface="+mn-cs"/>
                </a:rPr>
                <a:t>WIBOR 1M/3M + 1,9-2,95 p.p.</a:t>
              </a:r>
            </a:p>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3282"/>
                  </a:solidFill>
                  <a:effectLst/>
                  <a:uLnTx/>
                  <a:uFillTx/>
                  <a:latin typeface="Lato"/>
                  <a:ea typeface="+mn-ea"/>
                  <a:cs typeface="+mn-cs"/>
                </a:rPr>
                <a:t>EURIBOR 1M + 2,3-2,95 </a:t>
              </a:r>
              <a:r>
                <a:rPr kumimoji="0" lang="pl-PL" sz="2000" b="0" i="0" u="none" strike="noStrike" kern="1200" cap="none" spc="0" normalizeH="0" baseline="0" noProof="0" dirty="0" err="1">
                  <a:ln>
                    <a:noFill/>
                  </a:ln>
                  <a:solidFill>
                    <a:srgbClr val="003282"/>
                  </a:solidFill>
                  <a:effectLst/>
                  <a:uLnTx/>
                  <a:uFillTx/>
                  <a:latin typeface="Lato"/>
                  <a:ea typeface="+mn-ea"/>
                  <a:cs typeface="+mn-cs"/>
                </a:rPr>
                <a:t>p.p</a:t>
              </a:r>
              <a:r>
                <a:rPr kumimoji="0" lang="pl-PL" sz="2000" b="0" i="0" u="none" strike="noStrike" kern="1200" cap="none" spc="0" normalizeH="0" baseline="0" noProof="0" dirty="0">
                  <a:ln>
                    <a:noFill/>
                  </a:ln>
                  <a:solidFill>
                    <a:srgbClr val="003282"/>
                  </a:solidFill>
                  <a:effectLst/>
                  <a:uLnTx/>
                  <a:uFillTx/>
                  <a:latin typeface="Lato"/>
                  <a:ea typeface="+mn-ea"/>
                  <a:cs typeface="+mn-cs"/>
                </a:rPr>
                <a:t>.</a:t>
              </a:r>
            </a:p>
          </p:txBody>
        </p:sp>
        <p:cxnSp>
          <p:nvCxnSpPr>
            <p:cNvPr id="17" name="Łącznik prosty 16">
              <a:extLst>
                <a:ext uri="{FF2B5EF4-FFF2-40B4-BE49-F238E27FC236}">
                  <a16:creationId xmlns:a16="http://schemas.microsoft.com/office/drawing/2014/main" id="{EE5F6171-AC39-33BD-5721-D6A2DDCD6FC3}"/>
                </a:ext>
              </a:extLst>
            </p:cNvPr>
            <p:cNvCxnSpPr>
              <a:cxnSpLocks/>
            </p:cNvCxnSpPr>
            <p:nvPr/>
          </p:nvCxnSpPr>
          <p:spPr>
            <a:xfrm>
              <a:off x="12945201" y="1889448"/>
              <a:ext cx="0" cy="549450"/>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8" name="Wykres 17">
            <a:extLst>
              <a:ext uri="{FF2B5EF4-FFF2-40B4-BE49-F238E27FC236}">
                <a16:creationId xmlns:a16="http://schemas.microsoft.com/office/drawing/2014/main" id="{244A43F2-4C22-E0B5-7C14-70798808BF3C}"/>
              </a:ext>
            </a:extLst>
          </p:cNvPr>
          <p:cNvGraphicFramePr/>
          <p:nvPr>
            <p:extLst>
              <p:ext uri="{D42A27DB-BD31-4B8C-83A1-F6EECF244321}">
                <p14:modId xmlns:p14="http://schemas.microsoft.com/office/powerpoint/2010/main" val="1815919107"/>
              </p:ext>
            </p:extLst>
          </p:nvPr>
        </p:nvGraphicFramePr>
        <p:xfrm>
          <a:off x="-26809" y="3898960"/>
          <a:ext cx="6428542" cy="8119727"/>
        </p:xfrm>
        <a:graphic>
          <a:graphicData uri="http://schemas.openxmlformats.org/drawingml/2006/chart">
            <c:chart xmlns:c="http://schemas.openxmlformats.org/drawingml/2006/chart" xmlns:r="http://schemas.openxmlformats.org/officeDocument/2006/relationships" r:id="rId6"/>
          </a:graphicData>
        </a:graphic>
      </p:graphicFrame>
      <p:sp>
        <p:nvSpPr>
          <p:cNvPr id="20" name="pole tekstowe 19">
            <a:extLst>
              <a:ext uri="{FF2B5EF4-FFF2-40B4-BE49-F238E27FC236}">
                <a16:creationId xmlns:a16="http://schemas.microsoft.com/office/drawing/2014/main" id="{2358BF50-F0A1-6884-9154-AB21319BD6FD}"/>
              </a:ext>
            </a:extLst>
          </p:cNvPr>
          <p:cNvSpPr txBox="1"/>
          <p:nvPr/>
        </p:nvSpPr>
        <p:spPr>
          <a:xfrm>
            <a:off x="8429454" y="7573097"/>
            <a:ext cx="3625578" cy="646331"/>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1D1D1D">
                    <a:lumMod val="75000"/>
                    <a:lumOff val="25000"/>
                  </a:srgbClr>
                </a:solidFill>
                <a:effectLst/>
                <a:uLnTx/>
                <a:uFillTx/>
                <a:latin typeface="Lato Light"/>
                <a:ea typeface="+mn-ea"/>
                <a:cs typeface="+mn-cs"/>
              </a:rPr>
              <a:t>Stan zadłużenia - kredyty (wykorzystane)</a:t>
            </a:r>
          </a:p>
        </p:txBody>
      </p:sp>
      <p:sp>
        <p:nvSpPr>
          <p:cNvPr id="21" name="pole tekstowe 20">
            <a:extLst>
              <a:ext uri="{FF2B5EF4-FFF2-40B4-BE49-F238E27FC236}">
                <a16:creationId xmlns:a16="http://schemas.microsoft.com/office/drawing/2014/main" id="{FD1601F5-03FF-BBED-1D80-7FE5B3023B4C}"/>
              </a:ext>
            </a:extLst>
          </p:cNvPr>
          <p:cNvSpPr txBox="1"/>
          <p:nvPr/>
        </p:nvSpPr>
        <p:spPr>
          <a:xfrm>
            <a:off x="8429454" y="6060929"/>
            <a:ext cx="3847174" cy="646331"/>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1D1D1D">
                    <a:lumMod val="75000"/>
                    <a:lumOff val="25000"/>
                  </a:srgbClr>
                </a:solidFill>
                <a:effectLst/>
                <a:uLnTx/>
                <a:uFillTx/>
                <a:latin typeface="Lato Light"/>
                <a:ea typeface="+mn-ea"/>
                <a:cs typeface="+mn-cs"/>
              </a:rPr>
              <a:t>Dostępne linie kredytowe (niewykorzystane)</a:t>
            </a:r>
          </a:p>
        </p:txBody>
      </p:sp>
      <p:sp>
        <p:nvSpPr>
          <p:cNvPr id="22" name="pole tekstowe 21">
            <a:extLst>
              <a:ext uri="{FF2B5EF4-FFF2-40B4-BE49-F238E27FC236}">
                <a16:creationId xmlns:a16="http://schemas.microsoft.com/office/drawing/2014/main" id="{DC09DDDD-A186-15A0-1D2F-7539D14718DE}"/>
              </a:ext>
            </a:extLst>
          </p:cNvPr>
          <p:cNvSpPr txBox="1"/>
          <p:nvPr/>
        </p:nvSpPr>
        <p:spPr>
          <a:xfrm>
            <a:off x="8429454" y="10009175"/>
            <a:ext cx="3625578" cy="369332"/>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a:ln>
                  <a:noFill/>
                </a:ln>
                <a:solidFill>
                  <a:srgbClr val="1D1D1D">
                    <a:lumMod val="75000"/>
                    <a:lumOff val="25000"/>
                  </a:srgbClr>
                </a:solidFill>
                <a:effectLst/>
                <a:uLnTx/>
                <a:uFillTx/>
                <a:latin typeface="Lato Light"/>
                <a:ea typeface="+mn-ea"/>
                <a:cs typeface="+mn-cs"/>
              </a:rPr>
              <a:t>Obligacje	</a:t>
            </a:r>
          </a:p>
        </p:txBody>
      </p:sp>
      <p:graphicFrame>
        <p:nvGraphicFramePr>
          <p:cNvPr id="23" name="Wykres 22">
            <a:extLst>
              <a:ext uri="{FF2B5EF4-FFF2-40B4-BE49-F238E27FC236}">
                <a16:creationId xmlns:a16="http://schemas.microsoft.com/office/drawing/2014/main" id="{8F6C79A6-813D-E6C9-533D-94E118E68A0D}"/>
              </a:ext>
            </a:extLst>
          </p:cNvPr>
          <p:cNvGraphicFramePr/>
          <p:nvPr>
            <p:extLst>
              <p:ext uri="{D42A27DB-BD31-4B8C-83A1-F6EECF244321}">
                <p14:modId xmlns:p14="http://schemas.microsoft.com/office/powerpoint/2010/main" val="2320527247"/>
              </p:ext>
            </p:extLst>
          </p:nvPr>
        </p:nvGraphicFramePr>
        <p:xfrm>
          <a:off x="5849602" y="4944471"/>
          <a:ext cx="3736292" cy="6791494"/>
        </p:xfrm>
        <a:graphic>
          <a:graphicData uri="http://schemas.openxmlformats.org/drawingml/2006/chart">
            <c:chart xmlns:c="http://schemas.openxmlformats.org/drawingml/2006/chart" xmlns:r="http://schemas.openxmlformats.org/officeDocument/2006/relationships" r:id="rId7"/>
          </a:graphicData>
        </a:graphic>
      </p:graphicFrame>
      <p:sp>
        <p:nvSpPr>
          <p:cNvPr id="25" name="pole tekstowe 24">
            <a:extLst>
              <a:ext uri="{FF2B5EF4-FFF2-40B4-BE49-F238E27FC236}">
                <a16:creationId xmlns:a16="http://schemas.microsoft.com/office/drawing/2014/main" id="{FD0C4917-792E-7A81-EB17-58163E5BCA34}"/>
              </a:ext>
            </a:extLst>
          </p:cNvPr>
          <p:cNvSpPr txBox="1"/>
          <p:nvPr/>
        </p:nvSpPr>
        <p:spPr>
          <a:xfrm>
            <a:off x="1483696" y="11970568"/>
            <a:ext cx="9246536" cy="1028615"/>
          </a:xfrm>
          <a:prstGeom prst="rect">
            <a:avLst/>
          </a:prstGeom>
          <a:noFill/>
        </p:spPr>
        <p:txBody>
          <a:bodyPr wrap="square" rtlCol="0">
            <a:spAutoFit/>
          </a:bodyPr>
          <a:lstStyle/>
          <a:p>
            <a:pPr marL="0" marR="0" lvl="0" indent="0" algn="l" defTabSz="1104778" rtl="0" eaLnBrk="1" fontAlgn="auto" latinLnBrk="0" hangingPunct="1">
              <a:lnSpc>
                <a:spcPts val="25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1D1D1D">
                    <a:lumMod val="75000"/>
                    <a:lumOff val="25000"/>
                  </a:srgbClr>
                </a:solidFill>
                <a:effectLst/>
                <a:uLnTx/>
                <a:uFillTx/>
                <a:latin typeface="Lato" panose="020F0502020204030203" pitchFamily="34" charset="0"/>
                <a:ea typeface="+mn-ea"/>
                <a:cs typeface="+mn-cs"/>
              </a:rPr>
              <a:t>Dług netto / Kapitał własny: 1,3x (poziom maksymalny: 3,0x)</a:t>
            </a:r>
          </a:p>
          <a:p>
            <a:pPr marL="0" marR="0" lvl="0" indent="0" algn="l" defTabSz="1104778" rtl="0" eaLnBrk="1" fontAlgn="auto" latinLnBrk="0" hangingPunct="1">
              <a:lnSpc>
                <a:spcPts val="25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1D1D1D">
                    <a:lumMod val="75000"/>
                    <a:lumOff val="25000"/>
                  </a:srgbClr>
                </a:solidFill>
                <a:effectLst/>
                <a:uLnTx/>
                <a:uFillTx/>
                <a:latin typeface="Lato" panose="020F0502020204030203" pitchFamily="34" charset="0"/>
                <a:ea typeface="+mn-ea"/>
                <a:cs typeface="+mn-cs"/>
              </a:rPr>
              <a:t>Dług netto / EBITDA gotówkowa: 2,6x (poziom maksymalny: 4,0x)</a:t>
            </a:r>
          </a:p>
          <a:p>
            <a:pPr marL="0" marR="0" lvl="0" indent="0" algn="l" defTabSz="1104778" rtl="0" eaLnBrk="1" fontAlgn="auto" latinLnBrk="0" hangingPunct="1">
              <a:lnSpc>
                <a:spcPts val="25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1D1D1D">
                    <a:lumMod val="75000"/>
                    <a:lumOff val="25000"/>
                  </a:srgbClr>
                </a:solidFill>
                <a:effectLst/>
                <a:uLnTx/>
                <a:uFillTx/>
                <a:latin typeface="Lato" panose="020F0502020204030203" pitchFamily="34" charset="0"/>
                <a:ea typeface="+mn-ea"/>
                <a:cs typeface="+mn-cs"/>
              </a:rPr>
              <a:t>EBITDA gotówkowa / odsetki od długu: 6,0x (poziom minimalny: 3,0x)</a:t>
            </a:r>
          </a:p>
        </p:txBody>
      </p:sp>
      <p:sp>
        <p:nvSpPr>
          <p:cNvPr id="26" name="Prostokąt 25">
            <a:extLst>
              <a:ext uri="{FF2B5EF4-FFF2-40B4-BE49-F238E27FC236}">
                <a16:creationId xmlns:a16="http://schemas.microsoft.com/office/drawing/2014/main" id="{00CEC2A3-3E96-6D79-1EEE-62ACCEC8667B}"/>
              </a:ext>
            </a:extLst>
          </p:cNvPr>
          <p:cNvSpPr/>
          <p:nvPr/>
        </p:nvSpPr>
        <p:spPr>
          <a:xfrm>
            <a:off x="1011338" y="12073032"/>
            <a:ext cx="204990" cy="204990"/>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prstClr val="white"/>
              </a:solidFill>
              <a:effectLst/>
              <a:uLnTx/>
              <a:uFillTx/>
              <a:latin typeface="Lato Light"/>
              <a:ea typeface="+mn-ea"/>
              <a:cs typeface="+mn-cs"/>
            </a:endParaRPr>
          </a:p>
        </p:txBody>
      </p:sp>
      <p:sp>
        <p:nvSpPr>
          <p:cNvPr id="27" name="Prostokąt 26">
            <a:extLst>
              <a:ext uri="{FF2B5EF4-FFF2-40B4-BE49-F238E27FC236}">
                <a16:creationId xmlns:a16="http://schemas.microsoft.com/office/drawing/2014/main" id="{7A874CAF-4806-57DB-D0DC-374AF89A49F2}"/>
              </a:ext>
            </a:extLst>
          </p:cNvPr>
          <p:cNvSpPr/>
          <p:nvPr/>
        </p:nvSpPr>
        <p:spPr>
          <a:xfrm>
            <a:off x="1011338" y="12387357"/>
            <a:ext cx="204990" cy="20499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prstClr val="white"/>
              </a:solidFill>
              <a:effectLst/>
              <a:uLnTx/>
              <a:uFillTx/>
              <a:latin typeface="Lato Light"/>
              <a:ea typeface="+mn-ea"/>
              <a:cs typeface="+mn-cs"/>
            </a:endParaRPr>
          </a:p>
        </p:txBody>
      </p:sp>
      <p:sp>
        <p:nvSpPr>
          <p:cNvPr id="28" name="Prostokąt 27">
            <a:extLst>
              <a:ext uri="{FF2B5EF4-FFF2-40B4-BE49-F238E27FC236}">
                <a16:creationId xmlns:a16="http://schemas.microsoft.com/office/drawing/2014/main" id="{CBBCCDA6-7753-B571-EF3A-9AC6113D783A}"/>
              </a:ext>
            </a:extLst>
          </p:cNvPr>
          <p:cNvSpPr/>
          <p:nvPr/>
        </p:nvSpPr>
        <p:spPr>
          <a:xfrm>
            <a:off x="1011338" y="12701682"/>
            <a:ext cx="204990" cy="20499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prstClr val="white"/>
              </a:solidFill>
              <a:effectLst/>
              <a:uLnTx/>
              <a:uFillTx/>
              <a:latin typeface="Lato Light"/>
              <a:ea typeface="+mn-ea"/>
              <a:cs typeface="+mn-cs"/>
            </a:endParaRPr>
          </a:p>
        </p:txBody>
      </p:sp>
      <p:sp>
        <p:nvSpPr>
          <p:cNvPr id="29" name="Prostokąt 28">
            <a:extLst>
              <a:ext uri="{FF2B5EF4-FFF2-40B4-BE49-F238E27FC236}">
                <a16:creationId xmlns:a16="http://schemas.microsoft.com/office/drawing/2014/main" id="{9157FF4F-2BCF-8CF1-B4F0-77CCDD1432FD}"/>
              </a:ext>
            </a:extLst>
          </p:cNvPr>
          <p:cNvSpPr/>
          <p:nvPr/>
        </p:nvSpPr>
        <p:spPr>
          <a:xfrm>
            <a:off x="12315829" y="5596273"/>
            <a:ext cx="11534178" cy="7670440"/>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graphicFrame>
        <p:nvGraphicFramePr>
          <p:cNvPr id="47" name="Wykres 46">
            <a:extLst>
              <a:ext uri="{FF2B5EF4-FFF2-40B4-BE49-F238E27FC236}">
                <a16:creationId xmlns:a16="http://schemas.microsoft.com/office/drawing/2014/main" id="{52E0203A-E896-4489-8860-A78016241FB1}"/>
              </a:ext>
            </a:extLst>
          </p:cNvPr>
          <p:cNvGraphicFramePr/>
          <p:nvPr/>
        </p:nvGraphicFramePr>
        <p:xfrm>
          <a:off x="12480032" y="4688211"/>
          <a:ext cx="11120471" cy="7825420"/>
        </p:xfrm>
        <a:graphic>
          <a:graphicData uri="http://schemas.openxmlformats.org/drawingml/2006/chart">
            <c:chart xmlns:c="http://schemas.openxmlformats.org/drawingml/2006/chart" xmlns:r="http://schemas.openxmlformats.org/officeDocument/2006/relationships" r:id="rId8"/>
          </a:graphicData>
        </a:graphic>
      </p:graphicFrame>
      <p:sp>
        <p:nvSpPr>
          <p:cNvPr id="48" name="pole tekstowe 47">
            <a:extLst>
              <a:ext uri="{FF2B5EF4-FFF2-40B4-BE49-F238E27FC236}">
                <a16:creationId xmlns:a16="http://schemas.microsoft.com/office/drawing/2014/main" id="{1C4192E4-F09C-BF5F-24A6-A96FF5F2034D}"/>
              </a:ext>
            </a:extLst>
          </p:cNvPr>
          <p:cNvSpPr txBox="1"/>
          <p:nvPr/>
        </p:nvSpPr>
        <p:spPr>
          <a:xfrm>
            <a:off x="13194049" y="5640720"/>
            <a:ext cx="5217746" cy="708014"/>
          </a:xfrm>
          <a:prstGeom prst="rect">
            <a:avLst/>
          </a:prstGeom>
          <a:noFill/>
        </p:spPr>
        <p:txBody>
          <a:bodyPr wrap="square" rtlCol="0">
            <a:spAutoFit/>
          </a:bodyPr>
          <a:lstStyle/>
          <a:p>
            <a:pPr marL="0" marR="0" lvl="0" indent="0" algn="l" defTabSz="1104778" rtl="0" eaLnBrk="1" fontAlgn="auto" latinLnBrk="0" hangingPunct="1">
              <a:lnSpc>
                <a:spcPts val="2500"/>
              </a:lnSpc>
              <a:spcBef>
                <a:spcPts val="0"/>
              </a:spcBef>
              <a:spcAft>
                <a:spcPts val="0"/>
              </a:spcAft>
              <a:buClrTx/>
              <a:buSzTx/>
              <a:buFontTx/>
              <a:buNone/>
              <a:tabLst/>
              <a:defRPr/>
            </a:pPr>
            <a:r>
              <a:rPr kumimoji="0" lang="pl-PL" sz="2000" b="0" i="0" u="none" strike="noStrike" kern="1200" cap="none" spc="0" normalizeH="0" baseline="0" noProof="0">
                <a:ln>
                  <a:noFill/>
                </a:ln>
                <a:solidFill>
                  <a:srgbClr val="1D1D1D">
                    <a:lumMod val="75000"/>
                    <a:lumOff val="25000"/>
                  </a:srgbClr>
                </a:solidFill>
                <a:effectLst/>
                <a:uLnTx/>
                <a:uFillTx/>
                <a:latin typeface="Lato" panose="020F0502020204030203" pitchFamily="34" charset="0"/>
                <a:ea typeface="+mn-ea"/>
                <a:cs typeface="+mn-cs"/>
              </a:rPr>
              <a:t>Planowany wykup w roku*</a:t>
            </a:r>
          </a:p>
          <a:p>
            <a:pPr marL="0" marR="0" lvl="0" indent="0" algn="l" defTabSz="1104778" rtl="0" eaLnBrk="1" fontAlgn="auto" latinLnBrk="0" hangingPunct="1">
              <a:lnSpc>
                <a:spcPts val="2500"/>
              </a:lnSpc>
              <a:spcBef>
                <a:spcPts val="0"/>
              </a:spcBef>
              <a:spcAft>
                <a:spcPts val="0"/>
              </a:spcAft>
              <a:buClrTx/>
              <a:buSzTx/>
              <a:buFontTx/>
              <a:buNone/>
              <a:tabLst/>
              <a:defRPr/>
            </a:pPr>
            <a:r>
              <a:rPr kumimoji="0" lang="pl-PL" sz="2000" b="0" i="0" u="none" strike="noStrike" kern="1200" cap="none" spc="0" normalizeH="0" baseline="0" noProof="0">
                <a:ln>
                  <a:noFill/>
                </a:ln>
                <a:solidFill>
                  <a:srgbClr val="1D1D1D">
                    <a:lumMod val="75000"/>
                    <a:lumOff val="25000"/>
                  </a:srgbClr>
                </a:solidFill>
                <a:effectLst/>
                <a:uLnTx/>
                <a:uFillTx/>
                <a:latin typeface="Lato" panose="020F0502020204030203" pitchFamily="34" charset="0"/>
                <a:ea typeface="+mn-ea"/>
                <a:cs typeface="+mn-cs"/>
              </a:rPr>
              <a:t>Planowane saldo na koniec roku*</a:t>
            </a:r>
          </a:p>
        </p:txBody>
      </p:sp>
      <p:sp>
        <p:nvSpPr>
          <p:cNvPr id="49" name="Prostokąt 48">
            <a:extLst>
              <a:ext uri="{FF2B5EF4-FFF2-40B4-BE49-F238E27FC236}">
                <a16:creationId xmlns:a16="http://schemas.microsoft.com/office/drawing/2014/main" id="{7C08330D-E869-1B7C-2F2A-5A308EF0F715}"/>
              </a:ext>
            </a:extLst>
          </p:cNvPr>
          <p:cNvSpPr/>
          <p:nvPr/>
        </p:nvSpPr>
        <p:spPr>
          <a:xfrm>
            <a:off x="12721691" y="5743184"/>
            <a:ext cx="204990" cy="20499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prstClr val="white"/>
              </a:solidFill>
              <a:effectLst/>
              <a:uLnTx/>
              <a:uFillTx/>
              <a:latin typeface="Lato Light"/>
              <a:ea typeface="+mn-ea"/>
              <a:cs typeface="+mn-cs"/>
            </a:endParaRPr>
          </a:p>
        </p:txBody>
      </p:sp>
      <p:sp>
        <p:nvSpPr>
          <p:cNvPr id="50" name="Prostokąt 49">
            <a:extLst>
              <a:ext uri="{FF2B5EF4-FFF2-40B4-BE49-F238E27FC236}">
                <a16:creationId xmlns:a16="http://schemas.microsoft.com/office/drawing/2014/main" id="{7BA1A8B5-3163-3DC8-3A4D-E0242B3AAFC8}"/>
              </a:ext>
            </a:extLst>
          </p:cNvPr>
          <p:cNvSpPr/>
          <p:nvPr/>
        </p:nvSpPr>
        <p:spPr>
          <a:xfrm>
            <a:off x="12721691" y="6057509"/>
            <a:ext cx="204990" cy="20499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prstClr val="white"/>
              </a:solidFill>
              <a:effectLst/>
              <a:uLnTx/>
              <a:uFillTx/>
              <a:latin typeface="Lato Light"/>
              <a:ea typeface="+mn-ea"/>
              <a:cs typeface="+mn-cs"/>
            </a:endParaRPr>
          </a:p>
        </p:txBody>
      </p:sp>
      <p:sp>
        <p:nvSpPr>
          <p:cNvPr id="40" name="pole tekstowe 39">
            <a:extLst>
              <a:ext uri="{FF2B5EF4-FFF2-40B4-BE49-F238E27FC236}">
                <a16:creationId xmlns:a16="http://schemas.microsoft.com/office/drawing/2014/main" id="{3566B5D6-CFAF-A40C-B576-F3736B1F98F6}"/>
              </a:ext>
            </a:extLst>
          </p:cNvPr>
          <p:cNvSpPr txBox="1"/>
          <p:nvPr/>
        </p:nvSpPr>
        <p:spPr>
          <a:xfrm>
            <a:off x="12550832" y="4327266"/>
            <a:ext cx="1701688" cy="461665"/>
          </a:xfrm>
          <a:prstGeom prst="rect">
            <a:avLst/>
          </a:prstGeom>
          <a:noFill/>
        </p:spPr>
        <p:txBody>
          <a:bodyPr wrap="square" rtlCol="0">
            <a:spAutoFit/>
          </a:bodyPr>
          <a:lstStyle/>
          <a:p>
            <a:pPr marL="0" marR="0" lvl="0" indent="0" algn="ctr" defTabSz="1104778" rtl="0" eaLnBrk="1" fontAlgn="auto" latinLnBrk="0" hangingPunct="1">
              <a:lnSpc>
                <a:spcPct val="100000"/>
              </a:lnSpc>
              <a:spcBef>
                <a:spcPts val="0"/>
              </a:spcBef>
              <a:spcAft>
                <a:spcPts val="0"/>
              </a:spcAft>
              <a:buClrTx/>
              <a:buSzTx/>
              <a:buFontTx/>
              <a:buNone/>
              <a:tabLst/>
              <a:defRPr/>
            </a:pPr>
            <a:r>
              <a:rPr kumimoji="0" lang="pl-PL" sz="2400" b="1" i="0" u="none" strike="noStrike" kern="1200" cap="none" spc="0" normalizeH="0" baseline="0" noProof="0">
                <a:ln>
                  <a:noFill/>
                </a:ln>
                <a:solidFill>
                  <a:srgbClr val="003282"/>
                </a:solidFill>
                <a:effectLst/>
                <a:uLnTx/>
                <a:uFillTx/>
                <a:latin typeface="Lato" panose="020F0502020204030203" pitchFamily="34" charset="0"/>
                <a:ea typeface="+mn-ea"/>
                <a:cs typeface="+mn-cs"/>
              </a:rPr>
              <a:t>Obligacje</a:t>
            </a:r>
          </a:p>
        </p:txBody>
      </p:sp>
      <p:sp>
        <p:nvSpPr>
          <p:cNvPr id="41" name="pole tekstowe 40">
            <a:extLst>
              <a:ext uri="{FF2B5EF4-FFF2-40B4-BE49-F238E27FC236}">
                <a16:creationId xmlns:a16="http://schemas.microsoft.com/office/drawing/2014/main" id="{68B4F434-384D-5326-5ED5-211F3200FE63}"/>
              </a:ext>
            </a:extLst>
          </p:cNvPr>
          <p:cNvSpPr txBox="1"/>
          <p:nvPr/>
        </p:nvSpPr>
        <p:spPr>
          <a:xfrm>
            <a:off x="14224010" y="4142600"/>
            <a:ext cx="632286" cy="830997"/>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4800" b="0" i="0" u="none" strike="noStrike" kern="1200" cap="none" spc="0" normalizeH="0" baseline="0" noProof="0">
                <a:ln>
                  <a:noFill/>
                </a:ln>
                <a:solidFill>
                  <a:srgbClr val="003282"/>
                </a:solidFill>
                <a:effectLst/>
                <a:uLnTx/>
                <a:uFillTx/>
                <a:latin typeface="Lato" panose="020F0502020204030203" pitchFamily="34" charset="0"/>
                <a:ea typeface="+mn-ea"/>
                <a:cs typeface="+mn-cs"/>
              </a:rPr>
              <a:t>%</a:t>
            </a:r>
          </a:p>
        </p:txBody>
      </p:sp>
      <p:sp>
        <p:nvSpPr>
          <p:cNvPr id="42" name="pole tekstowe 41">
            <a:extLst>
              <a:ext uri="{FF2B5EF4-FFF2-40B4-BE49-F238E27FC236}">
                <a16:creationId xmlns:a16="http://schemas.microsoft.com/office/drawing/2014/main" id="{198BB8BA-C79E-F849-5909-48CF7A845B86}"/>
              </a:ext>
            </a:extLst>
          </p:cNvPr>
          <p:cNvSpPr txBox="1"/>
          <p:nvPr/>
        </p:nvSpPr>
        <p:spPr>
          <a:xfrm>
            <a:off x="18716342" y="4101582"/>
            <a:ext cx="4996938" cy="1015663"/>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3282"/>
                </a:solidFill>
                <a:effectLst/>
                <a:uLnTx/>
                <a:uFillTx/>
                <a:latin typeface="Lato"/>
                <a:ea typeface="+mn-ea"/>
                <a:cs typeface="+mn-cs"/>
              </a:rPr>
              <a:t>w PLN o zmiennym %:     2 525 mln zł**</a:t>
            </a:r>
          </a:p>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3282"/>
                </a:solidFill>
                <a:effectLst/>
                <a:uLnTx/>
                <a:uFillTx/>
                <a:latin typeface="Lato"/>
                <a:ea typeface="+mn-ea"/>
                <a:cs typeface="+mn-cs"/>
              </a:rPr>
              <a:t>w PLN o stałym %:                 155 mln zł**</a:t>
            </a:r>
          </a:p>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3282"/>
                </a:solidFill>
                <a:effectLst/>
                <a:uLnTx/>
                <a:uFillTx/>
                <a:latin typeface="Lato"/>
                <a:ea typeface="+mn-ea"/>
                <a:cs typeface="+mn-cs"/>
              </a:rPr>
              <a:t>w EUR o zmiennym %:         778 mln zł**</a:t>
            </a:r>
          </a:p>
        </p:txBody>
      </p:sp>
      <p:sp>
        <p:nvSpPr>
          <p:cNvPr id="43" name="Prostokąt 42">
            <a:extLst>
              <a:ext uri="{FF2B5EF4-FFF2-40B4-BE49-F238E27FC236}">
                <a16:creationId xmlns:a16="http://schemas.microsoft.com/office/drawing/2014/main" id="{AC74545B-7412-EABC-08FB-7ECB6646AE35}"/>
              </a:ext>
            </a:extLst>
          </p:cNvPr>
          <p:cNvSpPr/>
          <p:nvPr/>
        </p:nvSpPr>
        <p:spPr>
          <a:xfrm>
            <a:off x="12480034" y="3905672"/>
            <a:ext cx="11310948" cy="1394826"/>
          </a:xfrm>
          <a:prstGeom prst="rect">
            <a:avLst/>
          </a:prstGeom>
          <a:noFill/>
          <a:ln w="31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4350" b="0" i="0" u="none" strike="noStrike" kern="1200" cap="none" spc="0" normalizeH="0" baseline="0" noProof="0">
              <a:ln>
                <a:noFill/>
              </a:ln>
              <a:solidFill>
                <a:prstClr val="white"/>
              </a:solidFill>
              <a:effectLst/>
              <a:uLnTx/>
              <a:uFillTx/>
              <a:latin typeface="Lato Light"/>
              <a:ea typeface="+mn-ea"/>
              <a:cs typeface="+mn-cs"/>
            </a:endParaRPr>
          </a:p>
        </p:txBody>
      </p:sp>
      <p:sp>
        <p:nvSpPr>
          <p:cNvPr id="44" name="pole tekstowe 43">
            <a:extLst>
              <a:ext uri="{FF2B5EF4-FFF2-40B4-BE49-F238E27FC236}">
                <a16:creationId xmlns:a16="http://schemas.microsoft.com/office/drawing/2014/main" id="{33E81049-910B-ABFD-343F-6110824A5963}"/>
              </a:ext>
            </a:extLst>
          </p:cNvPr>
          <p:cNvSpPr txBox="1"/>
          <p:nvPr/>
        </p:nvSpPr>
        <p:spPr>
          <a:xfrm>
            <a:off x="15097488" y="4101581"/>
            <a:ext cx="3179075" cy="1015663"/>
          </a:xfrm>
          <a:prstGeom prst="rect">
            <a:avLst/>
          </a:prstGeom>
          <a:noFill/>
        </p:spPr>
        <p:txBody>
          <a:bodyPr wrap="none" rtlCol="0">
            <a:spAutoFit/>
          </a:bodyPr>
          <a:lstStyle/>
          <a:p>
            <a:pPr marL="0" marR="0" lvl="0" indent="0" algn="l" defTabSz="1104778" rtl="0" eaLnBrk="1" fontAlgn="b"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3282"/>
                </a:solidFill>
                <a:effectLst/>
                <a:uLnTx/>
                <a:uFillTx/>
                <a:latin typeface="Lato"/>
                <a:ea typeface="+mn-ea"/>
                <a:cs typeface="+mn-cs"/>
              </a:rPr>
              <a:t>WIBOR 3M + 2,7-4,65 p.p. </a:t>
            </a:r>
          </a:p>
          <a:p>
            <a:pPr marL="0" marR="0" lvl="0" indent="0" algn="l" defTabSz="1104778" rtl="0" eaLnBrk="1" fontAlgn="b"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3282"/>
                </a:solidFill>
                <a:effectLst/>
                <a:uLnTx/>
                <a:uFillTx/>
                <a:latin typeface="Lato"/>
                <a:ea typeface="+mn-ea"/>
                <a:cs typeface="+mn-cs"/>
              </a:rPr>
              <a:t>stałe dla PLN: 4,0-4,2 p.p</a:t>
            </a:r>
          </a:p>
          <a:p>
            <a:pPr marL="0" marR="0" lvl="0" indent="0" algn="l" defTabSz="1104778" rtl="0" eaLnBrk="1" fontAlgn="b"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3282"/>
                </a:solidFill>
                <a:effectLst/>
                <a:uLnTx/>
                <a:uFillTx/>
                <a:latin typeface="Lato"/>
                <a:ea typeface="+mn-ea"/>
                <a:cs typeface="+mn-cs"/>
              </a:rPr>
              <a:t>EURIBOR 3M +4,0-6,5 </a:t>
            </a:r>
            <a:r>
              <a:rPr kumimoji="0" lang="pl-PL" sz="2000" b="0" i="0" u="none" strike="noStrike" kern="1200" cap="none" spc="0" normalizeH="0" baseline="0" noProof="0" dirty="0" err="1">
                <a:ln>
                  <a:noFill/>
                </a:ln>
                <a:solidFill>
                  <a:srgbClr val="003282"/>
                </a:solidFill>
                <a:effectLst/>
                <a:uLnTx/>
                <a:uFillTx/>
                <a:latin typeface="Lato"/>
                <a:ea typeface="+mn-ea"/>
                <a:cs typeface="+mn-cs"/>
              </a:rPr>
              <a:t>p.p</a:t>
            </a:r>
            <a:r>
              <a:rPr kumimoji="0" lang="pl-PL" sz="2000" b="0" i="0" u="none" strike="noStrike" kern="1200" cap="none" spc="0" normalizeH="0" baseline="0" noProof="0" dirty="0">
                <a:ln>
                  <a:noFill/>
                </a:ln>
                <a:solidFill>
                  <a:srgbClr val="003282"/>
                </a:solidFill>
                <a:effectLst/>
                <a:uLnTx/>
                <a:uFillTx/>
                <a:latin typeface="Lato"/>
                <a:ea typeface="+mn-ea"/>
                <a:cs typeface="+mn-cs"/>
              </a:rPr>
              <a:t>.</a:t>
            </a:r>
          </a:p>
        </p:txBody>
      </p:sp>
      <p:cxnSp>
        <p:nvCxnSpPr>
          <p:cNvPr id="45" name="Łącznik prosty 44">
            <a:extLst>
              <a:ext uri="{FF2B5EF4-FFF2-40B4-BE49-F238E27FC236}">
                <a16:creationId xmlns:a16="http://schemas.microsoft.com/office/drawing/2014/main" id="{D2BB5C38-15B8-E90C-9131-16A95CAA27FA}"/>
              </a:ext>
            </a:extLst>
          </p:cNvPr>
          <p:cNvCxnSpPr>
            <a:cxnSpLocks/>
          </p:cNvCxnSpPr>
          <p:nvPr/>
        </p:nvCxnSpPr>
        <p:spPr>
          <a:xfrm flipH="1">
            <a:off x="14846712" y="4189242"/>
            <a:ext cx="7824" cy="753281"/>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 name="Łącznik prosty 45">
            <a:extLst>
              <a:ext uri="{FF2B5EF4-FFF2-40B4-BE49-F238E27FC236}">
                <a16:creationId xmlns:a16="http://schemas.microsoft.com/office/drawing/2014/main" id="{EC851295-E74F-F97C-3740-7C2D11271C64}"/>
              </a:ext>
            </a:extLst>
          </p:cNvPr>
          <p:cNvCxnSpPr>
            <a:cxnSpLocks/>
          </p:cNvCxnSpPr>
          <p:nvPr/>
        </p:nvCxnSpPr>
        <p:spPr>
          <a:xfrm>
            <a:off x="18474824" y="4158167"/>
            <a:ext cx="0" cy="815430"/>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7" name="pole tekstowe 66">
            <a:extLst>
              <a:ext uri="{FF2B5EF4-FFF2-40B4-BE49-F238E27FC236}">
                <a16:creationId xmlns:a16="http://schemas.microsoft.com/office/drawing/2014/main" id="{410ACC9B-18B7-9EE9-F1BF-2FABA942E6E3}"/>
              </a:ext>
            </a:extLst>
          </p:cNvPr>
          <p:cNvSpPr txBox="1"/>
          <p:nvPr/>
        </p:nvSpPr>
        <p:spPr>
          <a:xfrm>
            <a:off x="19781937" y="5777880"/>
            <a:ext cx="4587930" cy="1200329"/>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srgbClr val="1D1D1D">
                    <a:lumMod val="75000"/>
                    <a:lumOff val="25000"/>
                  </a:srgbClr>
                </a:solidFill>
                <a:effectLst/>
                <a:uLnTx/>
                <a:uFillTx/>
                <a:latin typeface="Lato"/>
                <a:ea typeface="Lato"/>
                <a:cs typeface="Lato"/>
                <a:sym typeface="Lato"/>
              </a:rPr>
              <a:t>4 413 mln zł zadłużenia** stanowią transakcje zabezpieczające IRS, CIRS </a:t>
            </a:r>
            <a:br>
              <a:rPr kumimoji="0" lang="pl-PL" sz="1800" b="0" i="0" u="none" strike="noStrike" kern="1200" cap="none" spc="0" normalizeH="0" baseline="0" noProof="0" dirty="0">
                <a:ln>
                  <a:noFill/>
                </a:ln>
                <a:solidFill>
                  <a:srgbClr val="1D1D1D">
                    <a:lumMod val="75000"/>
                    <a:lumOff val="25000"/>
                  </a:srgbClr>
                </a:solidFill>
                <a:effectLst/>
                <a:uLnTx/>
                <a:uFillTx/>
                <a:latin typeface="Lato"/>
                <a:ea typeface="Lato"/>
                <a:cs typeface="Lato"/>
                <a:sym typeface="Lato"/>
              </a:rPr>
            </a:br>
            <a:r>
              <a:rPr kumimoji="0" lang="pl-PL" sz="1800" b="0" i="0" u="none" strike="noStrike" kern="1200" cap="none" spc="0" normalizeH="0" baseline="0" noProof="0" dirty="0">
                <a:ln>
                  <a:noFill/>
                </a:ln>
                <a:solidFill>
                  <a:srgbClr val="1D1D1D">
                    <a:lumMod val="75000"/>
                    <a:lumOff val="25000"/>
                  </a:srgbClr>
                </a:solidFill>
                <a:effectLst/>
                <a:uLnTx/>
                <a:uFillTx/>
                <a:latin typeface="Lato"/>
                <a:ea typeface="Lato"/>
                <a:cs typeface="Lato"/>
                <a:sym typeface="Lato"/>
              </a:rPr>
              <a:t>i obligacje o stałym oprocentowaniu </a:t>
            </a:r>
            <a:endParaRPr kumimoji="0" lang="en-gb" sz="1800" b="0" i="0" u="none" strike="noStrike" kern="1200" cap="none" spc="0" normalizeH="0" baseline="0" noProof="0" dirty="0">
              <a:ln>
                <a:noFill/>
              </a:ln>
              <a:solidFill>
                <a:srgbClr val="1D1D1D">
                  <a:lumMod val="75000"/>
                  <a:lumOff val="25000"/>
                </a:srgbClr>
              </a:solidFill>
              <a:effectLst/>
              <a:uLnTx/>
              <a:uFillTx/>
              <a:latin typeface="Lato"/>
              <a:ea typeface="Lato"/>
              <a:cs typeface="Lato"/>
              <a:sym typeface="Lato"/>
            </a:endParaRPr>
          </a:p>
          <a:p>
            <a:pPr marL="0" marR="0" lvl="0" indent="0" algn="l" defTabSz="1104778"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000000"/>
              </a:solidFill>
              <a:effectLst/>
              <a:uLnTx/>
              <a:uFillTx/>
              <a:latin typeface="Lato Light"/>
              <a:ea typeface="+mn-ea"/>
              <a:cs typeface="+mn-cs"/>
            </a:endParaRPr>
          </a:p>
        </p:txBody>
      </p:sp>
      <p:sp>
        <p:nvSpPr>
          <p:cNvPr id="68" name="pole tekstowe 67">
            <a:extLst>
              <a:ext uri="{FF2B5EF4-FFF2-40B4-BE49-F238E27FC236}">
                <a16:creationId xmlns:a16="http://schemas.microsoft.com/office/drawing/2014/main" id="{8B37D15B-D3C0-BFFB-6F5B-59B90AD4F20A}"/>
              </a:ext>
            </a:extLst>
          </p:cNvPr>
          <p:cNvSpPr txBox="1"/>
          <p:nvPr/>
        </p:nvSpPr>
        <p:spPr>
          <a:xfrm>
            <a:off x="19781937" y="6899757"/>
            <a:ext cx="4310341" cy="646331"/>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srgbClr val="1D1D1D">
                    <a:lumMod val="75000"/>
                    <a:lumOff val="25000"/>
                  </a:srgbClr>
                </a:solidFill>
                <a:effectLst/>
                <a:uLnTx/>
                <a:uFillTx/>
                <a:latin typeface="Lato"/>
                <a:ea typeface="Lato"/>
                <a:cs typeface="Lato"/>
                <a:sym typeface="Lato"/>
              </a:rPr>
              <a:t>896 mln zł zadłużenia**, na które </a:t>
            </a:r>
            <a:br>
              <a:rPr kumimoji="0" lang="pl-PL" sz="1800" b="0" i="0" u="none" strike="noStrike" kern="1200" cap="none" spc="0" normalizeH="0" baseline="0" noProof="0" dirty="0">
                <a:ln>
                  <a:noFill/>
                </a:ln>
                <a:solidFill>
                  <a:srgbClr val="1D1D1D">
                    <a:lumMod val="75000"/>
                    <a:lumOff val="25000"/>
                  </a:srgbClr>
                </a:solidFill>
                <a:effectLst/>
                <a:uLnTx/>
                <a:uFillTx/>
                <a:latin typeface="Lato"/>
                <a:ea typeface="Lato"/>
                <a:cs typeface="Lato"/>
                <a:sym typeface="Lato"/>
              </a:rPr>
            </a:br>
            <a:r>
              <a:rPr kumimoji="0" lang="pl-PL" sz="1800" b="0" i="0" u="none" strike="noStrike" kern="1200" cap="none" spc="0" normalizeH="0" baseline="0" noProof="0" dirty="0">
                <a:ln>
                  <a:noFill/>
                </a:ln>
                <a:solidFill>
                  <a:srgbClr val="1D1D1D">
                    <a:lumMod val="75000"/>
                    <a:lumOff val="25000"/>
                  </a:srgbClr>
                </a:solidFill>
                <a:effectLst/>
                <a:uLnTx/>
                <a:uFillTx/>
                <a:latin typeface="Lato"/>
                <a:ea typeface="Lato"/>
                <a:cs typeface="Lato"/>
                <a:sym typeface="Lato"/>
              </a:rPr>
              <a:t>wpływ ma zmiana stawki WIBOR</a:t>
            </a:r>
            <a:endParaRPr kumimoji="0" lang="en-gb" sz="1800" b="0" i="0" u="none" strike="noStrike" kern="1200" cap="none" spc="0" normalizeH="0" baseline="0" noProof="0" dirty="0">
              <a:ln>
                <a:noFill/>
              </a:ln>
              <a:solidFill>
                <a:srgbClr val="1D1D1D">
                  <a:lumMod val="75000"/>
                  <a:lumOff val="25000"/>
                </a:srgbClr>
              </a:solidFill>
              <a:effectLst/>
              <a:uLnTx/>
              <a:uFillTx/>
              <a:latin typeface="Lato"/>
              <a:ea typeface="Lato"/>
              <a:cs typeface="Lato"/>
              <a:sym typeface="Lato"/>
            </a:endParaRPr>
          </a:p>
        </p:txBody>
      </p:sp>
      <p:sp>
        <p:nvSpPr>
          <p:cNvPr id="69" name="pole tekstowe 68">
            <a:extLst>
              <a:ext uri="{FF2B5EF4-FFF2-40B4-BE49-F238E27FC236}">
                <a16:creationId xmlns:a16="http://schemas.microsoft.com/office/drawing/2014/main" id="{E33BFAF4-A07A-2B6D-DD88-D64D0BE5CEF9}"/>
              </a:ext>
            </a:extLst>
          </p:cNvPr>
          <p:cNvSpPr txBox="1"/>
          <p:nvPr/>
        </p:nvSpPr>
        <p:spPr>
          <a:xfrm>
            <a:off x="18931655" y="5819637"/>
            <a:ext cx="893193" cy="400110"/>
          </a:xfrm>
          <a:prstGeom prst="rect">
            <a:avLst/>
          </a:prstGeom>
          <a:noFill/>
        </p:spPr>
        <p:txBody>
          <a:bodyPr wrap="non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dirty="0">
                <a:ln>
                  <a:noFill/>
                </a:ln>
                <a:solidFill>
                  <a:srgbClr val="1D1D1D">
                    <a:lumMod val="75000"/>
                    <a:lumOff val="25000"/>
                  </a:srgbClr>
                </a:solidFill>
                <a:effectLst/>
                <a:uLnTx/>
                <a:uFillTx/>
                <a:latin typeface="Lato"/>
                <a:ea typeface="Lato"/>
                <a:cs typeface="Lato"/>
                <a:sym typeface="Lato"/>
              </a:rPr>
              <a:t>62</a:t>
            </a:r>
            <a:r>
              <a:rPr kumimoji="0" lang="en-gb" sz="2000" b="1" i="0" u="none" strike="noStrike" kern="1200" cap="none" spc="0" normalizeH="0" baseline="0" noProof="0" dirty="0">
                <a:ln>
                  <a:noFill/>
                </a:ln>
                <a:solidFill>
                  <a:srgbClr val="1D1D1D">
                    <a:lumMod val="75000"/>
                    <a:lumOff val="25000"/>
                  </a:srgbClr>
                </a:solidFill>
                <a:effectLst/>
                <a:uLnTx/>
                <a:uFillTx/>
                <a:latin typeface="Lato"/>
                <a:ea typeface="Lato"/>
                <a:cs typeface="Lato"/>
                <a:sym typeface="Lato"/>
              </a:rPr>
              <a:t>%</a:t>
            </a:r>
            <a:r>
              <a:rPr kumimoji="0" lang="pl-PL" sz="2000" b="1" i="0" u="none" strike="noStrike" kern="1200" cap="none" spc="0" normalizeH="0" baseline="0" noProof="0" dirty="0">
                <a:ln>
                  <a:noFill/>
                </a:ln>
                <a:solidFill>
                  <a:srgbClr val="1D1D1D">
                    <a:lumMod val="75000"/>
                    <a:lumOff val="25000"/>
                  </a:srgbClr>
                </a:solidFill>
                <a:effectLst/>
                <a:uLnTx/>
                <a:uFillTx/>
                <a:latin typeface="Lato"/>
                <a:ea typeface="Lato"/>
                <a:cs typeface="Lato"/>
                <a:sym typeface="Lato"/>
              </a:rPr>
              <a:t>**</a:t>
            </a:r>
            <a:endParaRPr kumimoji="0" lang="en-gb" sz="2000" b="1" i="0" u="none" strike="noStrike" kern="1200" cap="none" spc="0" normalizeH="0" baseline="0" noProof="0" dirty="0">
              <a:ln>
                <a:noFill/>
              </a:ln>
              <a:solidFill>
                <a:srgbClr val="1D1D1D">
                  <a:lumMod val="75000"/>
                  <a:lumOff val="25000"/>
                </a:srgbClr>
              </a:solidFill>
              <a:effectLst/>
              <a:uLnTx/>
              <a:uFillTx/>
              <a:latin typeface="Lato"/>
              <a:ea typeface="Lato"/>
              <a:cs typeface="Lato"/>
              <a:sym typeface="Lato"/>
            </a:endParaRPr>
          </a:p>
        </p:txBody>
      </p:sp>
      <p:sp>
        <p:nvSpPr>
          <p:cNvPr id="70" name="pole tekstowe 69">
            <a:extLst>
              <a:ext uri="{FF2B5EF4-FFF2-40B4-BE49-F238E27FC236}">
                <a16:creationId xmlns:a16="http://schemas.microsoft.com/office/drawing/2014/main" id="{3AA2D16D-11AF-11AC-099C-20A92225839E}"/>
              </a:ext>
            </a:extLst>
          </p:cNvPr>
          <p:cNvSpPr txBox="1"/>
          <p:nvPr/>
        </p:nvSpPr>
        <p:spPr>
          <a:xfrm>
            <a:off x="18931655" y="6906628"/>
            <a:ext cx="893193" cy="400110"/>
          </a:xfrm>
          <a:prstGeom prst="rect">
            <a:avLst/>
          </a:prstGeom>
          <a:noFill/>
        </p:spPr>
        <p:txBody>
          <a:bodyPr wrap="non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dirty="0">
                <a:ln>
                  <a:noFill/>
                </a:ln>
                <a:solidFill>
                  <a:srgbClr val="1D1D1D">
                    <a:lumMod val="75000"/>
                    <a:lumOff val="25000"/>
                  </a:srgbClr>
                </a:solidFill>
                <a:effectLst/>
                <a:uLnTx/>
                <a:uFillTx/>
                <a:latin typeface="Lato"/>
                <a:ea typeface="Lato"/>
                <a:cs typeface="Lato"/>
                <a:sym typeface="Lato"/>
              </a:rPr>
              <a:t>13</a:t>
            </a:r>
            <a:r>
              <a:rPr kumimoji="0" lang="en-gb" sz="2000" b="1" i="0" u="none" strike="noStrike" kern="1200" cap="none" spc="0" normalizeH="0" baseline="0" noProof="0" dirty="0">
                <a:ln>
                  <a:noFill/>
                </a:ln>
                <a:solidFill>
                  <a:srgbClr val="1D1D1D">
                    <a:lumMod val="75000"/>
                    <a:lumOff val="25000"/>
                  </a:srgbClr>
                </a:solidFill>
                <a:effectLst/>
                <a:uLnTx/>
                <a:uFillTx/>
                <a:latin typeface="Lato"/>
                <a:ea typeface="Lato"/>
                <a:cs typeface="Lato"/>
                <a:sym typeface="Lato"/>
              </a:rPr>
              <a:t>%</a:t>
            </a:r>
            <a:r>
              <a:rPr kumimoji="0" lang="pl-PL" sz="2000" b="1" i="0" u="none" strike="noStrike" kern="1200" cap="none" spc="0" normalizeH="0" baseline="0" noProof="0" dirty="0">
                <a:ln>
                  <a:noFill/>
                </a:ln>
                <a:solidFill>
                  <a:srgbClr val="1D1D1D">
                    <a:lumMod val="75000"/>
                    <a:lumOff val="25000"/>
                  </a:srgbClr>
                </a:solidFill>
                <a:effectLst/>
                <a:uLnTx/>
                <a:uFillTx/>
                <a:latin typeface="Lato"/>
                <a:ea typeface="Lato"/>
                <a:cs typeface="Lato"/>
                <a:sym typeface="Lato"/>
              </a:rPr>
              <a:t>**</a:t>
            </a:r>
            <a:endParaRPr kumimoji="0" lang="en-gb" sz="2000" b="1" i="0" u="none" strike="noStrike" kern="1200" cap="none" spc="0" normalizeH="0" baseline="0" noProof="0" dirty="0">
              <a:ln>
                <a:noFill/>
              </a:ln>
              <a:solidFill>
                <a:srgbClr val="1D1D1D">
                  <a:lumMod val="75000"/>
                  <a:lumOff val="25000"/>
                </a:srgbClr>
              </a:solidFill>
              <a:effectLst/>
              <a:uLnTx/>
              <a:uFillTx/>
              <a:latin typeface="Lato"/>
              <a:ea typeface="Lato"/>
              <a:cs typeface="Lato"/>
              <a:sym typeface="Lato"/>
            </a:endParaRPr>
          </a:p>
        </p:txBody>
      </p:sp>
      <p:sp>
        <p:nvSpPr>
          <p:cNvPr id="71" name="pole tekstowe 70">
            <a:extLst>
              <a:ext uri="{FF2B5EF4-FFF2-40B4-BE49-F238E27FC236}">
                <a16:creationId xmlns:a16="http://schemas.microsoft.com/office/drawing/2014/main" id="{1E8CBE7A-8DAB-CBB8-8678-AF980CBCEE23}"/>
              </a:ext>
            </a:extLst>
          </p:cNvPr>
          <p:cNvSpPr txBox="1"/>
          <p:nvPr/>
        </p:nvSpPr>
        <p:spPr>
          <a:xfrm>
            <a:off x="19781937" y="7758148"/>
            <a:ext cx="4310341" cy="646331"/>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srgbClr val="1D1D1D">
                    <a:lumMod val="75000"/>
                    <a:lumOff val="25000"/>
                  </a:srgbClr>
                </a:solidFill>
                <a:effectLst/>
                <a:uLnTx/>
                <a:uFillTx/>
                <a:latin typeface="Lato"/>
                <a:ea typeface="Lato"/>
                <a:cs typeface="Lato"/>
                <a:sym typeface="Lato"/>
              </a:rPr>
              <a:t>1 831 mln zł</a:t>
            </a:r>
            <a:r>
              <a:rPr kumimoji="0" lang="en-gb" sz="1800" b="0" i="0" u="none" strike="noStrike" kern="1200" cap="none" spc="0" normalizeH="0" baseline="0" noProof="0" dirty="0">
                <a:ln>
                  <a:noFill/>
                </a:ln>
                <a:solidFill>
                  <a:srgbClr val="1D1D1D">
                    <a:lumMod val="75000"/>
                    <a:lumOff val="25000"/>
                  </a:srgbClr>
                </a:solidFill>
                <a:effectLst/>
                <a:uLnTx/>
                <a:uFillTx/>
                <a:latin typeface="Lato"/>
                <a:ea typeface="Lato"/>
                <a:cs typeface="Lato"/>
                <a:sym typeface="Lato"/>
              </a:rPr>
              <a:t> </a:t>
            </a:r>
            <a:r>
              <a:rPr kumimoji="0" lang="pl-PL" sz="1800" b="0" i="0" u="none" strike="noStrike" kern="1200" cap="none" spc="0" normalizeH="0" baseline="0" noProof="0" dirty="0">
                <a:ln>
                  <a:noFill/>
                </a:ln>
                <a:solidFill>
                  <a:srgbClr val="1D1D1D">
                    <a:lumMod val="75000"/>
                    <a:lumOff val="25000"/>
                  </a:srgbClr>
                </a:solidFill>
                <a:effectLst/>
                <a:uLnTx/>
                <a:uFillTx/>
                <a:latin typeface="Lato"/>
                <a:ea typeface="Lato"/>
                <a:cs typeface="Lato"/>
                <a:sym typeface="Lato"/>
              </a:rPr>
              <a:t>zadłużenia**, na które wpływ ma zmiana stawki EURIBOR</a:t>
            </a:r>
            <a:endParaRPr kumimoji="0" lang="en-gb" sz="1800" b="0" i="0" u="none" strike="noStrike" kern="1200" cap="none" spc="0" normalizeH="0" baseline="0" noProof="0" dirty="0">
              <a:ln>
                <a:noFill/>
              </a:ln>
              <a:solidFill>
                <a:srgbClr val="1D1D1D">
                  <a:lumMod val="75000"/>
                  <a:lumOff val="25000"/>
                </a:srgbClr>
              </a:solidFill>
              <a:effectLst/>
              <a:uLnTx/>
              <a:uFillTx/>
              <a:latin typeface="Lato"/>
              <a:ea typeface="Lato"/>
              <a:cs typeface="Lato"/>
              <a:sym typeface="Lato"/>
            </a:endParaRPr>
          </a:p>
        </p:txBody>
      </p:sp>
      <p:sp>
        <p:nvSpPr>
          <p:cNvPr id="72" name="pole tekstowe 71">
            <a:extLst>
              <a:ext uri="{FF2B5EF4-FFF2-40B4-BE49-F238E27FC236}">
                <a16:creationId xmlns:a16="http://schemas.microsoft.com/office/drawing/2014/main" id="{FD64AEA0-4833-3544-975D-94E6C74F16CE}"/>
              </a:ext>
            </a:extLst>
          </p:cNvPr>
          <p:cNvSpPr txBox="1"/>
          <p:nvPr/>
        </p:nvSpPr>
        <p:spPr>
          <a:xfrm>
            <a:off x="18931655" y="7765019"/>
            <a:ext cx="893193" cy="400110"/>
          </a:xfrm>
          <a:prstGeom prst="rect">
            <a:avLst/>
          </a:prstGeom>
          <a:noFill/>
        </p:spPr>
        <p:txBody>
          <a:bodyPr wrap="non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dirty="0">
                <a:ln>
                  <a:noFill/>
                </a:ln>
                <a:solidFill>
                  <a:srgbClr val="1D1D1D">
                    <a:lumMod val="75000"/>
                    <a:lumOff val="25000"/>
                  </a:srgbClr>
                </a:solidFill>
                <a:effectLst/>
                <a:uLnTx/>
                <a:uFillTx/>
                <a:latin typeface="Lato"/>
                <a:ea typeface="Lato"/>
                <a:cs typeface="Lato"/>
                <a:sym typeface="Lato"/>
              </a:rPr>
              <a:t>26</a:t>
            </a:r>
            <a:r>
              <a:rPr kumimoji="0" lang="en-gb" sz="2000" b="1" i="0" u="none" strike="noStrike" kern="1200" cap="none" spc="0" normalizeH="0" baseline="0" noProof="0" dirty="0">
                <a:ln>
                  <a:noFill/>
                </a:ln>
                <a:solidFill>
                  <a:srgbClr val="1D1D1D">
                    <a:lumMod val="75000"/>
                    <a:lumOff val="25000"/>
                  </a:srgbClr>
                </a:solidFill>
                <a:effectLst/>
                <a:uLnTx/>
                <a:uFillTx/>
                <a:latin typeface="Lato"/>
                <a:ea typeface="Lato"/>
                <a:cs typeface="Lato"/>
                <a:sym typeface="Lato"/>
              </a:rPr>
              <a:t>%</a:t>
            </a:r>
            <a:r>
              <a:rPr kumimoji="0" lang="pl-PL" sz="2000" b="1" i="0" u="none" strike="noStrike" kern="1200" cap="none" spc="0" normalizeH="0" baseline="0" noProof="0" dirty="0">
                <a:ln>
                  <a:noFill/>
                </a:ln>
                <a:solidFill>
                  <a:srgbClr val="1D1D1D">
                    <a:lumMod val="75000"/>
                    <a:lumOff val="25000"/>
                  </a:srgbClr>
                </a:solidFill>
                <a:effectLst/>
                <a:uLnTx/>
                <a:uFillTx/>
                <a:latin typeface="Lato"/>
                <a:ea typeface="Lato"/>
                <a:cs typeface="Lato"/>
                <a:sym typeface="Lato"/>
              </a:rPr>
              <a:t>**</a:t>
            </a:r>
            <a:endParaRPr kumimoji="0" lang="en-gb" sz="2000" b="1" i="0" u="none" strike="noStrike" kern="1200" cap="none" spc="0" normalizeH="0" baseline="0" noProof="0" dirty="0">
              <a:ln>
                <a:noFill/>
              </a:ln>
              <a:solidFill>
                <a:srgbClr val="1D1D1D">
                  <a:lumMod val="75000"/>
                  <a:lumOff val="25000"/>
                </a:srgbClr>
              </a:solidFill>
              <a:effectLst/>
              <a:uLnTx/>
              <a:uFillTx/>
              <a:latin typeface="Lato"/>
              <a:ea typeface="Lato"/>
              <a:cs typeface="Lato"/>
              <a:sym typeface="Lato"/>
            </a:endParaRPr>
          </a:p>
        </p:txBody>
      </p:sp>
      <p:cxnSp>
        <p:nvCxnSpPr>
          <p:cNvPr id="73" name="Łącznik prosty 72">
            <a:extLst>
              <a:ext uri="{FF2B5EF4-FFF2-40B4-BE49-F238E27FC236}">
                <a16:creationId xmlns:a16="http://schemas.microsoft.com/office/drawing/2014/main" id="{53F7B87E-3DAC-2F7E-4B11-82777E6B13F6}"/>
              </a:ext>
            </a:extLst>
          </p:cNvPr>
          <p:cNvCxnSpPr>
            <a:cxnSpLocks/>
          </p:cNvCxnSpPr>
          <p:nvPr/>
        </p:nvCxnSpPr>
        <p:spPr>
          <a:xfrm>
            <a:off x="18961272" y="6820303"/>
            <a:ext cx="4608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6" name="Łącznik prosty 75">
            <a:extLst>
              <a:ext uri="{FF2B5EF4-FFF2-40B4-BE49-F238E27FC236}">
                <a16:creationId xmlns:a16="http://schemas.microsoft.com/office/drawing/2014/main" id="{0C3D0AAE-8472-18E6-BB7F-57E2C1876254}"/>
              </a:ext>
            </a:extLst>
          </p:cNvPr>
          <p:cNvCxnSpPr>
            <a:cxnSpLocks/>
          </p:cNvCxnSpPr>
          <p:nvPr/>
        </p:nvCxnSpPr>
        <p:spPr>
          <a:xfrm>
            <a:off x="18961272" y="7649643"/>
            <a:ext cx="4608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pole tekstowe 76">
            <a:extLst>
              <a:ext uri="{FF2B5EF4-FFF2-40B4-BE49-F238E27FC236}">
                <a16:creationId xmlns:a16="http://schemas.microsoft.com/office/drawing/2014/main" id="{648DEC52-48E4-ED1F-EC40-F22F4128C0AA}"/>
              </a:ext>
            </a:extLst>
          </p:cNvPr>
          <p:cNvSpPr txBox="1"/>
          <p:nvPr/>
        </p:nvSpPr>
        <p:spPr>
          <a:xfrm>
            <a:off x="12721690" y="12576717"/>
            <a:ext cx="11069292" cy="523220"/>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srgbClr val="000000"/>
                </a:solidFill>
                <a:effectLst/>
                <a:uLnTx/>
                <a:uFillTx/>
                <a:latin typeface="Lato Light"/>
                <a:ea typeface="+mn-ea"/>
                <a:cs typeface="+mn-cs"/>
              </a:rPr>
              <a:t>*W wartościach nominalnych wg stanu na </a:t>
            </a:r>
            <a:r>
              <a:rPr lang="pl-PL" sz="1400" dirty="0">
                <a:solidFill>
                  <a:srgbClr val="000000"/>
                </a:solidFill>
                <a:latin typeface="Lato Light"/>
              </a:rPr>
              <a:t>31.12</a:t>
            </a:r>
            <a:r>
              <a:rPr kumimoji="0" lang="pl-PL" sz="1400" b="0" i="0" u="none" strike="noStrike" kern="1200" cap="none" spc="0" normalizeH="0" baseline="0" noProof="0" dirty="0">
                <a:ln>
                  <a:noFill/>
                </a:ln>
                <a:solidFill>
                  <a:srgbClr val="000000"/>
                </a:solidFill>
                <a:effectLst/>
                <a:uLnTx/>
                <a:uFillTx/>
                <a:latin typeface="Lato Light"/>
                <a:ea typeface="+mn-ea"/>
                <a:cs typeface="+mn-cs"/>
              </a:rPr>
              <a:t>.2025</a:t>
            </a:r>
            <a:r>
              <a:rPr lang="pl-PL" sz="1400" dirty="0">
                <a:solidFill>
                  <a:srgbClr val="000000"/>
                </a:solidFill>
                <a:latin typeface="Lato Light"/>
              </a:rPr>
              <a:t> (</a:t>
            </a:r>
            <a:r>
              <a:rPr kumimoji="0" lang="pl-PL" sz="1400" b="0" i="0" u="none" strike="noStrike" kern="1200" cap="none" spc="0" normalizeH="0" baseline="0" noProof="0" dirty="0">
                <a:ln>
                  <a:noFill/>
                </a:ln>
                <a:solidFill>
                  <a:srgbClr val="000000"/>
                </a:solidFill>
                <a:effectLst/>
                <a:uLnTx/>
                <a:uFillTx/>
                <a:latin typeface="Lato Light"/>
                <a:ea typeface="+mn-ea"/>
                <a:cs typeface="+mn-cs"/>
              </a:rPr>
              <a:t>mln zł)</a:t>
            </a:r>
          </a:p>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srgbClr val="000000"/>
                </a:solidFill>
                <a:effectLst/>
                <a:uLnTx/>
                <a:uFillTx/>
                <a:latin typeface="Lato Light"/>
                <a:ea typeface="Calibri" panose="020F0502020204030204" pitchFamily="34" charset="0"/>
                <a:cs typeface="Arial" panose="020B0604020202020204" pitchFamily="34" charset="0"/>
              </a:rPr>
              <a:t>** Zadłużenie wyrażone w wartościach nominalnych</a:t>
            </a:r>
            <a:endParaRPr kumimoji="0" lang="pl-PL" sz="1400" b="0" i="0" u="none" strike="noStrike" kern="1200" cap="none" spc="0" normalizeH="0" baseline="0" noProof="0" dirty="0">
              <a:ln>
                <a:noFill/>
              </a:ln>
              <a:solidFill>
                <a:srgbClr val="000000"/>
              </a:solidFill>
              <a:effectLst/>
              <a:uLnTx/>
              <a:uFillTx/>
              <a:latin typeface="Lato Light"/>
              <a:ea typeface="+mn-ea"/>
              <a:cs typeface="+mn-cs"/>
            </a:endParaRPr>
          </a:p>
        </p:txBody>
      </p:sp>
      <p:sp>
        <p:nvSpPr>
          <p:cNvPr id="11" name="Nawias klamrowy otwierający 10">
            <a:extLst>
              <a:ext uri="{FF2B5EF4-FFF2-40B4-BE49-F238E27FC236}">
                <a16:creationId xmlns:a16="http://schemas.microsoft.com/office/drawing/2014/main" id="{2AF1B7D0-49C6-0E83-D24D-073868F35A44}"/>
              </a:ext>
            </a:extLst>
          </p:cNvPr>
          <p:cNvSpPr/>
          <p:nvPr/>
        </p:nvSpPr>
        <p:spPr>
          <a:xfrm rot="5400000">
            <a:off x="2965634" y="3538566"/>
            <a:ext cx="336957" cy="4946437"/>
          </a:xfrm>
          <a:prstGeom prst="leftBrace">
            <a:avLst/>
          </a:prstGeom>
        </p:spPr>
        <p:style>
          <a:lnRef idx="1">
            <a:schemeClr val="accent6"/>
          </a:lnRef>
          <a:fillRef idx="0">
            <a:schemeClr val="accent6"/>
          </a:fillRef>
          <a:effectRef idx="0">
            <a:schemeClr val="accent6"/>
          </a:effectRef>
          <a:fontRef idx="minor">
            <a:schemeClr val="tx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0000"/>
              </a:solidFill>
              <a:effectLst/>
              <a:uLnTx/>
              <a:uFillTx/>
              <a:latin typeface="Lato Light"/>
              <a:ea typeface="+mn-ea"/>
              <a:cs typeface="+mn-cs"/>
            </a:endParaRPr>
          </a:p>
        </p:txBody>
      </p:sp>
      <p:sp>
        <p:nvSpPr>
          <p:cNvPr id="31" name="pole tekstowe 30">
            <a:extLst>
              <a:ext uri="{FF2B5EF4-FFF2-40B4-BE49-F238E27FC236}">
                <a16:creationId xmlns:a16="http://schemas.microsoft.com/office/drawing/2014/main" id="{D9BA4228-1C94-D532-BA93-5A6C25415004}"/>
              </a:ext>
            </a:extLst>
          </p:cNvPr>
          <p:cNvSpPr txBox="1"/>
          <p:nvPr/>
        </p:nvSpPr>
        <p:spPr>
          <a:xfrm>
            <a:off x="1066264" y="5533771"/>
            <a:ext cx="4135696" cy="400110"/>
          </a:xfrm>
          <a:prstGeom prst="rect">
            <a:avLst/>
          </a:prstGeom>
          <a:noFill/>
        </p:spPr>
        <p:txBody>
          <a:bodyPr wrap="square" rtlCol="0" anchor="ctr">
            <a:spAutoFit/>
          </a:bodyPr>
          <a:lstStyle/>
          <a:p>
            <a:pPr marL="0" marR="0" lvl="0" indent="0" algn="ctr" defTabSz="1104778"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3282">
                    <a:lumMod val="75000"/>
                  </a:srgbClr>
                </a:solidFill>
                <a:effectLst/>
                <a:uLnTx/>
                <a:uFillTx/>
                <a:latin typeface="Lato"/>
                <a:ea typeface="+mn-ea"/>
                <a:cs typeface="+mn-cs"/>
              </a:rPr>
              <a:t>Suma bilansowa: 13 032 mln zł</a:t>
            </a:r>
          </a:p>
        </p:txBody>
      </p:sp>
      <p:sp>
        <p:nvSpPr>
          <p:cNvPr id="30" name="Symbol zastępczy numeru slajdu 2">
            <a:extLst>
              <a:ext uri="{FF2B5EF4-FFF2-40B4-BE49-F238E27FC236}">
                <a16:creationId xmlns:a16="http://schemas.microsoft.com/office/drawing/2014/main" id="{F83737E9-D76B-F666-1FAE-C108BA08D179}"/>
              </a:ext>
            </a:extLst>
          </p:cNvPr>
          <p:cNvSpPr txBox="1">
            <a:spLocks/>
          </p:cNvSpPr>
          <p:nvPr/>
        </p:nvSpPr>
        <p:spPr>
          <a:xfrm>
            <a:off x="23397988" y="13214602"/>
            <a:ext cx="904038" cy="384721"/>
          </a:xfrm>
          <a:prstGeom prst="rect">
            <a:avLst/>
          </a:prstGeom>
        </p:spPr>
        <p:txBody>
          <a:bodyPr/>
          <a:lstStyle>
            <a:defPPr>
              <a:defRPr lang="pl-PL"/>
            </a:defPPr>
            <a:lvl1pPr marL="0" algn="l" defTabSz="1104778" rtl="0" eaLnBrk="1" latinLnBrk="0" hangingPunct="1">
              <a:defRPr sz="2175" kern="1200">
                <a:solidFill>
                  <a:schemeClr val="tx1"/>
                </a:solidFill>
                <a:latin typeface="+mn-lt"/>
                <a:ea typeface="+mn-ea"/>
                <a:cs typeface="+mn-cs"/>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marL="0" marR="0" lvl="0" indent="0" algn="r" defTabSz="1104778" rtl="0" eaLnBrk="1" fontAlgn="auto" latinLnBrk="0" hangingPunct="1">
              <a:lnSpc>
                <a:spcPct val="100000"/>
              </a:lnSpc>
              <a:spcBef>
                <a:spcPts val="0"/>
              </a:spcBef>
              <a:spcAft>
                <a:spcPts val="0"/>
              </a:spcAft>
              <a:buClrTx/>
              <a:buSzTx/>
              <a:buFontTx/>
              <a:buNone/>
              <a:tabLst/>
              <a:defRPr/>
            </a:pPr>
            <a:fld id="{05D33902-A113-4A7A-BEEF-EE9D90F362D7}" type="slidenum">
              <a:rPr kumimoji="0" lang="pl-PL" sz="2500" b="0" i="0" u="none" strike="noStrike" kern="1200" cap="none" spc="0" normalizeH="0" baseline="0" noProof="0" smtClean="0">
                <a:ln>
                  <a:noFill/>
                </a:ln>
                <a:solidFill>
                  <a:srgbClr val="000000">
                    <a:tint val="75000"/>
                  </a:srgbClr>
                </a:solidFill>
                <a:effectLst/>
                <a:uLnTx/>
                <a:uFillTx/>
                <a:latin typeface="Lato Medium" panose="020F0502020204030203" pitchFamily="34" charset="0"/>
                <a:ea typeface="Lato Medium" panose="020F0502020204030203" pitchFamily="34" charset="0"/>
                <a:cs typeface="Lato Medium" panose="020F0502020204030203" pitchFamily="34" charset="0"/>
              </a:rPr>
              <a:pPr marL="0" marR="0" lvl="0" indent="0" algn="r" defTabSz="1104778" rtl="0" eaLnBrk="1" fontAlgn="auto" latinLnBrk="0" hangingPunct="1">
                <a:lnSpc>
                  <a:spcPct val="100000"/>
                </a:lnSpc>
                <a:spcBef>
                  <a:spcPts val="0"/>
                </a:spcBef>
                <a:spcAft>
                  <a:spcPts val="0"/>
                </a:spcAft>
                <a:buClrTx/>
                <a:buSzTx/>
                <a:buFontTx/>
                <a:buNone/>
                <a:tabLst/>
                <a:defRPr/>
              </a:pPr>
              <a:t>25</a:t>
            </a:fld>
            <a:endParaRPr kumimoji="0" lang="pl-PL" sz="2500" b="0" i="0" u="none" strike="noStrike" kern="1200" cap="none" spc="0" normalizeH="0" baseline="0" noProof="0" dirty="0">
              <a:ln>
                <a:noFill/>
              </a:ln>
              <a:solidFill>
                <a:srgbClr val="000000">
                  <a:tint val="75000"/>
                </a:srgbClr>
              </a:solidFill>
              <a:effectLst/>
              <a:uLnTx/>
              <a:uFillTx/>
              <a:latin typeface="Lato Medium" panose="020F0502020204030203" pitchFamily="34" charset="0"/>
              <a:ea typeface="Lato Medium" panose="020F0502020204030203" pitchFamily="34" charset="0"/>
              <a:cs typeface="Lato Medium" panose="020F0502020204030203" pitchFamily="34" charset="0"/>
            </a:endParaRPr>
          </a:p>
        </p:txBody>
      </p:sp>
      <p:sp>
        <p:nvSpPr>
          <p:cNvPr id="19" name="pole tekstowe 18">
            <a:extLst>
              <a:ext uri="{FF2B5EF4-FFF2-40B4-BE49-F238E27FC236}">
                <a16:creationId xmlns:a16="http://schemas.microsoft.com/office/drawing/2014/main" id="{2C72DC95-4279-289B-0E92-D927AD3C1654}"/>
              </a:ext>
            </a:extLst>
          </p:cNvPr>
          <p:cNvSpPr txBox="1"/>
          <p:nvPr/>
        </p:nvSpPr>
        <p:spPr>
          <a:xfrm>
            <a:off x="5482482" y="6911743"/>
            <a:ext cx="1204534" cy="646331"/>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1D1D1D">
                    <a:lumMod val="75000"/>
                    <a:lumOff val="25000"/>
                  </a:srgbClr>
                </a:solidFill>
                <a:effectLst/>
                <a:uLnTx/>
                <a:uFillTx/>
                <a:latin typeface="Lato Light"/>
                <a:ea typeface="+mn-ea"/>
                <a:cs typeface="+mn-cs"/>
              </a:rPr>
              <a:t>Kapitał </a:t>
            </a:r>
            <a:br>
              <a:rPr kumimoji="0" lang="pl-PL" sz="1800" b="1" i="0" u="none" strike="noStrike" kern="1200" cap="none" spc="0" normalizeH="0" baseline="0" noProof="0" dirty="0">
                <a:ln>
                  <a:noFill/>
                </a:ln>
                <a:solidFill>
                  <a:srgbClr val="1D1D1D">
                    <a:lumMod val="75000"/>
                    <a:lumOff val="25000"/>
                  </a:srgbClr>
                </a:solidFill>
                <a:effectLst/>
                <a:uLnTx/>
                <a:uFillTx/>
                <a:latin typeface="Lato Light"/>
                <a:ea typeface="+mn-ea"/>
                <a:cs typeface="+mn-cs"/>
              </a:rPr>
            </a:br>
            <a:r>
              <a:rPr kumimoji="0" lang="pl-PL" sz="1800" b="1" i="0" u="none" strike="noStrike" kern="1200" cap="none" spc="0" normalizeH="0" baseline="0" noProof="0" dirty="0">
                <a:ln>
                  <a:noFill/>
                </a:ln>
                <a:solidFill>
                  <a:srgbClr val="1D1D1D">
                    <a:lumMod val="75000"/>
                    <a:lumOff val="25000"/>
                  </a:srgbClr>
                </a:solidFill>
                <a:effectLst/>
                <a:uLnTx/>
                <a:uFillTx/>
                <a:latin typeface="Lato Light"/>
                <a:ea typeface="+mn-ea"/>
                <a:cs typeface="+mn-cs"/>
              </a:rPr>
              <a:t>własny</a:t>
            </a:r>
          </a:p>
        </p:txBody>
      </p:sp>
      <p:sp>
        <p:nvSpPr>
          <p:cNvPr id="24" name="pole tekstowe 23">
            <a:extLst>
              <a:ext uri="{FF2B5EF4-FFF2-40B4-BE49-F238E27FC236}">
                <a16:creationId xmlns:a16="http://schemas.microsoft.com/office/drawing/2014/main" id="{F360F098-0608-D018-CFB8-AB74C482FF87}"/>
              </a:ext>
            </a:extLst>
          </p:cNvPr>
          <p:cNvSpPr txBox="1"/>
          <p:nvPr/>
        </p:nvSpPr>
        <p:spPr>
          <a:xfrm>
            <a:off x="5482482" y="9790778"/>
            <a:ext cx="1838614" cy="369332"/>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1D1D1D">
                    <a:lumMod val="75000"/>
                    <a:lumOff val="25000"/>
                  </a:srgbClr>
                </a:solidFill>
                <a:effectLst/>
                <a:uLnTx/>
                <a:uFillTx/>
                <a:latin typeface="Lato Light"/>
                <a:ea typeface="+mn-ea"/>
                <a:cs typeface="+mn-cs"/>
              </a:rPr>
              <a:t>Zobowiązania</a:t>
            </a:r>
          </a:p>
        </p:txBody>
      </p:sp>
      <p:sp>
        <p:nvSpPr>
          <p:cNvPr id="33" name="pole tekstowe 32">
            <a:extLst>
              <a:ext uri="{FF2B5EF4-FFF2-40B4-BE49-F238E27FC236}">
                <a16:creationId xmlns:a16="http://schemas.microsoft.com/office/drawing/2014/main" id="{DAB760F9-9E39-43C6-8FB8-2BB690A22961}"/>
              </a:ext>
            </a:extLst>
          </p:cNvPr>
          <p:cNvSpPr txBox="1"/>
          <p:nvPr/>
        </p:nvSpPr>
        <p:spPr>
          <a:xfrm>
            <a:off x="2150861" y="8876378"/>
            <a:ext cx="2073201" cy="923330"/>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1D1D1D">
                    <a:lumMod val="75000"/>
                    <a:lumOff val="25000"/>
                  </a:srgbClr>
                </a:solidFill>
                <a:effectLst/>
                <a:uLnTx/>
                <a:uFillTx/>
                <a:latin typeface="Lato Light"/>
                <a:ea typeface="+mn-ea"/>
                <a:cs typeface="+mn-cs"/>
              </a:rPr>
              <a:t>Inwestycje w pakiety wierzytelności</a:t>
            </a:r>
          </a:p>
        </p:txBody>
      </p:sp>
      <p:sp>
        <p:nvSpPr>
          <p:cNvPr id="34" name="pole tekstowe 33">
            <a:extLst>
              <a:ext uri="{FF2B5EF4-FFF2-40B4-BE49-F238E27FC236}">
                <a16:creationId xmlns:a16="http://schemas.microsoft.com/office/drawing/2014/main" id="{1D03587A-9BC7-F83C-BF51-065A79027399}"/>
              </a:ext>
            </a:extLst>
          </p:cNvPr>
          <p:cNvSpPr txBox="1"/>
          <p:nvPr/>
        </p:nvSpPr>
        <p:spPr>
          <a:xfrm>
            <a:off x="2150861" y="6537866"/>
            <a:ext cx="2073201" cy="646331"/>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1D1D1D">
                    <a:lumMod val="75000"/>
                    <a:lumOff val="25000"/>
                  </a:srgbClr>
                </a:solidFill>
                <a:effectLst/>
                <a:uLnTx/>
                <a:uFillTx/>
                <a:latin typeface="Lato Light"/>
                <a:ea typeface="+mn-ea"/>
                <a:cs typeface="+mn-cs"/>
              </a:rPr>
              <a:t>Wartość bilansowa pożyczek</a:t>
            </a:r>
          </a:p>
        </p:txBody>
      </p:sp>
      <p:sp>
        <p:nvSpPr>
          <p:cNvPr id="35" name="pole tekstowe 34">
            <a:extLst>
              <a:ext uri="{FF2B5EF4-FFF2-40B4-BE49-F238E27FC236}">
                <a16:creationId xmlns:a16="http://schemas.microsoft.com/office/drawing/2014/main" id="{0411BEDD-2AF8-79B7-66EA-443064179625}"/>
              </a:ext>
            </a:extLst>
          </p:cNvPr>
          <p:cNvSpPr txBox="1"/>
          <p:nvPr/>
        </p:nvSpPr>
        <p:spPr>
          <a:xfrm>
            <a:off x="2150861" y="6144333"/>
            <a:ext cx="2073201" cy="369332"/>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1D1D1D">
                    <a:lumMod val="75000"/>
                    <a:lumOff val="25000"/>
                  </a:srgbClr>
                </a:solidFill>
                <a:effectLst/>
                <a:uLnTx/>
                <a:uFillTx/>
                <a:latin typeface="Lato Light"/>
                <a:ea typeface="+mn-ea"/>
                <a:cs typeface="+mn-cs"/>
              </a:rPr>
              <a:t>Pozostałe aktywa</a:t>
            </a:r>
          </a:p>
        </p:txBody>
      </p:sp>
    </p:spTree>
    <p:extLst>
      <p:ext uri="{BB962C8B-B14F-4D97-AF65-F5344CB8AC3E}">
        <p14:creationId xmlns:p14="http://schemas.microsoft.com/office/powerpoint/2010/main" val="1071099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0DD30-68BE-1F83-8D81-861CB52B5E0E}"/>
            </a:ext>
          </a:extLst>
        </p:cNvPr>
        <p:cNvGrpSpPr/>
        <p:nvPr/>
      </p:nvGrpSpPr>
      <p:grpSpPr>
        <a:xfrm>
          <a:off x="0" y="0"/>
          <a:ext cx="0" cy="0"/>
          <a:chOff x="0" y="0"/>
          <a:chExt cx="0" cy="0"/>
        </a:xfrm>
      </p:grpSpPr>
      <p:sp>
        <p:nvSpPr>
          <p:cNvPr id="4" name="Prostokąt 3">
            <a:extLst>
              <a:ext uri="{FF2B5EF4-FFF2-40B4-BE49-F238E27FC236}">
                <a16:creationId xmlns:a16="http://schemas.microsoft.com/office/drawing/2014/main" id="{20B9BBC1-E1D8-AEB8-78CE-EE542C7AB003}"/>
              </a:ext>
            </a:extLst>
          </p:cNvPr>
          <p:cNvSpPr/>
          <p:nvPr/>
        </p:nvSpPr>
        <p:spPr>
          <a:xfrm>
            <a:off x="-1" y="2083980"/>
            <a:ext cx="24383996" cy="7222292"/>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pic>
        <p:nvPicPr>
          <p:cNvPr id="5" name="Obraz 4" descr="Drapacze chmur pokazywane z widoku w górę">
            <a:extLst>
              <a:ext uri="{FF2B5EF4-FFF2-40B4-BE49-F238E27FC236}">
                <a16:creationId xmlns:a16="http://schemas.microsoft.com/office/drawing/2014/main" id="{9294D7AE-CADE-CD02-E760-4994B83BF668}"/>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6" name="Prostokąt 5">
            <a:extLst>
              <a:ext uri="{FF2B5EF4-FFF2-40B4-BE49-F238E27FC236}">
                <a16:creationId xmlns:a16="http://schemas.microsoft.com/office/drawing/2014/main" id="{C7D414F9-5039-1A76-F083-6F12E9E4D0EB}"/>
              </a:ext>
            </a:extLst>
          </p:cNvPr>
          <p:cNvSpPr/>
          <p:nvPr/>
        </p:nvSpPr>
        <p:spPr>
          <a:xfrm>
            <a:off x="0" y="-1"/>
            <a:ext cx="24384000" cy="2083981"/>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3282"/>
              </a:solidFill>
              <a:effectLst/>
              <a:uLnTx/>
              <a:uFillTx/>
              <a:latin typeface="Lato Light"/>
              <a:ea typeface="+mn-ea"/>
              <a:cs typeface="+mn-cs"/>
            </a:endParaRPr>
          </a:p>
        </p:txBody>
      </p:sp>
      <p:sp>
        <p:nvSpPr>
          <p:cNvPr id="7" name="Prostokąt zaokrąglony 6">
            <a:extLst>
              <a:ext uri="{FF2B5EF4-FFF2-40B4-BE49-F238E27FC236}">
                <a16:creationId xmlns:a16="http://schemas.microsoft.com/office/drawing/2014/main" id="{737F0BAC-FC7A-A556-74EC-3DB2195B255D}"/>
              </a:ext>
            </a:extLst>
          </p:cNvPr>
          <p:cNvSpPr/>
          <p:nvPr/>
        </p:nvSpPr>
        <p:spPr>
          <a:xfrm>
            <a:off x="533993" y="2609528"/>
            <a:ext cx="13536000" cy="504000"/>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prstClr val="white"/>
              </a:solidFill>
              <a:effectLst/>
              <a:uLnTx/>
              <a:uFillTx/>
              <a:latin typeface="Lato Light"/>
              <a:ea typeface="+mn-ea"/>
              <a:cs typeface="+mn-cs"/>
            </a:endParaRPr>
          </a:p>
        </p:txBody>
      </p:sp>
      <p:sp>
        <p:nvSpPr>
          <p:cNvPr id="8" name="pole tekstowe 7">
            <a:extLst>
              <a:ext uri="{FF2B5EF4-FFF2-40B4-BE49-F238E27FC236}">
                <a16:creationId xmlns:a16="http://schemas.microsoft.com/office/drawing/2014/main" id="{3F81B05F-CBBD-A10C-A3AA-9C94A2097205}"/>
              </a:ext>
            </a:extLst>
          </p:cNvPr>
          <p:cNvSpPr txBox="1"/>
          <p:nvPr/>
        </p:nvSpPr>
        <p:spPr>
          <a:xfrm>
            <a:off x="533993" y="914994"/>
            <a:ext cx="17139684" cy="707886"/>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dirty="0">
                <a:ln>
                  <a:noFill/>
                </a:ln>
                <a:solidFill>
                  <a:srgbClr val="007DFA">
                    <a:lumMod val="20000"/>
                    <a:lumOff val="80000"/>
                  </a:srgbClr>
                </a:solidFill>
                <a:effectLst/>
                <a:uLnTx/>
                <a:uFillTx/>
                <a:latin typeface="Lato"/>
                <a:ea typeface="+mn-ea"/>
                <a:cs typeface="+mn-cs"/>
              </a:rPr>
              <a:t>Grupa KRUK – ERC na poziomie 26,2 mld zł </a:t>
            </a:r>
          </a:p>
        </p:txBody>
      </p:sp>
      <p:pic>
        <p:nvPicPr>
          <p:cNvPr id="9" name="Grafika 8">
            <a:extLst>
              <a:ext uri="{FF2B5EF4-FFF2-40B4-BE49-F238E27FC236}">
                <a16:creationId xmlns:a16="http://schemas.microsoft.com/office/drawing/2014/main" id="{7FC1AB36-BDB7-3009-0AFA-E0CC1EE443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85086" y="491795"/>
            <a:ext cx="1364921" cy="1075833"/>
          </a:xfrm>
          <a:prstGeom prst="rect">
            <a:avLst/>
          </a:prstGeom>
        </p:spPr>
      </p:pic>
      <p:sp>
        <p:nvSpPr>
          <p:cNvPr id="11" name="pole tekstowe 10">
            <a:extLst>
              <a:ext uri="{FF2B5EF4-FFF2-40B4-BE49-F238E27FC236}">
                <a16:creationId xmlns:a16="http://schemas.microsoft.com/office/drawing/2014/main" id="{7E79CB4D-D82E-250A-332B-B3FCA23165E6}"/>
              </a:ext>
            </a:extLst>
          </p:cNvPr>
          <p:cNvSpPr txBox="1"/>
          <p:nvPr/>
        </p:nvSpPr>
        <p:spPr>
          <a:xfrm>
            <a:off x="698227" y="2676095"/>
            <a:ext cx="16174293" cy="369332"/>
          </a:xfrm>
          <a:prstGeom prst="rect">
            <a:avLst/>
          </a:prstGeom>
        </p:spPr>
        <p:txBody>
          <a:bodyPr wrap="square" lIns="0" tIns="0" rIns="0" bIns="0">
            <a:spAutoFit/>
          </a:bodyPr>
          <a:lstStyle>
            <a:defPPr>
              <a:defRPr lang="pl-PL"/>
            </a:defPPr>
            <a:lvl1pPr algn="ctr" defTabSz="914400">
              <a:buClr>
                <a:srgbClr val="18B022"/>
              </a:buClr>
              <a:buSzPct val="100000"/>
              <a:defRPr sz="3200" b="0" i="0" kern="0" baseline="0">
                <a:solidFill>
                  <a:schemeClr val="tx1">
                    <a:lumMod val="75000"/>
                  </a:schemeClr>
                </a:solidFill>
                <a:latin typeface="Lato Medium"/>
                <a:cs typeface="Lato Medium"/>
              </a:defRPr>
            </a:lvl1pPr>
            <a:lvl2pPr marL="1485900" indent="-571500">
              <a:buClr>
                <a:srgbClr val="18B022"/>
              </a:buClr>
              <a:buFont typeface="Wingdings" pitchFamily="2" charset="2"/>
              <a:buChar char="§"/>
              <a:defRPr sz="4000">
                <a:solidFill>
                  <a:schemeClr val="tx1">
                    <a:lumMod val="75000"/>
                    <a:lumOff val="25000"/>
                  </a:schemeClr>
                </a:solidFill>
              </a:defRPr>
            </a:lvl2pPr>
            <a:lvl3pPr marL="1109107">
              <a:buClr>
                <a:srgbClr val="18B022"/>
              </a:buClr>
              <a:defRPr sz="3600">
                <a:solidFill>
                  <a:schemeClr val="tx1">
                    <a:lumMod val="75000"/>
                    <a:lumOff val="25000"/>
                  </a:schemeClr>
                </a:solidFill>
              </a:defRPr>
            </a:lvl3pPr>
            <a:lvl4pPr marL="1663660">
              <a:buClr>
                <a:srgbClr val="18B022"/>
              </a:buClr>
              <a:defRPr sz="3200">
                <a:solidFill>
                  <a:schemeClr val="tx1">
                    <a:lumMod val="75000"/>
                    <a:lumOff val="25000"/>
                  </a:schemeClr>
                </a:solidFill>
              </a:defRPr>
            </a:lvl4pPr>
            <a:lvl5pPr marL="2218214">
              <a:buClr>
                <a:srgbClr val="18B022"/>
              </a:buClr>
              <a:defRPr sz="2800">
                <a:solidFill>
                  <a:schemeClr val="tx1">
                    <a:lumMod val="75000"/>
                    <a:lumOff val="25000"/>
                  </a:schemeClr>
                </a:solidFill>
              </a:defRPr>
            </a:lvl5pPr>
            <a:lvl6pPr marL="2772767">
              <a:defRPr sz="3600"/>
            </a:lvl6pPr>
            <a:lvl7pPr marL="3327321">
              <a:defRPr sz="3600"/>
            </a:lvl7pPr>
            <a:lvl8pPr marL="3881874">
              <a:defRPr sz="3600"/>
            </a:lvl8pPr>
            <a:lvl9pPr marL="4436428">
              <a:defRPr sz="3600"/>
            </a:lvl9pPr>
          </a:lstStyle>
          <a:p>
            <a:pPr marL="0" marR="0" lvl="0" indent="0" algn="l" defTabSz="914400" rtl="0" eaLnBrk="1" fontAlgn="auto" latinLnBrk="0" hangingPunct="1">
              <a:lnSpc>
                <a:spcPct val="100000"/>
              </a:lnSpc>
              <a:spcBef>
                <a:spcPts val="0"/>
              </a:spcBef>
              <a:spcAft>
                <a:spcPts val="0"/>
              </a:spcAft>
              <a:buClr>
                <a:srgbClr val="18B022"/>
              </a:buClr>
              <a:buSzPct val="100000"/>
              <a:buFontTx/>
              <a:buNone/>
              <a:tabLst/>
              <a:defRPr lang="en-US" sz="2400" b="1" i="0" u="none" strike="noStrike" kern="1200" spc="0" baseline="0">
                <a:solidFill>
                  <a:srgbClr val="000000">
                    <a:lumMod val="65000"/>
                    <a:lumOff val="35000"/>
                  </a:srgbClr>
                </a:solidFill>
                <a:latin typeface="+mj-lt"/>
                <a:ea typeface="+mn-ea"/>
                <a:cs typeface="+mn-cs"/>
              </a:defRPr>
            </a:pPr>
            <a:r>
              <a:rPr kumimoji="0" lang="pl-PL" sz="2400" b="1" i="0" u="none" strike="noStrike" kern="1200" cap="none" spc="0" normalizeH="0" baseline="0" noProof="0">
                <a:ln>
                  <a:noFill/>
                </a:ln>
                <a:solidFill>
                  <a:schemeClr val="accent6">
                    <a:lumMod val="75000"/>
                  </a:schemeClr>
                </a:solidFill>
                <a:effectLst/>
                <a:uLnTx/>
                <a:uFillTx/>
                <a:latin typeface="Lato"/>
                <a:ea typeface="+mn-ea"/>
                <a:cs typeface="Lato Medium"/>
              </a:rPr>
              <a:t>Rozkład szacunkowych wpływów z pakietów wierzytelności (ERC) wg lat obsługi na koniec okresu</a:t>
            </a:r>
          </a:p>
        </p:txBody>
      </p:sp>
      <p:graphicFrame>
        <p:nvGraphicFramePr>
          <p:cNvPr id="37" name="Wykres 36">
            <a:extLst>
              <a:ext uri="{FF2B5EF4-FFF2-40B4-BE49-F238E27FC236}">
                <a16:creationId xmlns:a16="http://schemas.microsoft.com/office/drawing/2014/main" id="{8F176D01-4403-B36F-FAE9-D4E526697DB9}"/>
              </a:ext>
            </a:extLst>
          </p:cNvPr>
          <p:cNvGraphicFramePr/>
          <p:nvPr>
            <p:extLst>
              <p:ext uri="{D42A27DB-BD31-4B8C-83A1-F6EECF244321}">
                <p14:modId xmlns:p14="http://schemas.microsoft.com/office/powerpoint/2010/main" val="1847080420"/>
              </p:ext>
            </p:extLst>
          </p:nvPr>
        </p:nvGraphicFramePr>
        <p:xfrm>
          <a:off x="677757" y="2320295"/>
          <a:ext cx="22686767" cy="5118066"/>
        </p:xfrm>
        <a:graphic>
          <a:graphicData uri="http://schemas.openxmlformats.org/drawingml/2006/chart">
            <c:chart xmlns:c="http://schemas.openxmlformats.org/drawingml/2006/chart" xmlns:r="http://schemas.openxmlformats.org/officeDocument/2006/relationships" r:id="rId6"/>
          </a:graphicData>
        </a:graphic>
      </p:graphicFrame>
      <p:sp>
        <p:nvSpPr>
          <p:cNvPr id="38" name="pole tekstowe 37">
            <a:extLst>
              <a:ext uri="{FF2B5EF4-FFF2-40B4-BE49-F238E27FC236}">
                <a16:creationId xmlns:a16="http://schemas.microsoft.com/office/drawing/2014/main" id="{D0C344B2-AAB7-0853-8DB2-6E3620C96F6B}"/>
              </a:ext>
            </a:extLst>
          </p:cNvPr>
          <p:cNvSpPr txBox="1"/>
          <p:nvPr/>
        </p:nvSpPr>
        <p:spPr>
          <a:xfrm>
            <a:off x="395948" y="9476121"/>
            <a:ext cx="23592098" cy="4154984"/>
          </a:xfrm>
          <a:prstGeom prst="rect">
            <a:avLst/>
          </a:prstGeom>
          <a:noFill/>
        </p:spPr>
        <p:txBody>
          <a:bodyPr wrap="square" rtlCol="0">
            <a:spAutoFit/>
          </a:bodyPr>
          <a:lstStyle/>
          <a:p>
            <a:pPr marL="342900" lvl="0" indent="-342900" algn="just">
              <a:buFont typeface="Arial" panose="020B0604020202020204" pitchFamily="34" charset="0"/>
              <a:buChar char="•"/>
              <a:defRPr/>
            </a:pPr>
            <a:r>
              <a:rPr lang="pl-PL" sz="2400" dirty="0">
                <a:solidFill>
                  <a:srgbClr val="000000"/>
                </a:solidFill>
                <a:latin typeface="Lato"/>
              </a:rPr>
              <a:t>Szacunkowe wpływy z pakietów wierzytelności (ERC) na ostatni dzień 2025 roku wynoszą 26,2 mld zł (względem 24,7 mld zł kwartał wcześniej i  23,1 mld zł rok wcześniej). </a:t>
            </a:r>
          </a:p>
          <a:p>
            <a:pPr marL="342900" lvl="0" indent="-342900" algn="just">
              <a:buFont typeface="Arial" panose="020B0604020202020204" pitchFamily="34" charset="0"/>
              <a:buChar char="•"/>
              <a:defRPr/>
            </a:pPr>
            <a:endParaRPr lang="pl-PL" sz="2400" dirty="0">
              <a:solidFill>
                <a:srgbClr val="000000"/>
              </a:solidFill>
              <a:latin typeface="Lato"/>
            </a:endParaRPr>
          </a:p>
          <a:p>
            <a:pPr marL="342900" lvl="0" indent="-342900" algn="just">
              <a:buFont typeface="Arial" panose="020B0604020202020204" pitchFamily="34" charset="0"/>
              <a:buChar char="•"/>
              <a:defRPr/>
            </a:pPr>
            <a:r>
              <a:rPr lang="pl-PL" sz="2400" dirty="0">
                <a:solidFill>
                  <a:srgbClr val="000000"/>
                </a:solidFill>
                <a:latin typeface="Lato"/>
              </a:rPr>
              <a:t>70% łącznej aktualizacji z 4 kwartału 2025 na portfelach detalicznych niezabezpieczonych dotyczy zmiany prognozy wpłat do maja 2034 roku </a:t>
            </a:r>
            <a:br>
              <a:rPr lang="pl-PL" sz="2400" dirty="0">
                <a:solidFill>
                  <a:srgbClr val="000000"/>
                </a:solidFill>
                <a:latin typeface="Lato"/>
              </a:rPr>
            </a:br>
            <a:r>
              <a:rPr lang="pl-PL" sz="2400" dirty="0">
                <a:solidFill>
                  <a:srgbClr val="000000"/>
                </a:solidFill>
                <a:latin typeface="Lato"/>
              </a:rPr>
              <a:t>(w kolejnych 101 miesiącach).</a:t>
            </a:r>
          </a:p>
          <a:p>
            <a:pPr marL="342900" lvl="0" indent="-342900" algn="just">
              <a:buFont typeface="Arial" panose="020B0604020202020204" pitchFamily="34" charset="0"/>
              <a:buChar char="•"/>
              <a:defRPr/>
            </a:pPr>
            <a:endParaRPr lang="pl-PL" sz="2400" dirty="0">
              <a:solidFill>
                <a:srgbClr val="000000"/>
              </a:solidFill>
              <a:latin typeface="Lato"/>
            </a:endParaRPr>
          </a:p>
          <a:p>
            <a:pPr marL="342900" lvl="0" indent="-342900" algn="just">
              <a:buFont typeface="Arial" panose="020B0604020202020204" pitchFamily="34" charset="0"/>
              <a:buChar char="•"/>
              <a:defRPr/>
            </a:pPr>
            <a:r>
              <a:rPr lang="pl-PL" sz="2400" dirty="0">
                <a:solidFill>
                  <a:srgbClr val="000000"/>
                </a:solidFill>
                <a:latin typeface="Lato"/>
              </a:rPr>
              <a:t>IRR brutto liczony na dzień zakupu dla każdego portfela odrębnie jako stopa wewnętrzna stopa zwrotu na wpłatach i nakładach, a następnie ważony udziałem w łącznych nakładach wyrażonych w polskich złotych wyniósł 20,9% w 2025 (względem 22,7% w 2024). </a:t>
            </a:r>
          </a:p>
          <a:p>
            <a:pPr marL="342900" lvl="0" indent="-342900" algn="just">
              <a:buFont typeface="Arial" panose="020B0604020202020204" pitchFamily="34" charset="0"/>
              <a:buChar char="•"/>
              <a:defRPr/>
            </a:pPr>
            <a:endParaRPr lang="pl-PL" sz="2400" dirty="0">
              <a:solidFill>
                <a:srgbClr val="000000"/>
              </a:solidFill>
              <a:latin typeface="Lato"/>
            </a:endParaRPr>
          </a:p>
          <a:p>
            <a:pPr marL="342900" lvl="0" indent="-342900" algn="just">
              <a:buFont typeface="Arial" panose="020B0604020202020204" pitchFamily="34" charset="0"/>
              <a:buChar char="•"/>
              <a:defRPr/>
            </a:pPr>
            <a:r>
              <a:rPr lang="pl-PL" sz="2400" dirty="0">
                <a:solidFill>
                  <a:srgbClr val="000000"/>
                </a:solidFill>
                <a:latin typeface="Lato"/>
              </a:rPr>
              <a:t>Obliczony na dzień 31.12.2025 odzysk dla portfeli nabytych w 2025 roku (cały rok) w stosunku do nakładów na nie poniesionych wyniósł 2,3x, natomiast obliczony na dzień 31.12.2024 odzysk dla portfeli nabytych w 2024 roku (cały rok) w stosunku do nakładów na nie poniesionych wyniósł 2,4x (odzysk stanowi sumę wyników historycznych oraz prognozę przyszłych wpłat).</a:t>
            </a:r>
          </a:p>
        </p:txBody>
      </p:sp>
      <p:sp>
        <p:nvSpPr>
          <p:cNvPr id="39" name="pole tekstowe 38">
            <a:extLst>
              <a:ext uri="{FF2B5EF4-FFF2-40B4-BE49-F238E27FC236}">
                <a16:creationId xmlns:a16="http://schemas.microsoft.com/office/drawing/2014/main" id="{9777FBE1-46DD-6F82-3002-D9067D40DFE1}"/>
              </a:ext>
            </a:extLst>
          </p:cNvPr>
          <p:cNvSpPr txBox="1"/>
          <p:nvPr/>
        </p:nvSpPr>
        <p:spPr>
          <a:xfrm>
            <a:off x="16892990" y="2860761"/>
            <a:ext cx="5976664" cy="954107"/>
          </a:xfrm>
          <a:prstGeom prst="rect">
            <a:avLst/>
          </a:prstGeom>
          <a:noFill/>
        </p:spPr>
        <p:txBody>
          <a:bodyPr wrap="square" rtlCol="0">
            <a:spAutoFit/>
          </a:bodyPr>
          <a:lstStyle/>
          <a:p>
            <a:pPr marL="0" marR="0" lvl="0" indent="0" algn="r" defTabSz="1104778"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srgbClr val="003282"/>
                </a:solidFill>
                <a:effectLst/>
                <a:uLnTx/>
                <a:uFillTx/>
                <a:latin typeface="Lato"/>
                <a:ea typeface="+mn-ea"/>
                <a:cs typeface="+mn-cs"/>
              </a:rPr>
              <a:t>ERC 2025: 26,2 mld zł</a:t>
            </a:r>
          </a:p>
          <a:p>
            <a:pPr marL="0" marR="0" lvl="0" indent="0" algn="r" defTabSz="1104778"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srgbClr val="007DFA"/>
                </a:solidFill>
                <a:effectLst/>
                <a:uLnTx/>
                <a:uFillTx/>
                <a:latin typeface="Lato"/>
                <a:ea typeface="+mn-ea"/>
                <a:cs typeface="+mn-cs"/>
              </a:rPr>
              <a:t>ERC </a:t>
            </a:r>
            <a:r>
              <a:rPr lang="pl-PL" sz="2800" b="1" dirty="0">
                <a:solidFill>
                  <a:srgbClr val="007DFA"/>
                </a:solidFill>
                <a:latin typeface="Lato"/>
              </a:rPr>
              <a:t>2024</a:t>
            </a:r>
            <a:r>
              <a:rPr kumimoji="0" lang="pl-PL" sz="2800" b="1" i="0" u="none" strike="noStrike" kern="1200" cap="none" spc="0" normalizeH="0" baseline="0" noProof="0" dirty="0">
                <a:ln>
                  <a:noFill/>
                </a:ln>
                <a:solidFill>
                  <a:srgbClr val="007DFA"/>
                </a:solidFill>
                <a:effectLst/>
                <a:uLnTx/>
                <a:uFillTx/>
                <a:latin typeface="Lato"/>
                <a:ea typeface="+mn-ea"/>
                <a:cs typeface="+mn-cs"/>
              </a:rPr>
              <a:t>: 23,1 mld zł</a:t>
            </a:r>
          </a:p>
        </p:txBody>
      </p:sp>
      <p:sp>
        <p:nvSpPr>
          <p:cNvPr id="3" name="Symbol zastępczy numeru slajdu 2">
            <a:extLst>
              <a:ext uri="{FF2B5EF4-FFF2-40B4-BE49-F238E27FC236}">
                <a16:creationId xmlns:a16="http://schemas.microsoft.com/office/drawing/2014/main" id="{7CA493EE-4796-FFBB-E651-FACF64D27ADD}"/>
              </a:ext>
            </a:extLst>
          </p:cNvPr>
          <p:cNvSpPr txBox="1">
            <a:spLocks/>
          </p:cNvSpPr>
          <p:nvPr/>
        </p:nvSpPr>
        <p:spPr>
          <a:xfrm>
            <a:off x="23397988" y="13214602"/>
            <a:ext cx="904038" cy="384721"/>
          </a:xfrm>
          <a:prstGeom prst="rect">
            <a:avLst/>
          </a:prstGeom>
        </p:spPr>
        <p:txBody>
          <a:bodyPr/>
          <a:lstStyle>
            <a:defPPr>
              <a:defRPr lang="pl-PL"/>
            </a:defPPr>
            <a:lvl1pPr marL="0" algn="l" defTabSz="1104778" rtl="0" eaLnBrk="1" latinLnBrk="0" hangingPunct="1">
              <a:defRPr sz="2175" kern="1200">
                <a:solidFill>
                  <a:schemeClr val="tx1"/>
                </a:solidFill>
                <a:latin typeface="+mn-lt"/>
                <a:ea typeface="+mn-ea"/>
                <a:cs typeface="+mn-cs"/>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algn="r">
              <a:defRPr/>
            </a:pPr>
            <a:fld id="{05D33902-A113-4A7A-BEEF-EE9D90F362D7}" type="slidenum">
              <a:rPr lang="pl-PL" sz="2500" smtClean="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rPr>
              <a:pPr algn="r">
                <a:defRPr/>
              </a:pPr>
              <a:t>26</a:t>
            </a:fld>
            <a:endParaRPr lang="pl-PL" sz="2500" dirty="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endParaRPr>
          </a:p>
        </p:txBody>
      </p:sp>
      <p:graphicFrame>
        <p:nvGraphicFramePr>
          <p:cNvPr id="10" name="Tabela 9">
            <a:extLst>
              <a:ext uri="{FF2B5EF4-FFF2-40B4-BE49-F238E27FC236}">
                <a16:creationId xmlns:a16="http://schemas.microsoft.com/office/drawing/2014/main" id="{E2287DB3-030E-8E67-933D-83874931678D}"/>
              </a:ext>
            </a:extLst>
          </p:cNvPr>
          <p:cNvGraphicFramePr>
            <a:graphicFrameLocks noGrp="1"/>
          </p:cNvGraphicFramePr>
          <p:nvPr>
            <p:extLst>
              <p:ext uri="{D42A27DB-BD31-4B8C-83A1-F6EECF244321}">
                <p14:modId xmlns:p14="http://schemas.microsoft.com/office/powerpoint/2010/main" val="1499665593"/>
              </p:ext>
            </p:extLst>
          </p:nvPr>
        </p:nvGraphicFramePr>
        <p:xfrm>
          <a:off x="8389531" y="7438361"/>
          <a:ext cx="7604932" cy="1656000"/>
        </p:xfrm>
        <a:graphic>
          <a:graphicData uri="http://schemas.openxmlformats.org/drawingml/2006/table">
            <a:tbl>
              <a:tblPr/>
              <a:tblGrid>
                <a:gridCol w="2772000">
                  <a:extLst>
                    <a:ext uri="{9D8B030D-6E8A-4147-A177-3AD203B41FA5}">
                      <a16:colId xmlns:a16="http://schemas.microsoft.com/office/drawing/2014/main" val="1197019376"/>
                    </a:ext>
                  </a:extLst>
                </a:gridCol>
                <a:gridCol w="1208233">
                  <a:extLst>
                    <a:ext uri="{9D8B030D-6E8A-4147-A177-3AD203B41FA5}">
                      <a16:colId xmlns:a16="http://schemas.microsoft.com/office/drawing/2014/main" val="1603617963"/>
                    </a:ext>
                  </a:extLst>
                </a:gridCol>
                <a:gridCol w="1208233">
                  <a:extLst>
                    <a:ext uri="{9D8B030D-6E8A-4147-A177-3AD203B41FA5}">
                      <a16:colId xmlns:a16="http://schemas.microsoft.com/office/drawing/2014/main" val="1266288531"/>
                    </a:ext>
                  </a:extLst>
                </a:gridCol>
                <a:gridCol w="1208233">
                  <a:extLst>
                    <a:ext uri="{9D8B030D-6E8A-4147-A177-3AD203B41FA5}">
                      <a16:colId xmlns:a16="http://schemas.microsoft.com/office/drawing/2014/main" val="3181031189"/>
                    </a:ext>
                  </a:extLst>
                </a:gridCol>
                <a:gridCol w="1208233">
                  <a:extLst>
                    <a:ext uri="{9D8B030D-6E8A-4147-A177-3AD203B41FA5}">
                      <a16:colId xmlns:a16="http://schemas.microsoft.com/office/drawing/2014/main" val="4279057219"/>
                    </a:ext>
                  </a:extLst>
                </a:gridCol>
              </a:tblGrid>
              <a:tr h="504000">
                <a:tc>
                  <a:txBody>
                    <a:bodyPr/>
                    <a:lstStyle/>
                    <a:p>
                      <a:pPr algn="ctr" fontAlgn="ctr">
                        <a:buNone/>
                      </a:pPr>
                      <a:r>
                        <a:rPr lang="pl-PL" sz="2400" b="1" i="0" u="none" strike="noStrike" dirty="0">
                          <a:solidFill>
                            <a:srgbClr val="FFFFFF"/>
                          </a:solidFill>
                          <a:effectLst/>
                          <a:latin typeface="Lato" panose="020F0502020204030203" pitchFamily="34" charset="0"/>
                        </a:rPr>
                        <a:t> </a:t>
                      </a:r>
                    </a:p>
                  </a:txBody>
                  <a:tcPr marL="4296" marR="4296" marT="4296" marB="0" anchor="ctr">
                    <a:lnL>
                      <a:noFill/>
                    </a:lnL>
                    <a:lnR>
                      <a:noFill/>
                    </a:lnR>
                    <a:lnT>
                      <a:noFill/>
                    </a:lnT>
                    <a:lnB>
                      <a:noFill/>
                    </a:lnB>
                    <a:solidFill>
                      <a:srgbClr val="003282"/>
                    </a:solidFill>
                  </a:tcPr>
                </a:tc>
                <a:tc>
                  <a:txBody>
                    <a:bodyPr/>
                    <a:lstStyle/>
                    <a:p>
                      <a:pPr algn="ctr" fontAlgn="ctr">
                        <a:buNone/>
                      </a:pPr>
                      <a:r>
                        <a:rPr lang="pl-PL" sz="2400" b="1" i="0" u="none" strike="noStrike" dirty="0">
                          <a:solidFill>
                            <a:srgbClr val="FFFFFF"/>
                          </a:solidFill>
                          <a:effectLst/>
                          <a:latin typeface="Lato" panose="020F0502020204030203" pitchFamily="34" charset="0"/>
                        </a:rPr>
                        <a:t>2022</a:t>
                      </a:r>
                    </a:p>
                  </a:txBody>
                  <a:tcPr marL="4296" marR="4296" marT="4296" marB="0" anchor="ctr">
                    <a:lnL>
                      <a:noFill/>
                    </a:lnL>
                    <a:lnR>
                      <a:noFill/>
                    </a:lnR>
                    <a:lnT>
                      <a:noFill/>
                    </a:lnT>
                    <a:lnB>
                      <a:noFill/>
                    </a:lnB>
                    <a:solidFill>
                      <a:srgbClr val="003282"/>
                    </a:solidFill>
                  </a:tcPr>
                </a:tc>
                <a:tc>
                  <a:txBody>
                    <a:bodyPr/>
                    <a:lstStyle/>
                    <a:p>
                      <a:pPr algn="ctr" fontAlgn="ctr">
                        <a:buNone/>
                      </a:pPr>
                      <a:r>
                        <a:rPr lang="pl-PL" sz="2400" b="1" i="0" u="none" strike="noStrike" dirty="0">
                          <a:solidFill>
                            <a:srgbClr val="FFFFFF"/>
                          </a:solidFill>
                          <a:effectLst/>
                          <a:latin typeface="Lato" panose="020F0502020204030203" pitchFamily="34" charset="0"/>
                        </a:rPr>
                        <a:t>2023</a:t>
                      </a:r>
                    </a:p>
                  </a:txBody>
                  <a:tcPr marL="4296" marR="4296" marT="4296" marB="0" anchor="ctr">
                    <a:lnL>
                      <a:noFill/>
                    </a:lnL>
                    <a:lnR>
                      <a:noFill/>
                    </a:lnR>
                    <a:lnT>
                      <a:noFill/>
                    </a:lnT>
                    <a:lnB>
                      <a:noFill/>
                    </a:lnB>
                    <a:solidFill>
                      <a:srgbClr val="003282"/>
                    </a:solidFill>
                  </a:tcPr>
                </a:tc>
                <a:tc>
                  <a:txBody>
                    <a:bodyPr/>
                    <a:lstStyle/>
                    <a:p>
                      <a:pPr algn="ctr" fontAlgn="ctr">
                        <a:buNone/>
                      </a:pPr>
                      <a:r>
                        <a:rPr lang="pl-PL" sz="2400" b="1" i="0" u="none" strike="noStrike" dirty="0">
                          <a:solidFill>
                            <a:srgbClr val="FFFFFF"/>
                          </a:solidFill>
                          <a:effectLst/>
                          <a:latin typeface="Lato" panose="020F0502020204030203" pitchFamily="34" charset="0"/>
                        </a:rPr>
                        <a:t>2024</a:t>
                      </a:r>
                    </a:p>
                  </a:txBody>
                  <a:tcPr marL="4296" marR="4296" marT="4296" marB="0" anchor="ctr">
                    <a:lnL>
                      <a:noFill/>
                    </a:lnL>
                    <a:lnR>
                      <a:noFill/>
                    </a:lnR>
                    <a:lnT>
                      <a:noFill/>
                    </a:lnT>
                    <a:lnB>
                      <a:noFill/>
                    </a:lnB>
                    <a:solidFill>
                      <a:srgbClr val="003282"/>
                    </a:solidFill>
                  </a:tcPr>
                </a:tc>
                <a:tc>
                  <a:txBody>
                    <a:bodyPr/>
                    <a:lstStyle/>
                    <a:p>
                      <a:pPr algn="ctr" fontAlgn="ctr">
                        <a:buNone/>
                      </a:pPr>
                      <a:r>
                        <a:rPr lang="pl-PL" sz="2400" b="1" i="0" u="none" strike="noStrike" dirty="0">
                          <a:solidFill>
                            <a:srgbClr val="FFFFFF"/>
                          </a:solidFill>
                          <a:effectLst/>
                          <a:latin typeface="Lato" panose="020F0502020204030203" pitchFamily="34" charset="0"/>
                        </a:rPr>
                        <a:t>2025</a:t>
                      </a:r>
                    </a:p>
                  </a:txBody>
                  <a:tcPr marL="4296" marR="4296" marT="4296" marB="0" anchor="ctr">
                    <a:lnL>
                      <a:noFill/>
                    </a:lnL>
                    <a:lnR>
                      <a:noFill/>
                    </a:lnR>
                    <a:lnT>
                      <a:noFill/>
                    </a:lnT>
                    <a:lnB>
                      <a:noFill/>
                    </a:lnB>
                    <a:solidFill>
                      <a:srgbClr val="003282"/>
                    </a:solidFill>
                  </a:tcPr>
                </a:tc>
                <a:extLst>
                  <a:ext uri="{0D108BD9-81ED-4DB2-BD59-A6C34878D82A}">
                    <a16:rowId xmlns:a16="http://schemas.microsoft.com/office/drawing/2014/main" val="2995423225"/>
                  </a:ext>
                </a:extLst>
              </a:tr>
              <a:tr h="576000">
                <a:tc>
                  <a:txBody>
                    <a:bodyPr/>
                    <a:lstStyle/>
                    <a:p>
                      <a:pPr algn="l" rtl="0" fontAlgn="ctr">
                        <a:buNone/>
                      </a:pPr>
                      <a:r>
                        <a:rPr lang="pl-PL" sz="2400" b="1" i="0" u="none" strike="noStrike" dirty="0">
                          <a:solidFill>
                            <a:srgbClr val="002662"/>
                          </a:solidFill>
                          <a:effectLst/>
                          <a:latin typeface="Lato" panose="020F0502020204030203" pitchFamily="34" charset="0"/>
                        </a:rPr>
                        <a:t>IRR brutto</a:t>
                      </a:r>
                    </a:p>
                  </a:txBody>
                  <a:tcPr marL="4296" marR="4296" marT="4296" marB="0" anchor="ctr">
                    <a:lnL>
                      <a:noFill/>
                    </a:lnL>
                    <a:lnR>
                      <a:noFill/>
                    </a:lnR>
                    <a:lnT>
                      <a:noFill/>
                    </a:lnT>
                    <a:lnB>
                      <a:noFill/>
                    </a:lnB>
                    <a:solidFill>
                      <a:srgbClr val="F2F2F2"/>
                    </a:solidFill>
                  </a:tcPr>
                </a:tc>
                <a:tc>
                  <a:txBody>
                    <a:bodyPr/>
                    <a:lstStyle/>
                    <a:p>
                      <a:pPr algn="ctr" rtl="0" fontAlgn="ctr">
                        <a:buNone/>
                      </a:pPr>
                      <a:r>
                        <a:rPr lang="pl-PL" sz="2400" b="0" i="0" u="none" strike="noStrike" dirty="0">
                          <a:solidFill>
                            <a:srgbClr val="000000"/>
                          </a:solidFill>
                          <a:effectLst/>
                          <a:latin typeface="Lato Light" panose="020F0502020204030203" pitchFamily="34" charset="0"/>
                          <a:ea typeface="+mn-ea"/>
                          <a:cs typeface="+mn-cs"/>
                        </a:rPr>
                        <a:t>19,4%</a:t>
                      </a:r>
                    </a:p>
                  </a:txBody>
                  <a:tcPr marL="6350" marR="6350" marT="6350" marB="0" anchor="ctr">
                    <a:lnL>
                      <a:noFill/>
                    </a:lnL>
                    <a:lnR>
                      <a:noFill/>
                    </a:lnR>
                    <a:lnT>
                      <a:noFill/>
                    </a:lnT>
                    <a:lnB>
                      <a:noFill/>
                    </a:lnB>
                    <a:solidFill>
                      <a:srgbClr val="F2F2F2"/>
                    </a:solidFill>
                  </a:tcPr>
                </a:tc>
                <a:tc>
                  <a:txBody>
                    <a:bodyPr/>
                    <a:lstStyle/>
                    <a:p>
                      <a:pPr algn="ctr" rtl="0" fontAlgn="ctr">
                        <a:buNone/>
                      </a:pPr>
                      <a:r>
                        <a:rPr lang="pl-PL" sz="2400" b="0" i="0" u="none" strike="noStrike">
                          <a:solidFill>
                            <a:srgbClr val="000000"/>
                          </a:solidFill>
                          <a:effectLst/>
                          <a:latin typeface="Lato Light" panose="020F0502020204030203" pitchFamily="34" charset="0"/>
                          <a:ea typeface="+mn-ea"/>
                          <a:cs typeface="+mn-cs"/>
                        </a:rPr>
                        <a:t>22,7%</a:t>
                      </a:r>
                    </a:p>
                  </a:txBody>
                  <a:tcPr marL="6350" marR="6350" marT="6350" marB="0" anchor="ctr">
                    <a:lnL>
                      <a:noFill/>
                    </a:lnL>
                    <a:lnR>
                      <a:noFill/>
                    </a:lnR>
                    <a:lnT>
                      <a:noFill/>
                    </a:lnT>
                    <a:lnB>
                      <a:noFill/>
                    </a:lnB>
                    <a:solidFill>
                      <a:srgbClr val="F2F2F2"/>
                    </a:solidFill>
                  </a:tcPr>
                </a:tc>
                <a:tc>
                  <a:txBody>
                    <a:bodyPr/>
                    <a:lstStyle/>
                    <a:p>
                      <a:pPr algn="ctr" rtl="0" fontAlgn="ctr">
                        <a:buNone/>
                      </a:pPr>
                      <a:r>
                        <a:rPr lang="pl-PL" sz="2400" b="0" i="0" u="none" strike="noStrike">
                          <a:solidFill>
                            <a:srgbClr val="000000"/>
                          </a:solidFill>
                          <a:effectLst/>
                          <a:latin typeface="Lato Light" panose="020F0502020204030203" pitchFamily="34" charset="0"/>
                          <a:ea typeface="+mn-ea"/>
                          <a:cs typeface="+mn-cs"/>
                        </a:rPr>
                        <a:t>22,7%</a:t>
                      </a:r>
                    </a:p>
                  </a:txBody>
                  <a:tcPr marL="6350" marR="6350" marT="6350" marB="0" anchor="ctr">
                    <a:lnL>
                      <a:noFill/>
                    </a:lnL>
                    <a:lnR>
                      <a:noFill/>
                    </a:lnR>
                    <a:lnT>
                      <a:noFill/>
                    </a:lnT>
                    <a:lnB>
                      <a:noFill/>
                    </a:lnB>
                    <a:solidFill>
                      <a:srgbClr val="F2F2F2"/>
                    </a:solidFill>
                  </a:tcPr>
                </a:tc>
                <a:tc>
                  <a:txBody>
                    <a:bodyPr/>
                    <a:lstStyle/>
                    <a:p>
                      <a:pPr algn="ctr" rtl="0" fontAlgn="ctr">
                        <a:buNone/>
                      </a:pPr>
                      <a:r>
                        <a:rPr lang="pl-PL" sz="2400" b="0" i="0" u="none" strike="noStrike" dirty="0">
                          <a:solidFill>
                            <a:srgbClr val="000000"/>
                          </a:solidFill>
                          <a:effectLst/>
                          <a:latin typeface="Lato Light" panose="020F0502020204030203" pitchFamily="34" charset="0"/>
                          <a:ea typeface="+mn-ea"/>
                          <a:cs typeface="+mn-cs"/>
                        </a:rPr>
                        <a:t>20,9%</a:t>
                      </a:r>
                    </a:p>
                  </a:txBody>
                  <a:tcPr marL="6350" marR="6350" marT="6350" marB="0" anchor="ctr">
                    <a:lnL>
                      <a:noFill/>
                    </a:lnL>
                    <a:lnR>
                      <a:noFill/>
                    </a:lnR>
                    <a:lnT>
                      <a:noFill/>
                    </a:lnT>
                    <a:lnB>
                      <a:noFill/>
                    </a:lnB>
                    <a:solidFill>
                      <a:srgbClr val="F2F2F2"/>
                    </a:solidFill>
                  </a:tcPr>
                </a:tc>
                <a:extLst>
                  <a:ext uri="{0D108BD9-81ED-4DB2-BD59-A6C34878D82A}">
                    <a16:rowId xmlns:a16="http://schemas.microsoft.com/office/drawing/2014/main" val="4231228929"/>
                  </a:ext>
                </a:extLst>
              </a:tr>
              <a:tr h="576000">
                <a:tc>
                  <a:txBody>
                    <a:bodyPr/>
                    <a:lstStyle/>
                    <a:p>
                      <a:pPr algn="l" rtl="0" fontAlgn="ctr">
                        <a:buNone/>
                      </a:pPr>
                      <a:r>
                        <a:rPr lang="pl-PL" sz="2400" b="1" i="0" u="none" strike="noStrike" dirty="0">
                          <a:solidFill>
                            <a:srgbClr val="002662"/>
                          </a:solidFill>
                          <a:effectLst/>
                          <a:latin typeface="Lato" panose="020F0502020204030203" pitchFamily="34" charset="0"/>
                        </a:rPr>
                        <a:t>Money </a:t>
                      </a:r>
                      <a:r>
                        <a:rPr lang="pl-PL" sz="2400" b="1" i="0" u="none" strike="noStrike" dirty="0" err="1">
                          <a:solidFill>
                            <a:srgbClr val="002662"/>
                          </a:solidFill>
                          <a:effectLst/>
                          <a:latin typeface="Lato" panose="020F0502020204030203" pitchFamily="34" charset="0"/>
                        </a:rPr>
                        <a:t>multiple</a:t>
                      </a:r>
                      <a:endParaRPr lang="pl-PL" sz="2400" b="1" i="0" u="none" strike="noStrike" dirty="0">
                        <a:solidFill>
                          <a:srgbClr val="002662"/>
                        </a:solidFill>
                        <a:effectLst/>
                        <a:latin typeface="Lato" panose="020F0502020204030203" pitchFamily="34" charset="0"/>
                      </a:endParaRPr>
                    </a:p>
                  </a:txBody>
                  <a:tcPr marL="4296" marR="4296" marT="4296" marB="0" anchor="ctr">
                    <a:lnL>
                      <a:noFill/>
                    </a:lnL>
                    <a:lnR>
                      <a:noFill/>
                    </a:lnR>
                    <a:lnT>
                      <a:noFill/>
                    </a:lnT>
                    <a:lnB>
                      <a:noFill/>
                    </a:lnB>
                    <a:solidFill>
                      <a:srgbClr val="F2F2F2"/>
                    </a:solidFill>
                  </a:tcPr>
                </a:tc>
                <a:tc>
                  <a:txBody>
                    <a:bodyPr/>
                    <a:lstStyle/>
                    <a:p>
                      <a:pPr algn="ctr" fontAlgn="b">
                        <a:buNone/>
                      </a:pPr>
                      <a:r>
                        <a:rPr lang="pl-PL" sz="2400" b="0" i="0" u="none" strike="noStrike" dirty="0">
                          <a:solidFill>
                            <a:srgbClr val="000000"/>
                          </a:solidFill>
                          <a:effectLst/>
                          <a:latin typeface="Lato Light" panose="020F0502020204030203" pitchFamily="34" charset="0"/>
                          <a:ea typeface="+mn-ea"/>
                          <a:cs typeface="+mn-cs"/>
                        </a:rPr>
                        <a:t>2,2</a:t>
                      </a:r>
                    </a:p>
                  </a:txBody>
                  <a:tcPr marL="6350" marR="6350" marT="6350" marB="0" anchor="b">
                    <a:lnL>
                      <a:noFill/>
                    </a:lnL>
                    <a:lnR>
                      <a:noFill/>
                    </a:lnR>
                    <a:lnT>
                      <a:noFill/>
                    </a:lnT>
                    <a:lnB>
                      <a:noFill/>
                    </a:lnB>
                    <a:solidFill>
                      <a:srgbClr val="F2F2F2"/>
                    </a:solidFill>
                  </a:tcPr>
                </a:tc>
                <a:tc>
                  <a:txBody>
                    <a:bodyPr/>
                    <a:lstStyle/>
                    <a:p>
                      <a:pPr algn="ctr" fontAlgn="b">
                        <a:buNone/>
                      </a:pPr>
                      <a:r>
                        <a:rPr lang="pl-PL" sz="2400" b="0" i="0" u="none" strike="noStrike" dirty="0">
                          <a:solidFill>
                            <a:srgbClr val="000000"/>
                          </a:solidFill>
                          <a:effectLst/>
                          <a:latin typeface="Lato Light" panose="020F0502020204030203" pitchFamily="34" charset="0"/>
                          <a:ea typeface="+mn-ea"/>
                          <a:cs typeface="+mn-cs"/>
                        </a:rPr>
                        <a:t>2,3</a:t>
                      </a:r>
                    </a:p>
                  </a:txBody>
                  <a:tcPr marL="6350" marR="6350" marT="6350" marB="0" anchor="b">
                    <a:lnL>
                      <a:noFill/>
                    </a:lnL>
                    <a:lnR>
                      <a:noFill/>
                    </a:lnR>
                    <a:lnT>
                      <a:noFill/>
                    </a:lnT>
                    <a:lnB>
                      <a:noFill/>
                    </a:lnB>
                    <a:solidFill>
                      <a:srgbClr val="F2F2F2"/>
                    </a:solidFill>
                  </a:tcPr>
                </a:tc>
                <a:tc>
                  <a:txBody>
                    <a:bodyPr/>
                    <a:lstStyle/>
                    <a:p>
                      <a:pPr algn="ctr" fontAlgn="b">
                        <a:buNone/>
                      </a:pPr>
                      <a:r>
                        <a:rPr lang="pl-PL" sz="2400" b="0" i="0" u="none" strike="noStrike" dirty="0">
                          <a:solidFill>
                            <a:srgbClr val="000000"/>
                          </a:solidFill>
                          <a:effectLst/>
                          <a:latin typeface="Lato Light" panose="020F0502020204030203" pitchFamily="34" charset="0"/>
                          <a:ea typeface="+mn-ea"/>
                          <a:cs typeface="+mn-cs"/>
                        </a:rPr>
                        <a:t>2,4</a:t>
                      </a:r>
                    </a:p>
                  </a:txBody>
                  <a:tcPr marL="6350" marR="6350" marT="6350" marB="0" anchor="b">
                    <a:lnL>
                      <a:noFill/>
                    </a:lnL>
                    <a:lnR>
                      <a:noFill/>
                    </a:lnR>
                    <a:lnT>
                      <a:noFill/>
                    </a:lnT>
                    <a:lnB>
                      <a:noFill/>
                    </a:lnB>
                    <a:solidFill>
                      <a:srgbClr val="F2F2F2"/>
                    </a:solidFill>
                  </a:tcPr>
                </a:tc>
                <a:tc>
                  <a:txBody>
                    <a:bodyPr/>
                    <a:lstStyle/>
                    <a:p>
                      <a:pPr algn="ctr" fontAlgn="b">
                        <a:buNone/>
                      </a:pPr>
                      <a:r>
                        <a:rPr lang="pl-PL" sz="2400" b="0" i="0" u="none" strike="noStrike" dirty="0">
                          <a:solidFill>
                            <a:srgbClr val="000000"/>
                          </a:solidFill>
                          <a:effectLst/>
                          <a:latin typeface="Lato Light" panose="020F0502020204030203" pitchFamily="34" charset="0"/>
                          <a:ea typeface="+mn-ea"/>
                          <a:cs typeface="+mn-cs"/>
                        </a:rPr>
                        <a:t>2,3</a:t>
                      </a:r>
                    </a:p>
                  </a:txBody>
                  <a:tcPr marL="6350" marR="6350" marT="6350" marB="0" anchor="b">
                    <a:lnL>
                      <a:noFill/>
                    </a:lnL>
                    <a:lnR>
                      <a:noFill/>
                    </a:lnR>
                    <a:lnT>
                      <a:noFill/>
                    </a:lnT>
                    <a:lnB>
                      <a:noFill/>
                    </a:lnB>
                    <a:solidFill>
                      <a:srgbClr val="F2F2F2"/>
                    </a:solidFill>
                  </a:tcPr>
                </a:tc>
                <a:extLst>
                  <a:ext uri="{0D108BD9-81ED-4DB2-BD59-A6C34878D82A}">
                    <a16:rowId xmlns:a16="http://schemas.microsoft.com/office/drawing/2014/main" val="2438939234"/>
                  </a:ext>
                </a:extLst>
              </a:tr>
            </a:tbl>
          </a:graphicData>
        </a:graphic>
      </p:graphicFrame>
    </p:spTree>
    <p:extLst>
      <p:ext uri="{BB962C8B-B14F-4D97-AF65-F5344CB8AC3E}">
        <p14:creationId xmlns:p14="http://schemas.microsoft.com/office/powerpoint/2010/main" val="2428997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F7333-9AE4-1D8D-1814-3D441321E2DB}"/>
            </a:ext>
          </a:extLst>
        </p:cNvPr>
        <p:cNvGrpSpPr/>
        <p:nvPr/>
      </p:nvGrpSpPr>
      <p:grpSpPr>
        <a:xfrm>
          <a:off x="0" y="0"/>
          <a:ext cx="0" cy="0"/>
          <a:chOff x="0" y="0"/>
          <a:chExt cx="0" cy="0"/>
        </a:xfrm>
      </p:grpSpPr>
      <p:sp>
        <p:nvSpPr>
          <p:cNvPr id="39" name="Prostokąt 38">
            <a:extLst>
              <a:ext uri="{FF2B5EF4-FFF2-40B4-BE49-F238E27FC236}">
                <a16:creationId xmlns:a16="http://schemas.microsoft.com/office/drawing/2014/main" id="{7F66EAF4-3FF1-8111-F9F1-4338E57C1FFB}"/>
              </a:ext>
            </a:extLst>
          </p:cNvPr>
          <p:cNvSpPr/>
          <p:nvPr/>
        </p:nvSpPr>
        <p:spPr>
          <a:xfrm>
            <a:off x="7514166" y="7979848"/>
            <a:ext cx="16243233" cy="5221981"/>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sp>
        <p:nvSpPr>
          <p:cNvPr id="38" name="Prostokąt 37">
            <a:extLst>
              <a:ext uri="{FF2B5EF4-FFF2-40B4-BE49-F238E27FC236}">
                <a16:creationId xmlns:a16="http://schemas.microsoft.com/office/drawing/2014/main" id="{226C9021-3B98-3F06-DB65-02F5B7827175}"/>
              </a:ext>
            </a:extLst>
          </p:cNvPr>
          <p:cNvSpPr/>
          <p:nvPr/>
        </p:nvSpPr>
        <p:spPr>
          <a:xfrm>
            <a:off x="7511480" y="2550105"/>
            <a:ext cx="16245919" cy="5317069"/>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sp>
        <p:nvSpPr>
          <p:cNvPr id="32" name="Prostokąt 31">
            <a:extLst>
              <a:ext uri="{FF2B5EF4-FFF2-40B4-BE49-F238E27FC236}">
                <a16:creationId xmlns:a16="http://schemas.microsoft.com/office/drawing/2014/main" id="{E9E8647E-DD43-07E5-C089-1FE1F56CFDED}"/>
              </a:ext>
            </a:extLst>
          </p:cNvPr>
          <p:cNvSpPr/>
          <p:nvPr/>
        </p:nvSpPr>
        <p:spPr>
          <a:xfrm>
            <a:off x="533993" y="2566658"/>
            <a:ext cx="6888321" cy="5300516"/>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sp>
        <p:nvSpPr>
          <p:cNvPr id="29" name="Prostokąt 28">
            <a:extLst>
              <a:ext uri="{FF2B5EF4-FFF2-40B4-BE49-F238E27FC236}">
                <a16:creationId xmlns:a16="http://schemas.microsoft.com/office/drawing/2014/main" id="{4B391C61-A225-6479-0E60-93E5B253B782}"/>
              </a:ext>
            </a:extLst>
          </p:cNvPr>
          <p:cNvSpPr/>
          <p:nvPr/>
        </p:nvSpPr>
        <p:spPr>
          <a:xfrm>
            <a:off x="533993" y="7981667"/>
            <a:ext cx="6888321" cy="5224634"/>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pic>
        <p:nvPicPr>
          <p:cNvPr id="6" name="Obraz 5" descr="Drapacze chmur pokazywane z widoku w górę">
            <a:extLst>
              <a:ext uri="{FF2B5EF4-FFF2-40B4-BE49-F238E27FC236}">
                <a16:creationId xmlns:a16="http://schemas.microsoft.com/office/drawing/2014/main" id="{A992921B-DFE6-911A-3A21-552272805227}"/>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7" name="Prostokąt 6">
            <a:extLst>
              <a:ext uri="{FF2B5EF4-FFF2-40B4-BE49-F238E27FC236}">
                <a16:creationId xmlns:a16="http://schemas.microsoft.com/office/drawing/2014/main" id="{4BCF9459-0DBD-F698-32B2-1C067923292D}"/>
              </a:ext>
            </a:extLst>
          </p:cNvPr>
          <p:cNvSpPr/>
          <p:nvPr/>
        </p:nvSpPr>
        <p:spPr>
          <a:xfrm>
            <a:off x="0" y="-1"/>
            <a:ext cx="24384000" cy="2083981"/>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3282"/>
              </a:solidFill>
              <a:effectLst/>
              <a:uLnTx/>
              <a:uFillTx/>
              <a:latin typeface="Lato Light"/>
              <a:ea typeface="+mn-ea"/>
              <a:cs typeface="+mn-cs"/>
            </a:endParaRPr>
          </a:p>
        </p:txBody>
      </p:sp>
      <p:sp>
        <p:nvSpPr>
          <p:cNvPr id="8" name="pole tekstowe 7">
            <a:extLst>
              <a:ext uri="{FF2B5EF4-FFF2-40B4-BE49-F238E27FC236}">
                <a16:creationId xmlns:a16="http://schemas.microsoft.com/office/drawing/2014/main" id="{00ABFE30-B8EA-C6DE-2628-E93DCED94927}"/>
              </a:ext>
            </a:extLst>
          </p:cNvPr>
          <p:cNvSpPr txBox="1"/>
          <p:nvPr/>
        </p:nvSpPr>
        <p:spPr>
          <a:xfrm>
            <a:off x="533993" y="914994"/>
            <a:ext cx="17139684" cy="1323439"/>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dirty="0">
                <a:ln>
                  <a:noFill/>
                </a:ln>
                <a:solidFill>
                  <a:srgbClr val="007DFA">
                    <a:lumMod val="20000"/>
                    <a:lumOff val="80000"/>
                  </a:srgbClr>
                </a:solidFill>
                <a:effectLst/>
                <a:uLnTx/>
                <a:uFillTx/>
                <a:latin typeface="Lato"/>
                <a:ea typeface="+mn-ea"/>
                <a:cs typeface="+mn-cs"/>
              </a:rPr>
              <a:t>Grupa KRUK – spłaty historyczne do końca 2025 roku</a:t>
            </a:r>
          </a:p>
          <a:p>
            <a:pPr marL="0" marR="0" lvl="0" indent="0" algn="l" defTabSz="1104778" rtl="0" eaLnBrk="1" fontAlgn="auto" latinLnBrk="0" hangingPunct="1">
              <a:lnSpc>
                <a:spcPct val="100000"/>
              </a:lnSpc>
              <a:spcBef>
                <a:spcPts val="0"/>
              </a:spcBef>
              <a:spcAft>
                <a:spcPts val="0"/>
              </a:spcAft>
              <a:buClrTx/>
              <a:buSzTx/>
              <a:buFontTx/>
              <a:buNone/>
              <a:tabLst/>
              <a:defRPr/>
            </a:pPr>
            <a:endParaRPr kumimoji="0" lang="pl-PL" sz="4000" b="0" i="0" u="none" strike="noStrike" kern="1200" cap="none" spc="0" normalizeH="0" baseline="0" noProof="0" dirty="0">
              <a:ln>
                <a:noFill/>
              </a:ln>
              <a:solidFill>
                <a:srgbClr val="007DFA">
                  <a:lumMod val="20000"/>
                  <a:lumOff val="80000"/>
                </a:srgbClr>
              </a:solidFill>
              <a:effectLst/>
              <a:uLnTx/>
              <a:uFillTx/>
              <a:latin typeface="Lato"/>
              <a:ea typeface="+mn-ea"/>
              <a:cs typeface="+mn-cs"/>
            </a:endParaRPr>
          </a:p>
        </p:txBody>
      </p:sp>
      <p:pic>
        <p:nvPicPr>
          <p:cNvPr id="9" name="Grafika 8">
            <a:extLst>
              <a:ext uri="{FF2B5EF4-FFF2-40B4-BE49-F238E27FC236}">
                <a16:creationId xmlns:a16="http://schemas.microsoft.com/office/drawing/2014/main" id="{19EB6634-4D67-6F09-DF04-30B1095D7F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85086" y="491795"/>
            <a:ext cx="1364921" cy="1075833"/>
          </a:xfrm>
          <a:prstGeom prst="rect">
            <a:avLst/>
          </a:prstGeom>
        </p:spPr>
      </p:pic>
      <p:sp>
        <p:nvSpPr>
          <p:cNvPr id="4" name="pole tekstowe 3">
            <a:extLst>
              <a:ext uri="{FF2B5EF4-FFF2-40B4-BE49-F238E27FC236}">
                <a16:creationId xmlns:a16="http://schemas.microsoft.com/office/drawing/2014/main" id="{AC1409C6-0F72-7817-9B88-B002DF517C62}"/>
              </a:ext>
            </a:extLst>
          </p:cNvPr>
          <p:cNvSpPr txBox="1"/>
          <p:nvPr/>
        </p:nvSpPr>
        <p:spPr>
          <a:xfrm>
            <a:off x="472186" y="13318975"/>
            <a:ext cx="15694492" cy="307777"/>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srgbClr val="3F3F3F"/>
                </a:solidFill>
                <a:effectLst/>
                <a:uLnTx/>
                <a:uFillTx/>
                <a:latin typeface="Calibri"/>
                <a:ea typeface="+mn-ea"/>
                <a:cs typeface="+mn-cs"/>
              </a:rPr>
              <a:t>Obsługa w 1-szym roku od zakupu może dotyczyć mniej niż 12 miesięcy. </a:t>
            </a:r>
          </a:p>
        </p:txBody>
      </p:sp>
      <p:sp>
        <p:nvSpPr>
          <p:cNvPr id="30" name="Prostokąt zaokrąglony 47">
            <a:extLst>
              <a:ext uri="{FF2B5EF4-FFF2-40B4-BE49-F238E27FC236}">
                <a16:creationId xmlns:a16="http://schemas.microsoft.com/office/drawing/2014/main" id="{345900D8-90B5-5972-11BA-CAE5FCC13B89}"/>
              </a:ext>
            </a:extLst>
          </p:cNvPr>
          <p:cNvSpPr/>
          <p:nvPr/>
        </p:nvSpPr>
        <p:spPr>
          <a:xfrm>
            <a:off x="798367" y="2753544"/>
            <a:ext cx="5112000" cy="504897"/>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prstClr val="white"/>
              </a:solidFill>
              <a:effectLst/>
              <a:uLnTx/>
              <a:uFillTx/>
              <a:latin typeface="Lato Light"/>
              <a:ea typeface="+mn-ea"/>
              <a:cs typeface="+mn-cs"/>
            </a:endParaRPr>
          </a:p>
        </p:txBody>
      </p:sp>
      <p:sp>
        <p:nvSpPr>
          <p:cNvPr id="31" name="pole tekstowe 30">
            <a:extLst>
              <a:ext uri="{FF2B5EF4-FFF2-40B4-BE49-F238E27FC236}">
                <a16:creationId xmlns:a16="http://schemas.microsoft.com/office/drawing/2014/main" id="{066A241C-817A-5DFD-BE55-C8D527747AF6}"/>
              </a:ext>
            </a:extLst>
          </p:cNvPr>
          <p:cNvSpPr txBox="1"/>
          <p:nvPr/>
        </p:nvSpPr>
        <p:spPr>
          <a:xfrm>
            <a:off x="979608" y="2814308"/>
            <a:ext cx="8124227" cy="369332"/>
          </a:xfrm>
          <a:prstGeom prst="rect">
            <a:avLst/>
          </a:prstGeom>
        </p:spPr>
        <p:txBody>
          <a:bodyPr wrap="square" lIns="0" tIns="0" rIns="0" bIns="0">
            <a:spAutoFit/>
          </a:bodyPr>
          <a:lstStyle>
            <a:defPPr>
              <a:defRPr lang="pl-PL"/>
            </a:defPPr>
            <a:lvl1pPr algn="ctr" defTabSz="914400">
              <a:buClr>
                <a:srgbClr val="18B022"/>
              </a:buClr>
              <a:buSzPct val="100000"/>
              <a:defRPr sz="3200" b="0" i="0" kern="0" baseline="0">
                <a:solidFill>
                  <a:schemeClr val="tx1">
                    <a:lumMod val="75000"/>
                  </a:schemeClr>
                </a:solidFill>
                <a:latin typeface="Lato Medium"/>
                <a:cs typeface="Lato Medium"/>
              </a:defRPr>
            </a:lvl1pPr>
            <a:lvl2pPr marL="1485900" indent="-571500">
              <a:buClr>
                <a:srgbClr val="18B022"/>
              </a:buClr>
              <a:buFont typeface="Wingdings" pitchFamily="2" charset="2"/>
              <a:buChar char="§"/>
              <a:defRPr sz="4000">
                <a:solidFill>
                  <a:schemeClr val="tx1">
                    <a:lumMod val="75000"/>
                    <a:lumOff val="25000"/>
                  </a:schemeClr>
                </a:solidFill>
              </a:defRPr>
            </a:lvl2pPr>
            <a:lvl3pPr marL="1109107">
              <a:buClr>
                <a:srgbClr val="18B022"/>
              </a:buClr>
              <a:defRPr sz="3600">
                <a:solidFill>
                  <a:schemeClr val="tx1">
                    <a:lumMod val="75000"/>
                    <a:lumOff val="25000"/>
                  </a:schemeClr>
                </a:solidFill>
              </a:defRPr>
            </a:lvl3pPr>
            <a:lvl4pPr marL="1663660">
              <a:buClr>
                <a:srgbClr val="18B022"/>
              </a:buClr>
              <a:defRPr sz="3200">
                <a:solidFill>
                  <a:schemeClr val="tx1">
                    <a:lumMod val="75000"/>
                    <a:lumOff val="25000"/>
                  </a:schemeClr>
                </a:solidFill>
              </a:defRPr>
            </a:lvl4pPr>
            <a:lvl5pPr marL="2218214">
              <a:buClr>
                <a:srgbClr val="18B022"/>
              </a:buClr>
              <a:defRPr sz="2800">
                <a:solidFill>
                  <a:schemeClr val="tx1">
                    <a:lumMod val="75000"/>
                    <a:lumOff val="25000"/>
                  </a:schemeClr>
                </a:solidFill>
              </a:defRPr>
            </a:lvl5pPr>
            <a:lvl6pPr marL="2772767">
              <a:defRPr sz="3600"/>
            </a:lvl6pPr>
            <a:lvl7pPr marL="3327321">
              <a:defRPr sz="3600"/>
            </a:lvl7pPr>
            <a:lvl8pPr marL="3881874">
              <a:defRPr sz="3600"/>
            </a:lvl8pPr>
            <a:lvl9pPr marL="4436428">
              <a:defRPr sz="3600"/>
            </a:lvl9pPr>
          </a:lstStyle>
          <a:p>
            <a:pPr marL="0" marR="0" lvl="0" indent="0" algn="l" defTabSz="914400" rtl="0" eaLnBrk="1" fontAlgn="auto" latinLnBrk="0" hangingPunct="1">
              <a:lnSpc>
                <a:spcPct val="100000"/>
              </a:lnSpc>
              <a:spcBef>
                <a:spcPts val="0"/>
              </a:spcBef>
              <a:spcAft>
                <a:spcPts val="0"/>
              </a:spcAft>
              <a:buClr>
                <a:srgbClr val="18B022"/>
              </a:buClr>
              <a:buSzPct val="100000"/>
              <a:buFontTx/>
              <a:buNone/>
              <a:tabLst/>
              <a:defRPr sz="2400" b="1" i="0" u="none" strike="noStrike" kern="1200" baseline="0">
                <a:solidFill>
                  <a:srgbClr val="000000"/>
                </a:solidFill>
                <a:latin typeface="+mn-lt"/>
                <a:ea typeface="+mn-ea"/>
                <a:cs typeface="+mn-cs"/>
              </a:defRPr>
            </a:pPr>
            <a:r>
              <a:rPr kumimoji="0" lang="pl-PL" sz="2400" b="1" i="0" u="none" strike="noStrike" kern="1200" cap="none" spc="0" normalizeH="0" baseline="0" noProof="0" dirty="0">
                <a:ln>
                  <a:noFill/>
                </a:ln>
                <a:solidFill>
                  <a:srgbClr val="003282">
                    <a:lumMod val="75000"/>
                  </a:srgbClr>
                </a:solidFill>
                <a:effectLst/>
                <a:uLnTx/>
                <a:uFillTx/>
                <a:latin typeface="Lato"/>
                <a:ea typeface="+mn-ea"/>
                <a:cs typeface="Lato Medium"/>
              </a:rPr>
              <a:t>Nakłady z lat 2004 - 2010 w mln zł</a:t>
            </a:r>
            <a:endParaRPr kumimoji="0" lang="en-GB" sz="2400" b="1" i="0" u="none" strike="noStrike" kern="1200" cap="none" spc="0" normalizeH="0" baseline="0" noProof="0" dirty="0">
              <a:ln>
                <a:noFill/>
              </a:ln>
              <a:solidFill>
                <a:srgbClr val="003282">
                  <a:lumMod val="75000"/>
                </a:srgbClr>
              </a:solidFill>
              <a:effectLst/>
              <a:uLnTx/>
              <a:uFillTx/>
              <a:latin typeface="Lato"/>
              <a:ea typeface="+mn-ea"/>
              <a:cs typeface="Lato Medium"/>
            </a:endParaRPr>
          </a:p>
        </p:txBody>
      </p:sp>
      <p:sp>
        <p:nvSpPr>
          <p:cNvPr id="36" name="Prostokąt zaokrąglony 47">
            <a:extLst>
              <a:ext uri="{FF2B5EF4-FFF2-40B4-BE49-F238E27FC236}">
                <a16:creationId xmlns:a16="http://schemas.microsoft.com/office/drawing/2014/main" id="{0C82DDD6-7010-8246-D578-FEFA7B93F52A}"/>
              </a:ext>
            </a:extLst>
          </p:cNvPr>
          <p:cNvSpPr/>
          <p:nvPr/>
        </p:nvSpPr>
        <p:spPr>
          <a:xfrm>
            <a:off x="798367" y="8225312"/>
            <a:ext cx="5112000" cy="504897"/>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dirty="0">
              <a:ln>
                <a:noFill/>
              </a:ln>
              <a:solidFill>
                <a:prstClr val="white"/>
              </a:solidFill>
              <a:effectLst/>
              <a:uLnTx/>
              <a:uFillTx/>
              <a:latin typeface="Lato Light"/>
              <a:ea typeface="+mn-ea"/>
              <a:cs typeface="+mn-cs"/>
            </a:endParaRPr>
          </a:p>
        </p:txBody>
      </p:sp>
      <p:sp>
        <p:nvSpPr>
          <p:cNvPr id="37" name="pole tekstowe 36">
            <a:extLst>
              <a:ext uri="{FF2B5EF4-FFF2-40B4-BE49-F238E27FC236}">
                <a16:creationId xmlns:a16="http://schemas.microsoft.com/office/drawing/2014/main" id="{634FB668-4AF1-A3E8-5732-419E93E896DA}"/>
              </a:ext>
            </a:extLst>
          </p:cNvPr>
          <p:cNvSpPr txBox="1"/>
          <p:nvPr/>
        </p:nvSpPr>
        <p:spPr>
          <a:xfrm>
            <a:off x="979609" y="8286075"/>
            <a:ext cx="5307736" cy="369332"/>
          </a:xfrm>
          <a:prstGeom prst="rect">
            <a:avLst/>
          </a:prstGeom>
        </p:spPr>
        <p:txBody>
          <a:bodyPr wrap="square" lIns="0" tIns="0" rIns="0" bIns="0">
            <a:spAutoFit/>
          </a:bodyPr>
          <a:lstStyle>
            <a:defPPr>
              <a:defRPr lang="pl-PL"/>
            </a:defPPr>
            <a:lvl1pPr algn="ctr" defTabSz="914400">
              <a:buClr>
                <a:srgbClr val="18B022"/>
              </a:buClr>
              <a:buSzPct val="100000"/>
              <a:defRPr sz="3200" b="0" i="0" kern="0" baseline="0">
                <a:solidFill>
                  <a:schemeClr val="tx1">
                    <a:lumMod val="75000"/>
                  </a:schemeClr>
                </a:solidFill>
                <a:latin typeface="Lato Medium"/>
                <a:cs typeface="Lato Medium"/>
              </a:defRPr>
            </a:lvl1pPr>
            <a:lvl2pPr marL="1485900" indent="-571500">
              <a:buClr>
                <a:srgbClr val="18B022"/>
              </a:buClr>
              <a:buFont typeface="Wingdings" pitchFamily="2" charset="2"/>
              <a:buChar char="§"/>
              <a:defRPr sz="4000">
                <a:solidFill>
                  <a:schemeClr val="tx1">
                    <a:lumMod val="75000"/>
                    <a:lumOff val="25000"/>
                  </a:schemeClr>
                </a:solidFill>
              </a:defRPr>
            </a:lvl2pPr>
            <a:lvl3pPr marL="1109107">
              <a:buClr>
                <a:srgbClr val="18B022"/>
              </a:buClr>
              <a:defRPr sz="3600">
                <a:solidFill>
                  <a:schemeClr val="tx1">
                    <a:lumMod val="75000"/>
                    <a:lumOff val="25000"/>
                  </a:schemeClr>
                </a:solidFill>
              </a:defRPr>
            </a:lvl3pPr>
            <a:lvl4pPr marL="1663660">
              <a:buClr>
                <a:srgbClr val="18B022"/>
              </a:buClr>
              <a:defRPr sz="3200">
                <a:solidFill>
                  <a:schemeClr val="tx1">
                    <a:lumMod val="75000"/>
                    <a:lumOff val="25000"/>
                  </a:schemeClr>
                </a:solidFill>
              </a:defRPr>
            </a:lvl4pPr>
            <a:lvl5pPr marL="2218214">
              <a:buClr>
                <a:srgbClr val="18B022"/>
              </a:buClr>
              <a:defRPr sz="2800">
                <a:solidFill>
                  <a:schemeClr val="tx1">
                    <a:lumMod val="75000"/>
                    <a:lumOff val="25000"/>
                  </a:schemeClr>
                </a:solidFill>
              </a:defRPr>
            </a:lvl5pPr>
            <a:lvl6pPr marL="2772767">
              <a:defRPr sz="3600"/>
            </a:lvl6pPr>
            <a:lvl7pPr marL="3327321">
              <a:defRPr sz="3600"/>
            </a:lvl7pPr>
            <a:lvl8pPr marL="3881874">
              <a:defRPr sz="3600"/>
            </a:lvl8pPr>
            <a:lvl9pPr marL="4436428">
              <a:defRPr sz="3600"/>
            </a:lvl9pPr>
          </a:lstStyle>
          <a:p>
            <a:pPr marL="0" marR="0" lvl="0" indent="0" algn="l" defTabSz="914400" rtl="0" eaLnBrk="1" fontAlgn="auto" latinLnBrk="0" hangingPunct="1">
              <a:lnSpc>
                <a:spcPct val="100000"/>
              </a:lnSpc>
              <a:spcBef>
                <a:spcPts val="0"/>
              </a:spcBef>
              <a:spcAft>
                <a:spcPts val="0"/>
              </a:spcAft>
              <a:buClr>
                <a:srgbClr val="18B022"/>
              </a:buClr>
              <a:buSzPct val="100000"/>
              <a:buFontTx/>
              <a:buNone/>
              <a:tabLst/>
              <a:defRPr sz="2400" b="1" i="0" u="none" strike="noStrike" kern="1200" baseline="0">
                <a:solidFill>
                  <a:srgbClr val="000000"/>
                </a:solidFill>
                <a:latin typeface="+mn-lt"/>
                <a:ea typeface="+mn-ea"/>
                <a:cs typeface="+mn-cs"/>
              </a:defRPr>
            </a:pPr>
            <a:r>
              <a:rPr kumimoji="0" lang="pl-PL" sz="2400" b="1" i="0" u="none" strike="noStrike" kern="1200" cap="none" spc="0" normalizeH="0" baseline="0" noProof="0" dirty="0">
                <a:ln>
                  <a:noFill/>
                </a:ln>
                <a:solidFill>
                  <a:srgbClr val="003282">
                    <a:lumMod val="75000"/>
                  </a:srgbClr>
                </a:solidFill>
                <a:effectLst/>
                <a:uLnTx/>
                <a:uFillTx/>
                <a:latin typeface="Lato"/>
                <a:ea typeface="+mn-ea"/>
                <a:cs typeface="Lato Medium"/>
              </a:rPr>
              <a:t>Nakłady z lat 2011 – 2015 w mln zł</a:t>
            </a:r>
          </a:p>
        </p:txBody>
      </p:sp>
      <p:sp>
        <p:nvSpPr>
          <p:cNvPr id="10" name="Prostokąt zaokrąglony 47">
            <a:extLst>
              <a:ext uri="{FF2B5EF4-FFF2-40B4-BE49-F238E27FC236}">
                <a16:creationId xmlns:a16="http://schemas.microsoft.com/office/drawing/2014/main" id="{277D59BE-4270-B9C0-0E22-19E90EC6372B}"/>
              </a:ext>
            </a:extLst>
          </p:cNvPr>
          <p:cNvSpPr/>
          <p:nvPr/>
        </p:nvSpPr>
        <p:spPr>
          <a:xfrm>
            <a:off x="7799512" y="2752703"/>
            <a:ext cx="10296000" cy="504897"/>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prstClr val="white"/>
              </a:solidFill>
              <a:effectLst/>
              <a:uLnTx/>
              <a:uFillTx/>
              <a:latin typeface="Lato Light"/>
              <a:ea typeface="+mn-ea"/>
              <a:cs typeface="+mn-cs"/>
            </a:endParaRPr>
          </a:p>
        </p:txBody>
      </p:sp>
      <p:sp>
        <p:nvSpPr>
          <p:cNvPr id="11" name="pole tekstowe 10">
            <a:extLst>
              <a:ext uri="{FF2B5EF4-FFF2-40B4-BE49-F238E27FC236}">
                <a16:creationId xmlns:a16="http://schemas.microsoft.com/office/drawing/2014/main" id="{783E1F05-F65F-D9E6-F911-AFB69CDDD813}"/>
              </a:ext>
            </a:extLst>
          </p:cNvPr>
          <p:cNvSpPr txBox="1"/>
          <p:nvPr/>
        </p:nvSpPr>
        <p:spPr>
          <a:xfrm>
            <a:off x="7980753" y="2813467"/>
            <a:ext cx="11916103" cy="369332"/>
          </a:xfrm>
          <a:prstGeom prst="rect">
            <a:avLst/>
          </a:prstGeom>
        </p:spPr>
        <p:txBody>
          <a:bodyPr wrap="square" lIns="0" tIns="0" rIns="0" bIns="0">
            <a:spAutoFit/>
          </a:bodyPr>
          <a:lstStyle>
            <a:defPPr>
              <a:defRPr lang="pl-PL"/>
            </a:defPPr>
            <a:lvl1pPr algn="ctr" defTabSz="914400">
              <a:buClr>
                <a:srgbClr val="18B022"/>
              </a:buClr>
              <a:buSzPct val="100000"/>
              <a:defRPr sz="3200" b="0" i="0" kern="0" baseline="0">
                <a:solidFill>
                  <a:schemeClr val="tx1">
                    <a:lumMod val="75000"/>
                  </a:schemeClr>
                </a:solidFill>
                <a:latin typeface="Lato Medium"/>
                <a:cs typeface="Lato Medium"/>
              </a:defRPr>
            </a:lvl1pPr>
            <a:lvl2pPr marL="1485900" indent="-571500">
              <a:buClr>
                <a:srgbClr val="18B022"/>
              </a:buClr>
              <a:buFont typeface="Wingdings" pitchFamily="2" charset="2"/>
              <a:buChar char="§"/>
              <a:defRPr sz="4000">
                <a:solidFill>
                  <a:schemeClr val="tx1">
                    <a:lumMod val="75000"/>
                    <a:lumOff val="25000"/>
                  </a:schemeClr>
                </a:solidFill>
              </a:defRPr>
            </a:lvl2pPr>
            <a:lvl3pPr marL="1109107">
              <a:buClr>
                <a:srgbClr val="18B022"/>
              </a:buClr>
              <a:defRPr sz="3600">
                <a:solidFill>
                  <a:schemeClr val="tx1">
                    <a:lumMod val="75000"/>
                    <a:lumOff val="25000"/>
                  </a:schemeClr>
                </a:solidFill>
              </a:defRPr>
            </a:lvl3pPr>
            <a:lvl4pPr marL="1663660">
              <a:buClr>
                <a:srgbClr val="18B022"/>
              </a:buClr>
              <a:defRPr sz="3200">
                <a:solidFill>
                  <a:schemeClr val="tx1">
                    <a:lumMod val="75000"/>
                    <a:lumOff val="25000"/>
                  </a:schemeClr>
                </a:solidFill>
              </a:defRPr>
            </a:lvl4pPr>
            <a:lvl5pPr marL="2218214">
              <a:buClr>
                <a:srgbClr val="18B022"/>
              </a:buClr>
              <a:defRPr sz="2800">
                <a:solidFill>
                  <a:schemeClr val="tx1">
                    <a:lumMod val="75000"/>
                    <a:lumOff val="25000"/>
                  </a:schemeClr>
                </a:solidFill>
              </a:defRPr>
            </a:lvl5pPr>
            <a:lvl6pPr marL="2772767">
              <a:defRPr sz="3600"/>
            </a:lvl6pPr>
            <a:lvl7pPr marL="3327321">
              <a:defRPr sz="3600"/>
            </a:lvl7pPr>
            <a:lvl8pPr marL="3881874">
              <a:defRPr sz="3600"/>
            </a:lvl8pPr>
            <a:lvl9pPr marL="4436428">
              <a:defRPr sz="3600"/>
            </a:lvl9pPr>
          </a:lstStyle>
          <a:p>
            <a:pPr marL="0" marR="0" lvl="0" indent="0" algn="l" defTabSz="914400" rtl="0" eaLnBrk="1" fontAlgn="auto" latinLnBrk="0" hangingPunct="1">
              <a:lnSpc>
                <a:spcPct val="100000"/>
              </a:lnSpc>
              <a:spcBef>
                <a:spcPts val="0"/>
              </a:spcBef>
              <a:spcAft>
                <a:spcPts val="0"/>
              </a:spcAft>
              <a:buClr>
                <a:srgbClr val="18B022"/>
              </a:buClr>
              <a:buSzPct val="100000"/>
              <a:buFontTx/>
              <a:buNone/>
              <a:tabLst/>
              <a:defRPr sz="2400" b="1" i="0" u="none" strike="noStrike" kern="1200" baseline="0">
                <a:solidFill>
                  <a:srgbClr val="000000"/>
                </a:solidFill>
                <a:latin typeface="+mn-lt"/>
                <a:ea typeface="+mn-ea"/>
                <a:cs typeface="+mn-cs"/>
              </a:defRPr>
            </a:pPr>
            <a:r>
              <a:rPr kumimoji="0" lang="pl-PL" sz="2400" b="1" i="0" u="none" strike="noStrike" kern="1200" cap="none" spc="0" normalizeH="0" baseline="0" noProof="0" dirty="0">
                <a:ln>
                  <a:noFill/>
                </a:ln>
                <a:solidFill>
                  <a:schemeClr val="accent6">
                    <a:lumMod val="75000"/>
                  </a:schemeClr>
                </a:solidFill>
                <a:effectLst/>
                <a:uLnTx/>
                <a:uFillTx/>
                <a:latin typeface="Lato"/>
                <a:ea typeface="+mn-ea"/>
                <a:cs typeface="Lato Medium"/>
              </a:rPr>
              <a:t>Stosunek spłat w kolejnych latach obsługi do nakładów z lat  2004 - 2010</a:t>
            </a:r>
          </a:p>
        </p:txBody>
      </p:sp>
      <p:sp>
        <p:nvSpPr>
          <p:cNvPr id="13" name="Prostokąt zaokrąglony 47">
            <a:extLst>
              <a:ext uri="{FF2B5EF4-FFF2-40B4-BE49-F238E27FC236}">
                <a16:creationId xmlns:a16="http://schemas.microsoft.com/office/drawing/2014/main" id="{77184B16-E1DB-E4C7-6961-C7AF089DF0E0}"/>
              </a:ext>
            </a:extLst>
          </p:cNvPr>
          <p:cNvSpPr/>
          <p:nvPr/>
        </p:nvSpPr>
        <p:spPr>
          <a:xfrm>
            <a:off x="7799512" y="8225311"/>
            <a:ext cx="10296000" cy="504897"/>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prstClr val="white"/>
              </a:solidFill>
              <a:effectLst/>
              <a:uLnTx/>
              <a:uFillTx/>
              <a:latin typeface="Lato Light"/>
              <a:ea typeface="+mn-ea"/>
              <a:cs typeface="+mn-cs"/>
            </a:endParaRPr>
          </a:p>
        </p:txBody>
      </p:sp>
      <p:sp>
        <p:nvSpPr>
          <p:cNvPr id="14" name="pole tekstowe 13">
            <a:extLst>
              <a:ext uri="{FF2B5EF4-FFF2-40B4-BE49-F238E27FC236}">
                <a16:creationId xmlns:a16="http://schemas.microsoft.com/office/drawing/2014/main" id="{501F6A70-2FBE-DBB3-1BEF-ED7A4F302695}"/>
              </a:ext>
            </a:extLst>
          </p:cNvPr>
          <p:cNvSpPr txBox="1"/>
          <p:nvPr/>
        </p:nvSpPr>
        <p:spPr>
          <a:xfrm>
            <a:off x="7980753" y="8286075"/>
            <a:ext cx="11916103" cy="369332"/>
          </a:xfrm>
          <a:prstGeom prst="rect">
            <a:avLst/>
          </a:prstGeom>
        </p:spPr>
        <p:txBody>
          <a:bodyPr wrap="square" lIns="0" tIns="0" rIns="0" bIns="0">
            <a:spAutoFit/>
          </a:bodyPr>
          <a:lstStyle>
            <a:defPPr>
              <a:defRPr lang="pl-PL"/>
            </a:defPPr>
            <a:lvl1pPr algn="ctr" defTabSz="914400">
              <a:buClr>
                <a:srgbClr val="18B022"/>
              </a:buClr>
              <a:buSzPct val="100000"/>
              <a:defRPr sz="3200" b="0" i="0" kern="0" baseline="0">
                <a:solidFill>
                  <a:schemeClr val="tx1">
                    <a:lumMod val="75000"/>
                  </a:schemeClr>
                </a:solidFill>
                <a:latin typeface="Lato Medium"/>
                <a:cs typeface="Lato Medium"/>
              </a:defRPr>
            </a:lvl1pPr>
            <a:lvl2pPr marL="1485900" indent="-571500">
              <a:buClr>
                <a:srgbClr val="18B022"/>
              </a:buClr>
              <a:buFont typeface="Wingdings" pitchFamily="2" charset="2"/>
              <a:buChar char="§"/>
              <a:defRPr sz="4000">
                <a:solidFill>
                  <a:schemeClr val="tx1">
                    <a:lumMod val="75000"/>
                    <a:lumOff val="25000"/>
                  </a:schemeClr>
                </a:solidFill>
              </a:defRPr>
            </a:lvl2pPr>
            <a:lvl3pPr marL="1109107">
              <a:buClr>
                <a:srgbClr val="18B022"/>
              </a:buClr>
              <a:defRPr sz="3600">
                <a:solidFill>
                  <a:schemeClr val="tx1">
                    <a:lumMod val="75000"/>
                    <a:lumOff val="25000"/>
                  </a:schemeClr>
                </a:solidFill>
              </a:defRPr>
            </a:lvl3pPr>
            <a:lvl4pPr marL="1663660">
              <a:buClr>
                <a:srgbClr val="18B022"/>
              </a:buClr>
              <a:defRPr sz="3200">
                <a:solidFill>
                  <a:schemeClr val="tx1">
                    <a:lumMod val="75000"/>
                    <a:lumOff val="25000"/>
                  </a:schemeClr>
                </a:solidFill>
              </a:defRPr>
            </a:lvl4pPr>
            <a:lvl5pPr marL="2218214">
              <a:buClr>
                <a:srgbClr val="18B022"/>
              </a:buClr>
              <a:defRPr sz="2800">
                <a:solidFill>
                  <a:schemeClr val="tx1">
                    <a:lumMod val="75000"/>
                    <a:lumOff val="25000"/>
                  </a:schemeClr>
                </a:solidFill>
              </a:defRPr>
            </a:lvl5pPr>
            <a:lvl6pPr marL="2772767">
              <a:defRPr sz="3600"/>
            </a:lvl6pPr>
            <a:lvl7pPr marL="3327321">
              <a:defRPr sz="3600"/>
            </a:lvl7pPr>
            <a:lvl8pPr marL="3881874">
              <a:defRPr sz="3600"/>
            </a:lvl8pPr>
            <a:lvl9pPr marL="4436428">
              <a:defRPr sz="3600"/>
            </a:lvl9pPr>
          </a:lstStyle>
          <a:p>
            <a:pPr marL="0" marR="0" lvl="0" indent="0" algn="l" defTabSz="914400" rtl="0" eaLnBrk="1" fontAlgn="auto" latinLnBrk="0" hangingPunct="1">
              <a:lnSpc>
                <a:spcPct val="100000"/>
              </a:lnSpc>
              <a:spcBef>
                <a:spcPts val="0"/>
              </a:spcBef>
              <a:spcAft>
                <a:spcPts val="0"/>
              </a:spcAft>
              <a:buClr>
                <a:srgbClr val="18B022"/>
              </a:buClr>
              <a:buSzPct val="100000"/>
              <a:buFontTx/>
              <a:buNone/>
              <a:tabLst/>
              <a:defRPr sz="2400" b="1" i="0" u="none" strike="noStrike" kern="1200" baseline="0">
                <a:solidFill>
                  <a:srgbClr val="000000"/>
                </a:solidFill>
                <a:latin typeface="+mn-lt"/>
                <a:ea typeface="+mn-ea"/>
                <a:cs typeface="+mn-cs"/>
              </a:defRPr>
            </a:pPr>
            <a:r>
              <a:rPr kumimoji="0" lang="pl-PL" sz="2400" b="1" i="0" u="none" strike="noStrike" kern="1200" cap="none" spc="0" normalizeH="0" baseline="0" noProof="0" dirty="0">
                <a:ln>
                  <a:noFill/>
                </a:ln>
                <a:solidFill>
                  <a:schemeClr val="accent6">
                    <a:lumMod val="75000"/>
                  </a:schemeClr>
                </a:solidFill>
                <a:effectLst/>
                <a:uLnTx/>
                <a:uFillTx/>
                <a:latin typeface="Lato"/>
                <a:ea typeface="+mn-ea"/>
                <a:cs typeface="Lato Medium"/>
              </a:rPr>
              <a:t>Stosunek spłat w kolejnych latach obsługi do nakładów z lat 2011 - 2015</a:t>
            </a:r>
          </a:p>
        </p:txBody>
      </p:sp>
      <p:graphicFrame>
        <p:nvGraphicFramePr>
          <p:cNvPr id="3" name="Wykres 2">
            <a:extLst>
              <a:ext uri="{FF2B5EF4-FFF2-40B4-BE49-F238E27FC236}">
                <a16:creationId xmlns:a16="http://schemas.microsoft.com/office/drawing/2014/main" id="{D603A1D8-899E-07E6-1BB4-79F429422E12}"/>
              </a:ext>
            </a:extLst>
          </p:cNvPr>
          <p:cNvGraphicFramePr>
            <a:graphicFrameLocks/>
          </p:cNvGraphicFramePr>
          <p:nvPr>
            <p:extLst>
              <p:ext uri="{D42A27DB-BD31-4B8C-83A1-F6EECF244321}">
                <p14:modId xmlns:p14="http://schemas.microsoft.com/office/powerpoint/2010/main" val="2719664019"/>
              </p:ext>
            </p:extLst>
          </p:nvPr>
        </p:nvGraphicFramePr>
        <p:xfrm>
          <a:off x="-320234" y="2897560"/>
          <a:ext cx="7471674" cy="46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Wykres 15">
            <a:extLst>
              <a:ext uri="{FF2B5EF4-FFF2-40B4-BE49-F238E27FC236}">
                <a16:creationId xmlns:a16="http://schemas.microsoft.com/office/drawing/2014/main" id="{F7DDBCA1-4664-FA96-ED5A-243DF7DA88E9}"/>
              </a:ext>
            </a:extLst>
          </p:cNvPr>
          <p:cNvGraphicFramePr>
            <a:graphicFrameLocks/>
          </p:cNvGraphicFramePr>
          <p:nvPr>
            <p:extLst>
              <p:ext uri="{D42A27DB-BD31-4B8C-83A1-F6EECF244321}">
                <p14:modId xmlns:p14="http://schemas.microsoft.com/office/powerpoint/2010/main" val="452763278"/>
              </p:ext>
            </p:extLst>
          </p:nvPr>
        </p:nvGraphicFramePr>
        <p:xfrm>
          <a:off x="1318792" y="9090248"/>
          <a:ext cx="5307736" cy="390557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Wykres 4">
            <a:extLst>
              <a:ext uri="{FF2B5EF4-FFF2-40B4-BE49-F238E27FC236}">
                <a16:creationId xmlns:a16="http://schemas.microsoft.com/office/drawing/2014/main" id="{C374210B-8ADC-477F-A1B5-FC00DA1E7C60}"/>
              </a:ext>
            </a:extLst>
          </p:cNvPr>
          <p:cNvGraphicFramePr>
            <a:graphicFrameLocks/>
          </p:cNvGraphicFramePr>
          <p:nvPr>
            <p:extLst>
              <p:ext uri="{D42A27DB-BD31-4B8C-83A1-F6EECF244321}">
                <p14:modId xmlns:p14="http://schemas.microsoft.com/office/powerpoint/2010/main" val="1128149365"/>
              </p:ext>
            </p:extLst>
          </p:nvPr>
        </p:nvGraphicFramePr>
        <p:xfrm>
          <a:off x="7980753" y="3182799"/>
          <a:ext cx="15300479" cy="445623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Wykres 11">
            <a:extLst>
              <a:ext uri="{FF2B5EF4-FFF2-40B4-BE49-F238E27FC236}">
                <a16:creationId xmlns:a16="http://schemas.microsoft.com/office/drawing/2014/main" id="{DE6E08EA-A7D4-40FC-A12F-66863AF53085}"/>
              </a:ext>
            </a:extLst>
          </p:cNvPr>
          <p:cNvGraphicFramePr>
            <a:graphicFrameLocks/>
          </p:cNvGraphicFramePr>
          <p:nvPr>
            <p:extLst>
              <p:ext uri="{D42A27DB-BD31-4B8C-83A1-F6EECF244321}">
                <p14:modId xmlns:p14="http://schemas.microsoft.com/office/powerpoint/2010/main" val="1497267718"/>
              </p:ext>
            </p:extLst>
          </p:nvPr>
        </p:nvGraphicFramePr>
        <p:xfrm>
          <a:off x="7980753" y="8530997"/>
          <a:ext cx="15300479" cy="446482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98986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Prostokąt 38">
            <a:extLst>
              <a:ext uri="{FF2B5EF4-FFF2-40B4-BE49-F238E27FC236}">
                <a16:creationId xmlns:a16="http://schemas.microsoft.com/office/drawing/2014/main" id="{492ABCD7-CECE-D610-36BB-3F03E17F2039}"/>
              </a:ext>
            </a:extLst>
          </p:cNvPr>
          <p:cNvSpPr/>
          <p:nvPr/>
        </p:nvSpPr>
        <p:spPr>
          <a:xfrm>
            <a:off x="7524751" y="7850688"/>
            <a:ext cx="16246800" cy="5373517"/>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sp>
        <p:nvSpPr>
          <p:cNvPr id="38" name="Prostokąt 37">
            <a:extLst>
              <a:ext uri="{FF2B5EF4-FFF2-40B4-BE49-F238E27FC236}">
                <a16:creationId xmlns:a16="http://schemas.microsoft.com/office/drawing/2014/main" id="{857F702C-4C5E-6A1E-E9A2-9E7098D83A75}"/>
              </a:ext>
            </a:extLst>
          </p:cNvPr>
          <p:cNvSpPr/>
          <p:nvPr/>
        </p:nvSpPr>
        <p:spPr>
          <a:xfrm>
            <a:off x="7511480" y="2474587"/>
            <a:ext cx="16246800" cy="5247768"/>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sp>
        <p:nvSpPr>
          <p:cNvPr id="32" name="Prostokąt 31">
            <a:extLst>
              <a:ext uri="{FF2B5EF4-FFF2-40B4-BE49-F238E27FC236}">
                <a16:creationId xmlns:a16="http://schemas.microsoft.com/office/drawing/2014/main" id="{D1C56EC8-914A-85B6-63D7-D5B1E52DF792}"/>
              </a:ext>
            </a:extLst>
          </p:cNvPr>
          <p:cNvSpPr/>
          <p:nvPr/>
        </p:nvSpPr>
        <p:spPr>
          <a:xfrm>
            <a:off x="533993" y="2502355"/>
            <a:ext cx="6886800" cy="5220000"/>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sp>
        <p:nvSpPr>
          <p:cNvPr id="29" name="Prostokąt 28">
            <a:extLst>
              <a:ext uri="{FF2B5EF4-FFF2-40B4-BE49-F238E27FC236}">
                <a16:creationId xmlns:a16="http://schemas.microsoft.com/office/drawing/2014/main" id="{D69ED41C-B6BD-347B-A52B-025E5D8C302B}"/>
              </a:ext>
            </a:extLst>
          </p:cNvPr>
          <p:cNvSpPr/>
          <p:nvPr/>
        </p:nvSpPr>
        <p:spPr>
          <a:xfrm>
            <a:off x="533993" y="7854798"/>
            <a:ext cx="6886800" cy="5351503"/>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pic>
        <p:nvPicPr>
          <p:cNvPr id="6" name="Obraz 5" descr="Drapacze chmur pokazywane z widoku w górę">
            <a:extLst>
              <a:ext uri="{FF2B5EF4-FFF2-40B4-BE49-F238E27FC236}">
                <a16:creationId xmlns:a16="http://schemas.microsoft.com/office/drawing/2014/main" id="{1999A814-6628-A8C6-DC42-36D9EF2F87AF}"/>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7" name="Prostokąt 6">
            <a:extLst>
              <a:ext uri="{FF2B5EF4-FFF2-40B4-BE49-F238E27FC236}">
                <a16:creationId xmlns:a16="http://schemas.microsoft.com/office/drawing/2014/main" id="{87B78CC0-BDAC-9BFE-0D89-262CC0D3DB86}"/>
              </a:ext>
            </a:extLst>
          </p:cNvPr>
          <p:cNvSpPr/>
          <p:nvPr/>
        </p:nvSpPr>
        <p:spPr>
          <a:xfrm>
            <a:off x="0" y="-1"/>
            <a:ext cx="24384000" cy="2083981"/>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3282"/>
              </a:solidFill>
              <a:effectLst/>
              <a:uLnTx/>
              <a:uFillTx/>
              <a:latin typeface="Lato Light"/>
              <a:ea typeface="+mn-ea"/>
              <a:cs typeface="+mn-cs"/>
            </a:endParaRPr>
          </a:p>
        </p:txBody>
      </p:sp>
      <p:sp>
        <p:nvSpPr>
          <p:cNvPr id="8" name="pole tekstowe 7">
            <a:extLst>
              <a:ext uri="{FF2B5EF4-FFF2-40B4-BE49-F238E27FC236}">
                <a16:creationId xmlns:a16="http://schemas.microsoft.com/office/drawing/2014/main" id="{D92D60D4-524B-6C94-5353-5F6CE34EEE0F}"/>
              </a:ext>
            </a:extLst>
          </p:cNvPr>
          <p:cNvSpPr txBox="1"/>
          <p:nvPr/>
        </p:nvSpPr>
        <p:spPr>
          <a:xfrm>
            <a:off x="533993" y="914994"/>
            <a:ext cx="17139684" cy="1323439"/>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dirty="0">
                <a:ln>
                  <a:noFill/>
                </a:ln>
                <a:solidFill>
                  <a:srgbClr val="007DFA">
                    <a:lumMod val="20000"/>
                    <a:lumOff val="80000"/>
                  </a:srgbClr>
                </a:solidFill>
                <a:effectLst/>
                <a:uLnTx/>
                <a:uFillTx/>
                <a:latin typeface="Lato"/>
                <a:ea typeface="+mn-ea"/>
                <a:cs typeface="+mn-cs"/>
              </a:rPr>
              <a:t>Grupa KRUK – spłaty historyczne do końca 2025 roku</a:t>
            </a:r>
          </a:p>
          <a:p>
            <a:pPr marL="0" marR="0" lvl="0" indent="0" algn="l" defTabSz="1104778" rtl="0" eaLnBrk="1" fontAlgn="auto" latinLnBrk="0" hangingPunct="1">
              <a:lnSpc>
                <a:spcPct val="100000"/>
              </a:lnSpc>
              <a:spcBef>
                <a:spcPts val="0"/>
              </a:spcBef>
              <a:spcAft>
                <a:spcPts val="0"/>
              </a:spcAft>
              <a:buClrTx/>
              <a:buSzTx/>
              <a:buFontTx/>
              <a:buNone/>
              <a:tabLst/>
              <a:defRPr/>
            </a:pPr>
            <a:endParaRPr kumimoji="0" lang="pl-PL" sz="4000" b="0" i="0" u="none" strike="noStrike" kern="1200" cap="none" spc="0" normalizeH="0" baseline="0" noProof="0" dirty="0">
              <a:ln>
                <a:noFill/>
              </a:ln>
              <a:solidFill>
                <a:srgbClr val="007DFA">
                  <a:lumMod val="20000"/>
                  <a:lumOff val="80000"/>
                </a:srgbClr>
              </a:solidFill>
              <a:effectLst/>
              <a:uLnTx/>
              <a:uFillTx/>
              <a:latin typeface="Lato"/>
              <a:ea typeface="+mn-ea"/>
              <a:cs typeface="+mn-cs"/>
            </a:endParaRPr>
          </a:p>
        </p:txBody>
      </p:sp>
      <p:pic>
        <p:nvPicPr>
          <p:cNvPr id="9" name="Grafika 8">
            <a:extLst>
              <a:ext uri="{FF2B5EF4-FFF2-40B4-BE49-F238E27FC236}">
                <a16:creationId xmlns:a16="http://schemas.microsoft.com/office/drawing/2014/main" id="{1C7EBF68-161F-0EDF-D711-5B6A87B1B4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85086" y="491795"/>
            <a:ext cx="1364921" cy="1075833"/>
          </a:xfrm>
          <a:prstGeom prst="rect">
            <a:avLst/>
          </a:prstGeom>
        </p:spPr>
      </p:pic>
      <p:sp>
        <p:nvSpPr>
          <p:cNvPr id="4" name="pole tekstowe 3">
            <a:extLst>
              <a:ext uri="{FF2B5EF4-FFF2-40B4-BE49-F238E27FC236}">
                <a16:creationId xmlns:a16="http://schemas.microsoft.com/office/drawing/2014/main" id="{B6E40A61-5088-1AC7-A0AE-90475316A658}"/>
              </a:ext>
            </a:extLst>
          </p:cNvPr>
          <p:cNvSpPr txBox="1"/>
          <p:nvPr/>
        </p:nvSpPr>
        <p:spPr>
          <a:xfrm>
            <a:off x="472186" y="13338720"/>
            <a:ext cx="15694492" cy="307777"/>
          </a:xfrm>
          <a:prstGeom prst="rect">
            <a:avLst/>
          </a:prstGeom>
          <a:solidFill>
            <a:schemeClr val="bg1"/>
          </a:solid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srgbClr val="3F3F3F"/>
                </a:solidFill>
                <a:effectLst/>
                <a:uLnTx/>
                <a:uFillTx/>
                <a:latin typeface="Calibri"/>
                <a:ea typeface="+mn-ea"/>
                <a:cs typeface="+mn-cs"/>
              </a:rPr>
              <a:t>Obsługa w 1-szym roku od zakupu może dotyczyć mniej niż 12 miesięcy.</a:t>
            </a:r>
          </a:p>
        </p:txBody>
      </p:sp>
      <p:sp>
        <p:nvSpPr>
          <p:cNvPr id="30" name="Prostokąt zaokrąglony 47">
            <a:extLst>
              <a:ext uri="{FF2B5EF4-FFF2-40B4-BE49-F238E27FC236}">
                <a16:creationId xmlns:a16="http://schemas.microsoft.com/office/drawing/2014/main" id="{2B2EF242-C3C9-B2BB-627C-7CD488986DC8}"/>
              </a:ext>
            </a:extLst>
          </p:cNvPr>
          <p:cNvSpPr/>
          <p:nvPr/>
        </p:nvSpPr>
        <p:spPr>
          <a:xfrm>
            <a:off x="798367" y="2753544"/>
            <a:ext cx="5004000" cy="504897"/>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prstClr val="white"/>
              </a:solidFill>
              <a:effectLst/>
              <a:uLnTx/>
              <a:uFillTx/>
              <a:latin typeface="Lato Light"/>
              <a:ea typeface="+mn-ea"/>
              <a:cs typeface="+mn-cs"/>
            </a:endParaRPr>
          </a:p>
        </p:txBody>
      </p:sp>
      <p:sp>
        <p:nvSpPr>
          <p:cNvPr id="31" name="pole tekstowe 30">
            <a:extLst>
              <a:ext uri="{FF2B5EF4-FFF2-40B4-BE49-F238E27FC236}">
                <a16:creationId xmlns:a16="http://schemas.microsoft.com/office/drawing/2014/main" id="{3A4D7C14-1816-B407-A8B4-02AAF1A15C8B}"/>
              </a:ext>
            </a:extLst>
          </p:cNvPr>
          <p:cNvSpPr txBox="1"/>
          <p:nvPr/>
        </p:nvSpPr>
        <p:spPr>
          <a:xfrm>
            <a:off x="979608" y="2814308"/>
            <a:ext cx="8124227" cy="369332"/>
          </a:xfrm>
          <a:prstGeom prst="rect">
            <a:avLst/>
          </a:prstGeom>
        </p:spPr>
        <p:txBody>
          <a:bodyPr wrap="square" lIns="0" tIns="0" rIns="0" bIns="0">
            <a:spAutoFit/>
          </a:bodyPr>
          <a:lstStyle>
            <a:defPPr>
              <a:defRPr lang="pl-PL"/>
            </a:defPPr>
            <a:lvl1pPr algn="ctr" defTabSz="914400">
              <a:buClr>
                <a:srgbClr val="18B022"/>
              </a:buClr>
              <a:buSzPct val="100000"/>
              <a:defRPr sz="3200" b="0" i="0" kern="0" baseline="0">
                <a:solidFill>
                  <a:schemeClr val="tx1">
                    <a:lumMod val="75000"/>
                  </a:schemeClr>
                </a:solidFill>
                <a:latin typeface="Lato Medium"/>
                <a:cs typeface="Lato Medium"/>
              </a:defRPr>
            </a:lvl1pPr>
            <a:lvl2pPr marL="1485900" indent="-571500">
              <a:buClr>
                <a:srgbClr val="18B022"/>
              </a:buClr>
              <a:buFont typeface="Wingdings" pitchFamily="2" charset="2"/>
              <a:buChar char="§"/>
              <a:defRPr sz="4000">
                <a:solidFill>
                  <a:schemeClr val="tx1">
                    <a:lumMod val="75000"/>
                    <a:lumOff val="25000"/>
                  </a:schemeClr>
                </a:solidFill>
              </a:defRPr>
            </a:lvl2pPr>
            <a:lvl3pPr marL="1109107">
              <a:buClr>
                <a:srgbClr val="18B022"/>
              </a:buClr>
              <a:defRPr sz="3600">
                <a:solidFill>
                  <a:schemeClr val="tx1">
                    <a:lumMod val="75000"/>
                    <a:lumOff val="25000"/>
                  </a:schemeClr>
                </a:solidFill>
              </a:defRPr>
            </a:lvl3pPr>
            <a:lvl4pPr marL="1663660">
              <a:buClr>
                <a:srgbClr val="18B022"/>
              </a:buClr>
              <a:defRPr sz="3200">
                <a:solidFill>
                  <a:schemeClr val="tx1">
                    <a:lumMod val="75000"/>
                    <a:lumOff val="25000"/>
                  </a:schemeClr>
                </a:solidFill>
              </a:defRPr>
            </a:lvl4pPr>
            <a:lvl5pPr marL="2218214">
              <a:buClr>
                <a:srgbClr val="18B022"/>
              </a:buClr>
              <a:defRPr sz="2800">
                <a:solidFill>
                  <a:schemeClr val="tx1">
                    <a:lumMod val="75000"/>
                    <a:lumOff val="25000"/>
                  </a:schemeClr>
                </a:solidFill>
              </a:defRPr>
            </a:lvl5pPr>
            <a:lvl6pPr marL="2772767">
              <a:defRPr sz="3600"/>
            </a:lvl6pPr>
            <a:lvl7pPr marL="3327321">
              <a:defRPr sz="3600"/>
            </a:lvl7pPr>
            <a:lvl8pPr marL="3881874">
              <a:defRPr sz="3600"/>
            </a:lvl8pPr>
            <a:lvl9pPr marL="4436428">
              <a:defRPr sz="3600"/>
            </a:lvl9pPr>
          </a:lstStyle>
          <a:p>
            <a:pPr marL="0" marR="0" lvl="0" indent="0" algn="l" defTabSz="914400" rtl="0" eaLnBrk="1" fontAlgn="auto" latinLnBrk="0" hangingPunct="1">
              <a:lnSpc>
                <a:spcPct val="100000"/>
              </a:lnSpc>
              <a:spcBef>
                <a:spcPts val="0"/>
              </a:spcBef>
              <a:spcAft>
                <a:spcPts val="0"/>
              </a:spcAft>
              <a:buClr>
                <a:srgbClr val="18B022"/>
              </a:buClr>
              <a:buSzPct val="100000"/>
              <a:buFontTx/>
              <a:buNone/>
              <a:tabLst/>
              <a:defRPr sz="2400" b="1" i="0" u="none" strike="noStrike" kern="1200" baseline="0">
                <a:solidFill>
                  <a:srgbClr val="000000"/>
                </a:solidFill>
                <a:latin typeface="+mn-lt"/>
                <a:ea typeface="+mn-ea"/>
                <a:cs typeface="+mn-cs"/>
              </a:defRPr>
            </a:pPr>
            <a:r>
              <a:rPr kumimoji="0" lang="pl-PL" sz="2400" b="1" i="0" u="none" strike="noStrike" kern="1200" cap="none" spc="0" normalizeH="0" baseline="0" noProof="0" dirty="0">
                <a:ln>
                  <a:noFill/>
                </a:ln>
                <a:solidFill>
                  <a:srgbClr val="003282">
                    <a:lumMod val="75000"/>
                  </a:srgbClr>
                </a:solidFill>
                <a:effectLst/>
                <a:uLnTx/>
                <a:uFillTx/>
                <a:latin typeface="Lato"/>
                <a:ea typeface="+mn-ea"/>
                <a:cs typeface="Lato Medium"/>
              </a:rPr>
              <a:t>Nakłady z lat 2016 - 2020 w mln zł</a:t>
            </a:r>
            <a:endParaRPr kumimoji="0" lang="en-GB" sz="2400" b="1" i="0" u="none" strike="noStrike" kern="1200" cap="none" spc="0" normalizeH="0" baseline="0" noProof="0" dirty="0">
              <a:ln>
                <a:noFill/>
              </a:ln>
              <a:solidFill>
                <a:srgbClr val="003282">
                  <a:lumMod val="75000"/>
                </a:srgbClr>
              </a:solidFill>
              <a:effectLst/>
              <a:uLnTx/>
              <a:uFillTx/>
              <a:latin typeface="Lato"/>
              <a:ea typeface="+mn-ea"/>
              <a:cs typeface="Lato Medium"/>
            </a:endParaRPr>
          </a:p>
        </p:txBody>
      </p:sp>
      <p:sp>
        <p:nvSpPr>
          <p:cNvPr id="36" name="Prostokąt zaokrąglony 47">
            <a:extLst>
              <a:ext uri="{FF2B5EF4-FFF2-40B4-BE49-F238E27FC236}">
                <a16:creationId xmlns:a16="http://schemas.microsoft.com/office/drawing/2014/main" id="{2A2C5165-AC55-FD60-06B1-1D432C6B21F5}"/>
              </a:ext>
            </a:extLst>
          </p:cNvPr>
          <p:cNvSpPr/>
          <p:nvPr/>
        </p:nvSpPr>
        <p:spPr>
          <a:xfrm>
            <a:off x="798367" y="8027576"/>
            <a:ext cx="5004000" cy="504897"/>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dirty="0">
              <a:ln>
                <a:noFill/>
              </a:ln>
              <a:solidFill>
                <a:prstClr val="white"/>
              </a:solidFill>
              <a:effectLst/>
              <a:uLnTx/>
              <a:uFillTx/>
              <a:latin typeface="Lato Light"/>
              <a:ea typeface="+mn-ea"/>
              <a:cs typeface="+mn-cs"/>
            </a:endParaRPr>
          </a:p>
        </p:txBody>
      </p:sp>
      <p:sp>
        <p:nvSpPr>
          <p:cNvPr id="37" name="pole tekstowe 36">
            <a:extLst>
              <a:ext uri="{FF2B5EF4-FFF2-40B4-BE49-F238E27FC236}">
                <a16:creationId xmlns:a16="http://schemas.microsoft.com/office/drawing/2014/main" id="{49DC1161-DB16-6164-35CE-42B74FACFC7A}"/>
              </a:ext>
            </a:extLst>
          </p:cNvPr>
          <p:cNvSpPr txBox="1"/>
          <p:nvPr/>
        </p:nvSpPr>
        <p:spPr>
          <a:xfrm>
            <a:off x="979609" y="8088339"/>
            <a:ext cx="5307736" cy="369332"/>
          </a:xfrm>
          <a:prstGeom prst="rect">
            <a:avLst/>
          </a:prstGeom>
        </p:spPr>
        <p:txBody>
          <a:bodyPr wrap="square" lIns="0" tIns="0" rIns="0" bIns="0">
            <a:spAutoFit/>
          </a:bodyPr>
          <a:lstStyle>
            <a:defPPr>
              <a:defRPr lang="pl-PL"/>
            </a:defPPr>
            <a:lvl1pPr algn="ctr" defTabSz="914400">
              <a:buClr>
                <a:srgbClr val="18B022"/>
              </a:buClr>
              <a:buSzPct val="100000"/>
              <a:defRPr sz="3200" b="0" i="0" kern="0" baseline="0">
                <a:solidFill>
                  <a:schemeClr val="tx1">
                    <a:lumMod val="75000"/>
                  </a:schemeClr>
                </a:solidFill>
                <a:latin typeface="Lato Medium"/>
                <a:cs typeface="Lato Medium"/>
              </a:defRPr>
            </a:lvl1pPr>
            <a:lvl2pPr marL="1485900" indent="-571500">
              <a:buClr>
                <a:srgbClr val="18B022"/>
              </a:buClr>
              <a:buFont typeface="Wingdings" pitchFamily="2" charset="2"/>
              <a:buChar char="§"/>
              <a:defRPr sz="4000">
                <a:solidFill>
                  <a:schemeClr val="tx1">
                    <a:lumMod val="75000"/>
                    <a:lumOff val="25000"/>
                  </a:schemeClr>
                </a:solidFill>
              </a:defRPr>
            </a:lvl2pPr>
            <a:lvl3pPr marL="1109107">
              <a:buClr>
                <a:srgbClr val="18B022"/>
              </a:buClr>
              <a:defRPr sz="3600">
                <a:solidFill>
                  <a:schemeClr val="tx1">
                    <a:lumMod val="75000"/>
                    <a:lumOff val="25000"/>
                  </a:schemeClr>
                </a:solidFill>
              </a:defRPr>
            </a:lvl3pPr>
            <a:lvl4pPr marL="1663660">
              <a:buClr>
                <a:srgbClr val="18B022"/>
              </a:buClr>
              <a:defRPr sz="3200">
                <a:solidFill>
                  <a:schemeClr val="tx1">
                    <a:lumMod val="75000"/>
                    <a:lumOff val="25000"/>
                  </a:schemeClr>
                </a:solidFill>
              </a:defRPr>
            </a:lvl4pPr>
            <a:lvl5pPr marL="2218214">
              <a:buClr>
                <a:srgbClr val="18B022"/>
              </a:buClr>
              <a:defRPr sz="2800">
                <a:solidFill>
                  <a:schemeClr val="tx1">
                    <a:lumMod val="75000"/>
                    <a:lumOff val="25000"/>
                  </a:schemeClr>
                </a:solidFill>
              </a:defRPr>
            </a:lvl5pPr>
            <a:lvl6pPr marL="2772767">
              <a:defRPr sz="3600"/>
            </a:lvl6pPr>
            <a:lvl7pPr marL="3327321">
              <a:defRPr sz="3600"/>
            </a:lvl7pPr>
            <a:lvl8pPr marL="3881874">
              <a:defRPr sz="3600"/>
            </a:lvl8pPr>
            <a:lvl9pPr marL="4436428">
              <a:defRPr sz="3600"/>
            </a:lvl9pPr>
          </a:lstStyle>
          <a:p>
            <a:pPr marL="0" marR="0" lvl="0" indent="0" algn="l" defTabSz="914400" rtl="0" eaLnBrk="1" fontAlgn="auto" latinLnBrk="0" hangingPunct="1">
              <a:lnSpc>
                <a:spcPct val="100000"/>
              </a:lnSpc>
              <a:spcBef>
                <a:spcPts val="0"/>
              </a:spcBef>
              <a:spcAft>
                <a:spcPts val="0"/>
              </a:spcAft>
              <a:buClr>
                <a:srgbClr val="18B022"/>
              </a:buClr>
              <a:buSzPct val="100000"/>
              <a:buFontTx/>
              <a:buNone/>
              <a:tabLst/>
              <a:defRPr sz="2400" b="1" i="0" u="none" strike="noStrike" kern="1200" baseline="0">
                <a:solidFill>
                  <a:srgbClr val="000000"/>
                </a:solidFill>
                <a:latin typeface="+mn-lt"/>
                <a:ea typeface="+mn-ea"/>
                <a:cs typeface="+mn-cs"/>
              </a:defRPr>
            </a:pPr>
            <a:r>
              <a:rPr kumimoji="0" lang="pl-PL" sz="2400" b="1" i="0" u="none" strike="noStrike" kern="1200" cap="none" spc="0" normalizeH="0" baseline="0" noProof="0" dirty="0">
                <a:ln>
                  <a:noFill/>
                </a:ln>
                <a:solidFill>
                  <a:srgbClr val="003282">
                    <a:lumMod val="75000"/>
                  </a:srgbClr>
                </a:solidFill>
                <a:effectLst/>
                <a:uLnTx/>
                <a:uFillTx/>
                <a:latin typeface="Lato"/>
                <a:ea typeface="+mn-ea"/>
                <a:cs typeface="Lato Medium"/>
              </a:rPr>
              <a:t>Nakłady z lat 2021 – 2025 w mln zł</a:t>
            </a:r>
          </a:p>
        </p:txBody>
      </p:sp>
      <p:graphicFrame>
        <p:nvGraphicFramePr>
          <p:cNvPr id="2" name="Wykres 1">
            <a:extLst>
              <a:ext uri="{FF2B5EF4-FFF2-40B4-BE49-F238E27FC236}">
                <a16:creationId xmlns:a16="http://schemas.microsoft.com/office/drawing/2014/main" id="{801B159E-3D4C-961D-DEAC-E8D890A0AF75}"/>
              </a:ext>
            </a:extLst>
          </p:cNvPr>
          <p:cNvGraphicFramePr>
            <a:graphicFrameLocks/>
          </p:cNvGraphicFramePr>
          <p:nvPr>
            <p:extLst>
              <p:ext uri="{D42A27DB-BD31-4B8C-83A1-F6EECF244321}">
                <p14:modId xmlns:p14="http://schemas.microsoft.com/office/powerpoint/2010/main" val="2534407221"/>
              </p:ext>
            </p:extLst>
          </p:nvPr>
        </p:nvGraphicFramePr>
        <p:xfrm>
          <a:off x="1030760" y="3834316"/>
          <a:ext cx="5687832" cy="3671756"/>
        </p:xfrm>
        <a:graphic>
          <a:graphicData uri="http://schemas.openxmlformats.org/drawingml/2006/chart">
            <c:chart xmlns:c="http://schemas.openxmlformats.org/drawingml/2006/chart" xmlns:r="http://schemas.openxmlformats.org/officeDocument/2006/relationships" r:id="rId5"/>
          </a:graphicData>
        </a:graphic>
      </p:graphicFrame>
      <p:sp>
        <p:nvSpPr>
          <p:cNvPr id="10" name="Prostokąt zaokrąglony 47">
            <a:extLst>
              <a:ext uri="{FF2B5EF4-FFF2-40B4-BE49-F238E27FC236}">
                <a16:creationId xmlns:a16="http://schemas.microsoft.com/office/drawing/2014/main" id="{45345200-D678-2E8B-F029-23CAEA6FC5F1}"/>
              </a:ext>
            </a:extLst>
          </p:cNvPr>
          <p:cNvSpPr/>
          <p:nvPr/>
        </p:nvSpPr>
        <p:spPr>
          <a:xfrm>
            <a:off x="7727504" y="2680695"/>
            <a:ext cx="10296000" cy="504897"/>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prstClr val="white"/>
              </a:solidFill>
              <a:effectLst/>
              <a:uLnTx/>
              <a:uFillTx/>
              <a:latin typeface="Lato Light"/>
              <a:ea typeface="+mn-ea"/>
              <a:cs typeface="+mn-cs"/>
            </a:endParaRPr>
          </a:p>
        </p:txBody>
      </p:sp>
      <p:sp>
        <p:nvSpPr>
          <p:cNvPr id="11" name="pole tekstowe 10">
            <a:extLst>
              <a:ext uri="{FF2B5EF4-FFF2-40B4-BE49-F238E27FC236}">
                <a16:creationId xmlns:a16="http://schemas.microsoft.com/office/drawing/2014/main" id="{88583072-3E15-D4C6-1823-5A643722C647}"/>
              </a:ext>
            </a:extLst>
          </p:cNvPr>
          <p:cNvSpPr txBox="1"/>
          <p:nvPr/>
        </p:nvSpPr>
        <p:spPr>
          <a:xfrm>
            <a:off x="7908745" y="2741459"/>
            <a:ext cx="11916103" cy="369332"/>
          </a:xfrm>
          <a:prstGeom prst="rect">
            <a:avLst/>
          </a:prstGeom>
        </p:spPr>
        <p:txBody>
          <a:bodyPr wrap="square" lIns="0" tIns="0" rIns="0" bIns="0">
            <a:spAutoFit/>
          </a:bodyPr>
          <a:lstStyle>
            <a:defPPr>
              <a:defRPr lang="pl-PL"/>
            </a:defPPr>
            <a:lvl1pPr algn="ctr" defTabSz="914400">
              <a:buClr>
                <a:srgbClr val="18B022"/>
              </a:buClr>
              <a:buSzPct val="100000"/>
              <a:defRPr sz="3200" b="0" i="0" kern="0" baseline="0">
                <a:solidFill>
                  <a:schemeClr val="tx1">
                    <a:lumMod val="75000"/>
                  </a:schemeClr>
                </a:solidFill>
                <a:latin typeface="Lato Medium"/>
                <a:cs typeface="Lato Medium"/>
              </a:defRPr>
            </a:lvl1pPr>
            <a:lvl2pPr marL="1485900" indent="-571500">
              <a:buClr>
                <a:srgbClr val="18B022"/>
              </a:buClr>
              <a:buFont typeface="Wingdings" pitchFamily="2" charset="2"/>
              <a:buChar char="§"/>
              <a:defRPr sz="4000">
                <a:solidFill>
                  <a:schemeClr val="tx1">
                    <a:lumMod val="75000"/>
                    <a:lumOff val="25000"/>
                  </a:schemeClr>
                </a:solidFill>
              </a:defRPr>
            </a:lvl2pPr>
            <a:lvl3pPr marL="1109107">
              <a:buClr>
                <a:srgbClr val="18B022"/>
              </a:buClr>
              <a:defRPr sz="3600">
                <a:solidFill>
                  <a:schemeClr val="tx1">
                    <a:lumMod val="75000"/>
                    <a:lumOff val="25000"/>
                  </a:schemeClr>
                </a:solidFill>
              </a:defRPr>
            </a:lvl3pPr>
            <a:lvl4pPr marL="1663660">
              <a:buClr>
                <a:srgbClr val="18B022"/>
              </a:buClr>
              <a:defRPr sz="3200">
                <a:solidFill>
                  <a:schemeClr val="tx1">
                    <a:lumMod val="75000"/>
                    <a:lumOff val="25000"/>
                  </a:schemeClr>
                </a:solidFill>
              </a:defRPr>
            </a:lvl4pPr>
            <a:lvl5pPr marL="2218214">
              <a:buClr>
                <a:srgbClr val="18B022"/>
              </a:buClr>
              <a:defRPr sz="2800">
                <a:solidFill>
                  <a:schemeClr val="tx1">
                    <a:lumMod val="75000"/>
                    <a:lumOff val="25000"/>
                  </a:schemeClr>
                </a:solidFill>
              </a:defRPr>
            </a:lvl5pPr>
            <a:lvl6pPr marL="2772767">
              <a:defRPr sz="3600"/>
            </a:lvl6pPr>
            <a:lvl7pPr marL="3327321">
              <a:defRPr sz="3600"/>
            </a:lvl7pPr>
            <a:lvl8pPr marL="3881874">
              <a:defRPr sz="3600"/>
            </a:lvl8pPr>
            <a:lvl9pPr marL="4436428">
              <a:defRPr sz="3600"/>
            </a:lvl9pPr>
          </a:lstStyle>
          <a:p>
            <a:pPr marL="0" marR="0" lvl="0" indent="0" algn="l" defTabSz="914400" rtl="0" eaLnBrk="1" fontAlgn="auto" latinLnBrk="0" hangingPunct="1">
              <a:lnSpc>
                <a:spcPct val="100000"/>
              </a:lnSpc>
              <a:spcBef>
                <a:spcPts val="0"/>
              </a:spcBef>
              <a:spcAft>
                <a:spcPts val="0"/>
              </a:spcAft>
              <a:buClr>
                <a:srgbClr val="18B022"/>
              </a:buClr>
              <a:buSzPct val="100000"/>
              <a:buFontTx/>
              <a:buNone/>
              <a:tabLst/>
              <a:defRPr sz="2400" b="1" i="0" u="none" strike="noStrike" kern="1200" baseline="0">
                <a:solidFill>
                  <a:srgbClr val="000000"/>
                </a:solidFill>
                <a:latin typeface="+mn-lt"/>
                <a:ea typeface="+mn-ea"/>
                <a:cs typeface="+mn-cs"/>
              </a:defRPr>
            </a:pPr>
            <a:r>
              <a:rPr kumimoji="0" lang="pl-PL" sz="2400" b="1" i="0" u="none" strike="noStrike" kern="1200" cap="none" spc="0" normalizeH="0" baseline="0" noProof="0" dirty="0">
                <a:ln>
                  <a:noFill/>
                </a:ln>
                <a:solidFill>
                  <a:srgbClr val="003282">
                    <a:lumMod val="75000"/>
                  </a:srgbClr>
                </a:solidFill>
                <a:effectLst/>
                <a:uLnTx/>
                <a:uFillTx/>
                <a:latin typeface="Lato"/>
                <a:ea typeface="+mn-ea"/>
                <a:cs typeface="Lato Medium"/>
              </a:rPr>
              <a:t>Stosunek spłat w kolejnych latach obsługi do nakładów z lat  2016 - 2020</a:t>
            </a:r>
          </a:p>
        </p:txBody>
      </p:sp>
      <p:sp>
        <p:nvSpPr>
          <p:cNvPr id="13" name="Prostokąt zaokrąglony 47">
            <a:extLst>
              <a:ext uri="{FF2B5EF4-FFF2-40B4-BE49-F238E27FC236}">
                <a16:creationId xmlns:a16="http://schemas.microsoft.com/office/drawing/2014/main" id="{096714E1-4B96-EF72-66A7-AFCD3EFAE0E3}"/>
              </a:ext>
            </a:extLst>
          </p:cNvPr>
          <p:cNvSpPr/>
          <p:nvPr/>
        </p:nvSpPr>
        <p:spPr>
          <a:xfrm>
            <a:off x="7727504" y="8082136"/>
            <a:ext cx="10296000" cy="504897"/>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prstClr val="white"/>
              </a:solidFill>
              <a:effectLst/>
              <a:uLnTx/>
              <a:uFillTx/>
              <a:latin typeface="Lato Light"/>
              <a:ea typeface="+mn-ea"/>
              <a:cs typeface="+mn-cs"/>
            </a:endParaRPr>
          </a:p>
        </p:txBody>
      </p:sp>
      <p:sp>
        <p:nvSpPr>
          <p:cNvPr id="14" name="pole tekstowe 13">
            <a:extLst>
              <a:ext uri="{FF2B5EF4-FFF2-40B4-BE49-F238E27FC236}">
                <a16:creationId xmlns:a16="http://schemas.microsoft.com/office/drawing/2014/main" id="{D750C691-D9BC-BEB8-D8E9-660D7C64ED3F}"/>
              </a:ext>
            </a:extLst>
          </p:cNvPr>
          <p:cNvSpPr txBox="1"/>
          <p:nvPr/>
        </p:nvSpPr>
        <p:spPr>
          <a:xfrm>
            <a:off x="7908745" y="8142900"/>
            <a:ext cx="11916103" cy="369332"/>
          </a:xfrm>
          <a:prstGeom prst="rect">
            <a:avLst/>
          </a:prstGeom>
        </p:spPr>
        <p:txBody>
          <a:bodyPr wrap="square" lIns="0" tIns="0" rIns="0" bIns="0">
            <a:spAutoFit/>
          </a:bodyPr>
          <a:lstStyle>
            <a:defPPr>
              <a:defRPr lang="pl-PL"/>
            </a:defPPr>
            <a:lvl1pPr algn="ctr" defTabSz="914400">
              <a:buClr>
                <a:srgbClr val="18B022"/>
              </a:buClr>
              <a:buSzPct val="100000"/>
              <a:defRPr sz="3200" b="0" i="0" kern="0" baseline="0">
                <a:solidFill>
                  <a:schemeClr val="tx1">
                    <a:lumMod val="75000"/>
                  </a:schemeClr>
                </a:solidFill>
                <a:latin typeface="Lato Medium"/>
                <a:cs typeface="Lato Medium"/>
              </a:defRPr>
            </a:lvl1pPr>
            <a:lvl2pPr marL="1485900" indent="-571500">
              <a:buClr>
                <a:srgbClr val="18B022"/>
              </a:buClr>
              <a:buFont typeface="Wingdings" pitchFamily="2" charset="2"/>
              <a:buChar char="§"/>
              <a:defRPr sz="4000">
                <a:solidFill>
                  <a:schemeClr val="tx1">
                    <a:lumMod val="75000"/>
                    <a:lumOff val="25000"/>
                  </a:schemeClr>
                </a:solidFill>
              </a:defRPr>
            </a:lvl2pPr>
            <a:lvl3pPr marL="1109107">
              <a:buClr>
                <a:srgbClr val="18B022"/>
              </a:buClr>
              <a:defRPr sz="3600">
                <a:solidFill>
                  <a:schemeClr val="tx1">
                    <a:lumMod val="75000"/>
                    <a:lumOff val="25000"/>
                  </a:schemeClr>
                </a:solidFill>
              </a:defRPr>
            </a:lvl3pPr>
            <a:lvl4pPr marL="1663660">
              <a:buClr>
                <a:srgbClr val="18B022"/>
              </a:buClr>
              <a:defRPr sz="3200">
                <a:solidFill>
                  <a:schemeClr val="tx1">
                    <a:lumMod val="75000"/>
                    <a:lumOff val="25000"/>
                  </a:schemeClr>
                </a:solidFill>
              </a:defRPr>
            </a:lvl4pPr>
            <a:lvl5pPr marL="2218214">
              <a:buClr>
                <a:srgbClr val="18B022"/>
              </a:buClr>
              <a:defRPr sz="2800">
                <a:solidFill>
                  <a:schemeClr val="tx1">
                    <a:lumMod val="75000"/>
                    <a:lumOff val="25000"/>
                  </a:schemeClr>
                </a:solidFill>
              </a:defRPr>
            </a:lvl5pPr>
            <a:lvl6pPr marL="2772767">
              <a:defRPr sz="3600"/>
            </a:lvl6pPr>
            <a:lvl7pPr marL="3327321">
              <a:defRPr sz="3600"/>
            </a:lvl7pPr>
            <a:lvl8pPr marL="3881874">
              <a:defRPr sz="3600"/>
            </a:lvl8pPr>
            <a:lvl9pPr marL="4436428">
              <a:defRPr sz="3600"/>
            </a:lvl9pPr>
          </a:lstStyle>
          <a:p>
            <a:pPr marL="0" marR="0" lvl="0" indent="0" algn="l" defTabSz="914400" rtl="0" eaLnBrk="1" fontAlgn="auto" latinLnBrk="0" hangingPunct="1">
              <a:lnSpc>
                <a:spcPct val="100000"/>
              </a:lnSpc>
              <a:spcBef>
                <a:spcPts val="0"/>
              </a:spcBef>
              <a:spcAft>
                <a:spcPts val="0"/>
              </a:spcAft>
              <a:buClr>
                <a:srgbClr val="18B022"/>
              </a:buClr>
              <a:buSzPct val="100000"/>
              <a:buFontTx/>
              <a:buNone/>
              <a:tabLst/>
              <a:defRPr sz="2400" b="1" i="0" u="none" strike="noStrike" kern="1200" baseline="0">
                <a:solidFill>
                  <a:srgbClr val="000000"/>
                </a:solidFill>
                <a:latin typeface="+mn-lt"/>
                <a:ea typeface="+mn-ea"/>
                <a:cs typeface="+mn-cs"/>
              </a:defRPr>
            </a:pPr>
            <a:r>
              <a:rPr kumimoji="0" lang="pl-PL" sz="2400" b="1" i="0" u="none" strike="noStrike" kern="1200" cap="none" spc="0" normalizeH="0" baseline="0" noProof="0" dirty="0">
                <a:ln>
                  <a:noFill/>
                </a:ln>
                <a:solidFill>
                  <a:srgbClr val="003282">
                    <a:lumMod val="75000"/>
                  </a:srgbClr>
                </a:solidFill>
                <a:effectLst/>
                <a:uLnTx/>
                <a:uFillTx/>
                <a:latin typeface="Lato"/>
                <a:ea typeface="+mn-ea"/>
                <a:cs typeface="Lato Medium"/>
              </a:rPr>
              <a:t>Stosunek spłat w kolejnych latach obsługi do nakładów z lat 2021 – 2025</a:t>
            </a:r>
          </a:p>
        </p:txBody>
      </p:sp>
      <p:graphicFrame>
        <p:nvGraphicFramePr>
          <p:cNvPr id="3" name="Wykres 2">
            <a:extLst>
              <a:ext uri="{FF2B5EF4-FFF2-40B4-BE49-F238E27FC236}">
                <a16:creationId xmlns:a16="http://schemas.microsoft.com/office/drawing/2014/main" id="{644CCF1B-546E-4E30-B6F5-92DF428EEF23}"/>
              </a:ext>
            </a:extLst>
          </p:cNvPr>
          <p:cNvGraphicFramePr>
            <a:graphicFrameLocks/>
          </p:cNvGraphicFramePr>
          <p:nvPr>
            <p:extLst>
              <p:ext uri="{D42A27DB-BD31-4B8C-83A1-F6EECF244321}">
                <p14:modId xmlns:p14="http://schemas.microsoft.com/office/powerpoint/2010/main" val="1223949455"/>
              </p:ext>
            </p:extLst>
          </p:nvPr>
        </p:nvGraphicFramePr>
        <p:xfrm>
          <a:off x="7524751" y="3396450"/>
          <a:ext cx="15500749" cy="431489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Wykres 15">
            <a:extLst>
              <a:ext uri="{FF2B5EF4-FFF2-40B4-BE49-F238E27FC236}">
                <a16:creationId xmlns:a16="http://schemas.microsoft.com/office/drawing/2014/main" id="{0DD512EA-583A-4AA5-B944-6BDA6564666A}"/>
              </a:ext>
            </a:extLst>
          </p:cNvPr>
          <p:cNvGraphicFramePr>
            <a:graphicFrameLocks/>
          </p:cNvGraphicFramePr>
          <p:nvPr>
            <p:extLst>
              <p:ext uri="{D42A27DB-BD31-4B8C-83A1-F6EECF244321}">
                <p14:modId xmlns:p14="http://schemas.microsoft.com/office/powerpoint/2010/main" val="3721702479"/>
              </p:ext>
            </p:extLst>
          </p:nvPr>
        </p:nvGraphicFramePr>
        <p:xfrm>
          <a:off x="7727504" y="8566526"/>
          <a:ext cx="15297996" cy="441087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Wykres 17">
            <a:extLst>
              <a:ext uri="{FF2B5EF4-FFF2-40B4-BE49-F238E27FC236}">
                <a16:creationId xmlns:a16="http://schemas.microsoft.com/office/drawing/2014/main" id="{40C28597-F6C2-4B8E-B045-E6540B4C79EF}"/>
              </a:ext>
            </a:extLst>
          </p:cNvPr>
          <p:cNvGraphicFramePr>
            <a:graphicFrameLocks/>
          </p:cNvGraphicFramePr>
          <p:nvPr>
            <p:extLst>
              <p:ext uri="{D42A27DB-BD31-4B8C-83A1-F6EECF244321}">
                <p14:modId xmlns:p14="http://schemas.microsoft.com/office/powerpoint/2010/main" val="584100967"/>
              </p:ext>
            </p:extLst>
          </p:nvPr>
        </p:nvGraphicFramePr>
        <p:xfrm>
          <a:off x="976191" y="8705251"/>
          <a:ext cx="5742401" cy="427215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476426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rostokąt 31">
            <a:extLst>
              <a:ext uri="{FF2B5EF4-FFF2-40B4-BE49-F238E27FC236}">
                <a16:creationId xmlns:a16="http://schemas.microsoft.com/office/drawing/2014/main" id="{D1C56EC8-914A-85B6-63D7-D5B1E52DF792}"/>
              </a:ext>
            </a:extLst>
          </p:cNvPr>
          <p:cNvSpPr/>
          <p:nvPr/>
        </p:nvSpPr>
        <p:spPr>
          <a:xfrm>
            <a:off x="533993" y="2502355"/>
            <a:ext cx="23316014" cy="10721850"/>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pic>
        <p:nvPicPr>
          <p:cNvPr id="6" name="Obraz 5" descr="Drapacze chmur pokazywane z widoku w górę">
            <a:extLst>
              <a:ext uri="{FF2B5EF4-FFF2-40B4-BE49-F238E27FC236}">
                <a16:creationId xmlns:a16="http://schemas.microsoft.com/office/drawing/2014/main" id="{1999A814-6628-A8C6-DC42-36D9EF2F87AF}"/>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7" name="Prostokąt 6">
            <a:extLst>
              <a:ext uri="{FF2B5EF4-FFF2-40B4-BE49-F238E27FC236}">
                <a16:creationId xmlns:a16="http://schemas.microsoft.com/office/drawing/2014/main" id="{87B78CC0-BDAC-9BFE-0D89-262CC0D3DB86}"/>
              </a:ext>
            </a:extLst>
          </p:cNvPr>
          <p:cNvSpPr/>
          <p:nvPr/>
        </p:nvSpPr>
        <p:spPr>
          <a:xfrm>
            <a:off x="0" y="-1"/>
            <a:ext cx="24384000" cy="2083981"/>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3282"/>
              </a:solidFill>
              <a:effectLst/>
              <a:uLnTx/>
              <a:uFillTx/>
              <a:latin typeface="Lato Light"/>
              <a:ea typeface="+mn-ea"/>
              <a:cs typeface="+mn-cs"/>
            </a:endParaRPr>
          </a:p>
        </p:txBody>
      </p:sp>
      <p:sp>
        <p:nvSpPr>
          <p:cNvPr id="8" name="pole tekstowe 7">
            <a:extLst>
              <a:ext uri="{FF2B5EF4-FFF2-40B4-BE49-F238E27FC236}">
                <a16:creationId xmlns:a16="http://schemas.microsoft.com/office/drawing/2014/main" id="{D92D60D4-524B-6C94-5353-5F6CE34EEE0F}"/>
              </a:ext>
            </a:extLst>
          </p:cNvPr>
          <p:cNvSpPr txBox="1"/>
          <p:nvPr/>
        </p:nvSpPr>
        <p:spPr>
          <a:xfrm>
            <a:off x="533992" y="914994"/>
            <a:ext cx="20875031" cy="707886"/>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dirty="0">
                <a:ln>
                  <a:noFill/>
                </a:ln>
                <a:solidFill>
                  <a:srgbClr val="007DFA">
                    <a:lumMod val="20000"/>
                    <a:lumOff val="80000"/>
                  </a:srgbClr>
                </a:solidFill>
                <a:effectLst/>
                <a:uLnTx/>
                <a:uFillTx/>
                <a:latin typeface="Lato"/>
                <a:ea typeface="+mn-ea"/>
                <a:cs typeface="+mn-cs"/>
              </a:rPr>
              <a:t>Grupa KRUK – spłaty historyczne</a:t>
            </a:r>
          </a:p>
        </p:txBody>
      </p:sp>
      <p:pic>
        <p:nvPicPr>
          <p:cNvPr id="9" name="Grafika 8">
            <a:extLst>
              <a:ext uri="{FF2B5EF4-FFF2-40B4-BE49-F238E27FC236}">
                <a16:creationId xmlns:a16="http://schemas.microsoft.com/office/drawing/2014/main" id="{1C7EBF68-161F-0EDF-D711-5B6A87B1B4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85086" y="491795"/>
            <a:ext cx="1364921" cy="1075833"/>
          </a:xfrm>
          <a:prstGeom prst="rect">
            <a:avLst/>
          </a:prstGeom>
        </p:spPr>
      </p:pic>
      <p:sp>
        <p:nvSpPr>
          <p:cNvPr id="30" name="Prostokąt zaokrąglony 47">
            <a:extLst>
              <a:ext uri="{FF2B5EF4-FFF2-40B4-BE49-F238E27FC236}">
                <a16:creationId xmlns:a16="http://schemas.microsoft.com/office/drawing/2014/main" id="{2B2EF242-C3C9-B2BB-627C-7CD488986DC8}"/>
              </a:ext>
            </a:extLst>
          </p:cNvPr>
          <p:cNvSpPr/>
          <p:nvPr/>
        </p:nvSpPr>
        <p:spPr>
          <a:xfrm>
            <a:off x="798366" y="2752703"/>
            <a:ext cx="5940000" cy="504897"/>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prstClr val="white"/>
              </a:solidFill>
              <a:effectLst/>
              <a:uLnTx/>
              <a:uFillTx/>
              <a:latin typeface="Lato Light"/>
              <a:ea typeface="+mn-ea"/>
              <a:cs typeface="+mn-cs"/>
            </a:endParaRPr>
          </a:p>
        </p:txBody>
      </p:sp>
      <p:sp>
        <p:nvSpPr>
          <p:cNvPr id="31" name="pole tekstowe 30">
            <a:extLst>
              <a:ext uri="{FF2B5EF4-FFF2-40B4-BE49-F238E27FC236}">
                <a16:creationId xmlns:a16="http://schemas.microsoft.com/office/drawing/2014/main" id="{3A4D7C14-1816-B407-A8B4-02AAF1A15C8B}"/>
              </a:ext>
            </a:extLst>
          </p:cNvPr>
          <p:cNvSpPr txBox="1"/>
          <p:nvPr/>
        </p:nvSpPr>
        <p:spPr>
          <a:xfrm>
            <a:off x="979608" y="2825552"/>
            <a:ext cx="9124160" cy="369332"/>
          </a:xfrm>
          <a:prstGeom prst="rect">
            <a:avLst/>
          </a:prstGeom>
        </p:spPr>
        <p:txBody>
          <a:bodyPr wrap="square" lIns="0" tIns="0" rIns="0" bIns="0">
            <a:spAutoFit/>
          </a:bodyPr>
          <a:lstStyle>
            <a:defPPr>
              <a:defRPr lang="pl-PL"/>
            </a:defPPr>
            <a:lvl1pPr algn="ctr" defTabSz="914400">
              <a:buClr>
                <a:srgbClr val="18B022"/>
              </a:buClr>
              <a:buSzPct val="100000"/>
              <a:defRPr sz="3200" b="0" i="0" kern="0" baseline="0">
                <a:solidFill>
                  <a:schemeClr val="tx1">
                    <a:lumMod val="75000"/>
                  </a:schemeClr>
                </a:solidFill>
                <a:latin typeface="Lato Medium"/>
                <a:cs typeface="Lato Medium"/>
              </a:defRPr>
            </a:lvl1pPr>
            <a:lvl2pPr marL="1485900" indent="-571500">
              <a:buClr>
                <a:srgbClr val="18B022"/>
              </a:buClr>
              <a:buFont typeface="Wingdings" pitchFamily="2" charset="2"/>
              <a:buChar char="§"/>
              <a:defRPr sz="4000">
                <a:solidFill>
                  <a:schemeClr val="tx1">
                    <a:lumMod val="75000"/>
                    <a:lumOff val="25000"/>
                  </a:schemeClr>
                </a:solidFill>
              </a:defRPr>
            </a:lvl2pPr>
            <a:lvl3pPr marL="1109107">
              <a:buClr>
                <a:srgbClr val="18B022"/>
              </a:buClr>
              <a:defRPr sz="3600">
                <a:solidFill>
                  <a:schemeClr val="tx1">
                    <a:lumMod val="75000"/>
                    <a:lumOff val="25000"/>
                  </a:schemeClr>
                </a:solidFill>
              </a:defRPr>
            </a:lvl3pPr>
            <a:lvl4pPr marL="1663660">
              <a:buClr>
                <a:srgbClr val="18B022"/>
              </a:buClr>
              <a:defRPr sz="3200">
                <a:solidFill>
                  <a:schemeClr val="tx1">
                    <a:lumMod val="75000"/>
                    <a:lumOff val="25000"/>
                  </a:schemeClr>
                </a:solidFill>
              </a:defRPr>
            </a:lvl4pPr>
            <a:lvl5pPr marL="2218214">
              <a:buClr>
                <a:srgbClr val="18B022"/>
              </a:buClr>
              <a:defRPr sz="2800">
                <a:solidFill>
                  <a:schemeClr val="tx1">
                    <a:lumMod val="75000"/>
                    <a:lumOff val="25000"/>
                  </a:schemeClr>
                </a:solidFill>
              </a:defRPr>
            </a:lvl5pPr>
            <a:lvl6pPr marL="2772767">
              <a:defRPr sz="3600"/>
            </a:lvl6pPr>
            <a:lvl7pPr marL="3327321">
              <a:defRPr sz="3600"/>
            </a:lvl7pPr>
            <a:lvl8pPr marL="3881874">
              <a:defRPr sz="3600"/>
            </a:lvl8pPr>
            <a:lvl9pPr marL="4436428">
              <a:defRPr sz="3600"/>
            </a:lvl9pPr>
          </a:lstStyle>
          <a:p>
            <a:pPr marL="0" marR="0" lvl="0" indent="0" algn="l" defTabSz="914400" rtl="0" eaLnBrk="1" fontAlgn="auto" latinLnBrk="0" hangingPunct="1">
              <a:lnSpc>
                <a:spcPct val="100000"/>
              </a:lnSpc>
              <a:spcBef>
                <a:spcPts val="0"/>
              </a:spcBef>
              <a:spcAft>
                <a:spcPts val="0"/>
              </a:spcAft>
              <a:buClr>
                <a:srgbClr val="18B022"/>
              </a:buClr>
              <a:buSzPct val="100000"/>
              <a:buFontTx/>
              <a:buNone/>
              <a:tabLst/>
              <a:defRPr sz="2400" b="1" i="0" u="none" strike="noStrike" kern="1200" baseline="0">
                <a:solidFill>
                  <a:srgbClr val="000000"/>
                </a:solidFill>
                <a:latin typeface="+mn-lt"/>
                <a:ea typeface="+mn-ea"/>
                <a:cs typeface="+mn-cs"/>
              </a:defRPr>
            </a:pPr>
            <a:r>
              <a:rPr lang="pl-PL" sz="2400" b="1" kern="1200" dirty="0">
                <a:solidFill>
                  <a:schemeClr val="accent6">
                    <a:lumMod val="75000"/>
                  </a:schemeClr>
                </a:solidFill>
                <a:latin typeface="Lato Bold" panose="020F0502020204030203" charset="0"/>
                <a:ea typeface="Lato Bold" panose="020F0502020204030203" charset="0"/>
                <a:cs typeface="Lato Bold" panose="020F0502020204030203" charset="0"/>
              </a:rPr>
              <a:t>S</a:t>
            </a:r>
            <a:r>
              <a:rPr kumimoji="0" lang="pl-PL" sz="2400" b="1" i="0" u="none" strike="noStrike" kern="1200" cap="none" spc="0" normalizeH="0" baseline="0" noProof="0" dirty="0">
                <a:ln>
                  <a:noFill/>
                </a:ln>
                <a:solidFill>
                  <a:schemeClr val="accent6">
                    <a:lumMod val="75000"/>
                  </a:schemeClr>
                </a:solidFill>
                <a:effectLst/>
                <a:uLnTx/>
                <a:uFillTx/>
                <a:latin typeface="Lato Bold" panose="020F0502020204030203" charset="0"/>
                <a:ea typeface="Lato Bold" panose="020F0502020204030203" charset="0"/>
                <a:cs typeface="Lato Bold" panose="020F0502020204030203" charset="0"/>
              </a:rPr>
              <a:t>płaty historyczne – portfele 2004 - 2025</a:t>
            </a:r>
          </a:p>
        </p:txBody>
      </p:sp>
      <p:graphicFrame>
        <p:nvGraphicFramePr>
          <p:cNvPr id="3" name="Tabela 2">
            <a:extLst>
              <a:ext uri="{FF2B5EF4-FFF2-40B4-BE49-F238E27FC236}">
                <a16:creationId xmlns:a16="http://schemas.microsoft.com/office/drawing/2014/main" id="{9CEAD07B-7000-FA59-67DB-0694B869DB15}"/>
              </a:ext>
            </a:extLst>
          </p:cNvPr>
          <p:cNvGraphicFramePr>
            <a:graphicFrameLocks noGrp="1"/>
          </p:cNvGraphicFramePr>
          <p:nvPr>
            <p:extLst>
              <p:ext uri="{D42A27DB-BD31-4B8C-83A1-F6EECF244321}">
                <p14:modId xmlns:p14="http://schemas.microsoft.com/office/powerpoint/2010/main" val="365799858"/>
              </p:ext>
            </p:extLst>
          </p:nvPr>
        </p:nvGraphicFramePr>
        <p:xfrm>
          <a:off x="798367" y="3355007"/>
          <a:ext cx="23051650" cy="9869196"/>
        </p:xfrm>
        <a:graphic>
          <a:graphicData uri="http://schemas.openxmlformats.org/drawingml/2006/table">
            <a:tbl>
              <a:tblPr firstRow="1">
                <a:tableStyleId>{912C8C85-51F0-491E-9774-3900AFEF0FD7}</a:tableStyleId>
              </a:tblPr>
              <a:tblGrid>
                <a:gridCol w="658830">
                  <a:extLst>
                    <a:ext uri="{9D8B030D-6E8A-4147-A177-3AD203B41FA5}">
                      <a16:colId xmlns:a16="http://schemas.microsoft.com/office/drawing/2014/main" val="3014962897"/>
                    </a:ext>
                  </a:extLst>
                </a:gridCol>
                <a:gridCol w="1610475">
                  <a:extLst>
                    <a:ext uri="{9D8B030D-6E8A-4147-A177-3AD203B41FA5}">
                      <a16:colId xmlns:a16="http://schemas.microsoft.com/office/drawing/2014/main" val="570263437"/>
                    </a:ext>
                  </a:extLst>
                </a:gridCol>
                <a:gridCol w="851776">
                  <a:extLst>
                    <a:ext uri="{9D8B030D-6E8A-4147-A177-3AD203B41FA5}">
                      <a16:colId xmlns:a16="http://schemas.microsoft.com/office/drawing/2014/main" val="255797722"/>
                    </a:ext>
                  </a:extLst>
                </a:gridCol>
                <a:gridCol w="851776">
                  <a:extLst>
                    <a:ext uri="{9D8B030D-6E8A-4147-A177-3AD203B41FA5}">
                      <a16:colId xmlns:a16="http://schemas.microsoft.com/office/drawing/2014/main" val="3507420323"/>
                    </a:ext>
                  </a:extLst>
                </a:gridCol>
                <a:gridCol w="851776">
                  <a:extLst>
                    <a:ext uri="{9D8B030D-6E8A-4147-A177-3AD203B41FA5}">
                      <a16:colId xmlns:a16="http://schemas.microsoft.com/office/drawing/2014/main" val="1006293360"/>
                    </a:ext>
                  </a:extLst>
                </a:gridCol>
                <a:gridCol w="851776">
                  <a:extLst>
                    <a:ext uri="{9D8B030D-6E8A-4147-A177-3AD203B41FA5}">
                      <a16:colId xmlns:a16="http://schemas.microsoft.com/office/drawing/2014/main" val="191856193"/>
                    </a:ext>
                  </a:extLst>
                </a:gridCol>
                <a:gridCol w="851776">
                  <a:extLst>
                    <a:ext uri="{9D8B030D-6E8A-4147-A177-3AD203B41FA5}">
                      <a16:colId xmlns:a16="http://schemas.microsoft.com/office/drawing/2014/main" val="1967482492"/>
                    </a:ext>
                  </a:extLst>
                </a:gridCol>
                <a:gridCol w="851776">
                  <a:extLst>
                    <a:ext uri="{9D8B030D-6E8A-4147-A177-3AD203B41FA5}">
                      <a16:colId xmlns:a16="http://schemas.microsoft.com/office/drawing/2014/main" val="3124526975"/>
                    </a:ext>
                  </a:extLst>
                </a:gridCol>
                <a:gridCol w="851776">
                  <a:extLst>
                    <a:ext uri="{9D8B030D-6E8A-4147-A177-3AD203B41FA5}">
                      <a16:colId xmlns:a16="http://schemas.microsoft.com/office/drawing/2014/main" val="3175691637"/>
                    </a:ext>
                  </a:extLst>
                </a:gridCol>
                <a:gridCol w="851776">
                  <a:extLst>
                    <a:ext uri="{9D8B030D-6E8A-4147-A177-3AD203B41FA5}">
                      <a16:colId xmlns:a16="http://schemas.microsoft.com/office/drawing/2014/main" val="1430436846"/>
                    </a:ext>
                  </a:extLst>
                </a:gridCol>
                <a:gridCol w="851776">
                  <a:extLst>
                    <a:ext uri="{9D8B030D-6E8A-4147-A177-3AD203B41FA5}">
                      <a16:colId xmlns:a16="http://schemas.microsoft.com/office/drawing/2014/main" val="1338396997"/>
                    </a:ext>
                  </a:extLst>
                </a:gridCol>
                <a:gridCol w="851776">
                  <a:extLst>
                    <a:ext uri="{9D8B030D-6E8A-4147-A177-3AD203B41FA5}">
                      <a16:colId xmlns:a16="http://schemas.microsoft.com/office/drawing/2014/main" val="2349353686"/>
                    </a:ext>
                  </a:extLst>
                </a:gridCol>
                <a:gridCol w="851776">
                  <a:extLst>
                    <a:ext uri="{9D8B030D-6E8A-4147-A177-3AD203B41FA5}">
                      <a16:colId xmlns:a16="http://schemas.microsoft.com/office/drawing/2014/main" val="2215813172"/>
                    </a:ext>
                  </a:extLst>
                </a:gridCol>
                <a:gridCol w="851776">
                  <a:extLst>
                    <a:ext uri="{9D8B030D-6E8A-4147-A177-3AD203B41FA5}">
                      <a16:colId xmlns:a16="http://schemas.microsoft.com/office/drawing/2014/main" val="173865460"/>
                    </a:ext>
                  </a:extLst>
                </a:gridCol>
                <a:gridCol w="851776">
                  <a:extLst>
                    <a:ext uri="{9D8B030D-6E8A-4147-A177-3AD203B41FA5}">
                      <a16:colId xmlns:a16="http://schemas.microsoft.com/office/drawing/2014/main" val="1830644314"/>
                    </a:ext>
                  </a:extLst>
                </a:gridCol>
                <a:gridCol w="851776">
                  <a:extLst>
                    <a:ext uri="{9D8B030D-6E8A-4147-A177-3AD203B41FA5}">
                      <a16:colId xmlns:a16="http://schemas.microsoft.com/office/drawing/2014/main" val="1514893725"/>
                    </a:ext>
                  </a:extLst>
                </a:gridCol>
                <a:gridCol w="851776">
                  <a:extLst>
                    <a:ext uri="{9D8B030D-6E8A-4147-A177-3AD203B41FA5}">
                      <a16:colId xmlns:a16="http://schemas.microsoft.com/office/drawing/2014/main" val="3492336189"/>
                    </a:ext>
                  </a:extLst>
                </a:gridCol>
                <a:gridCol w="851776">
                  <a:extLst>
                    <a:ext uri="{9D8B030D-6E8A-4147-A177-3AD203B41FA5}">
                      <a16:colId xmlns:a16="http://schemas.microsoft.com/office/drawing/2014/main" val="4089412384"/>
                    </a:ext>
                  </a:extLst>
                </a:gridCol>
                <a:gridCol w="851776">
                  <a:extLst>
                    <a:ext uri="{9D8B030D-6E8A-4147-A177-3AD203B41FA5}">
                      <a16:colId xmlns:a16="http://schemas.microsoft.com/office/drawing/2014/main" val="1877051056"/>
                    </a:ext>
                  </a:extLst>
                </a:gridCol>
                <a:gridCol w="851776">
                  <a:extLst>
                    <a:ext uri="{9D8B030D-6E8A-4147-A177-3AD203B41FA5}">
                      <a16:colId xmlns:a16="http://schemas.microsoft.com/office/drawing/2014/main" val="3024782447"/>
                    </a:ext>
                  </a:extLst>
                </a:gridCol>
                <a:gridCol w="851776">
                  <a:extLst>
                    <a:ext uri="{9D8B030D-6E8A-4147-A177-3AD203B41FA5}">
                      <a16:colId xmlns:a16="http://schemas.microsoft.com/office/drawing/2014/main" val="4167702051"/>
                    </a:ext>
                  </a:extLst>
                </a:gridCol>
                <a:gridCol w="851776">
                  <a:extLst>
                    <a:ext uri="{9D8B030D-6E8A-4147-A177-3AD203B41FA5}">
                      <a16:colId xmlns:a16="http://schemas.microsoft.com/office/drawing/2014/main" val="2734176482"/>
                    </a:ext>
                  </a:extLst>
                </a:gridCol>
                <a:gridCol w="851776">
                  <a:extLst>
                    <a:ext uri="{9D8B030D-6E8A-4147-A177-3AD203B41FA5}">
                      <a16:colId xmlns:a16="http://schemas.microsoft.com/office/drawing/2014/main" val="3221119874"/>
                    </a:ext>
                  </a:extLst>
                </a:gridCol>
                <a:gridCol w="851776">
                  <a:extLst>
                    <a:ext uri="{9D8B030D-6E8A-4147-A177-3AD203B41FA5}">
                      <a16:colId xmlns:a16="http://schemas.microsoft.com/office/drawing/2014/main" val="3783976167"/>
                    </a:ext>
                  </a:extLst>
                </a:gridCol>
                <a:gridCol w="851776">
                  <a:extLst>
                    <a:ext uri="{9D8B030D-6E8A-4147-A177-3AD203B41FA5}">
                      <a16:colId xmlns:a16="http://schemas.microsoft.com/office/drawing/2014/main" val="3504850485"/>
                    </a:ext>
                  </a:extLst>
                </a:gridCol>
                <a:gridCol w="1191497">
                  <a:extLst>
                    <a:ext uri="{9D8B030D-6E8A-4147-A177-3AD203B41FA5}">
                      <a16:colId xmlns:a16="http://schemas.microsoft.com/office/drawing/2014/main" val="895345013"/>
                    </a:ext>
                  </a:extLst>
                </a:gridCol>
              </a:tblGrid>
              <a:tr h="314718">
                <a:tc>
                  <a:txBody>
                    <a:bodyPr/>
                    <a:lstStyle/>
                    <a:p>
                      <a:pPr algn="l" fontAlgn="b"/>
                      <a:r>
                        <a:rPr lang="pl-PL" sz="2000" b="0" u="none" strike="noStrike" dirty="0">
                          <a:solidFill>
                            <a:srgbClr val="000000"/>
                          </a:solidFill>
                          <a:effectLst/>
                        </a:rPr>
                        <a:t> </a:t>
                      </a:r>
                      <a:endParaRPr lang="pl-PL" sz="2000" b="0" i="0" u="none" strike="noStrike" dirty="0">
                        <a:solidFill>
                          <a:srgbClr val="000000"/>
                        </a:solidFill>
                        <a:effectLst/>
                        <a:latin typeface="Calibri" panose="020F0502020204030204" pitchFamily="34" charset="0"/>
                      </a:endParaRPr>
                    </a:p>
                  </a:txBody>
                  <a:tcPr marL="755" marR="755" marT="755" marB="0" anchor="b">
                    <a:lnL w="9525" cap="flat" cmpd="sng" algn="ctr">
                      <a:noFill/>
                      <a:prstDash val="solid"/>
                    </a:lnL>
                    <a:lnR>
                      <a:noFill/>
                    </a:lnR>
                    <a:lnT w="9525" cap="flat" cmpd="sng" algn="ctr">
                      <a:noFill/>
                      <a:prstDash val="solid"/>
                    </a:lnT>
                    <a:lnB>
                      <a:noFill/>
                    </a:lnB>
                    <a:lnTlToBr w="12700" cmpd="sng">
                      <a:noFill/>
                      <a:prstDash val="solid"/>
                    </a:lnTlToBr>
                    <a:lnBlToTr w="12700" cmpd="sng">
                      <a:noFill/>
                      <a:prstDash val="solid"/>
                    </a:lnBlToTr>
                    <a:solidFill>
                      <a:schemeClr val="accent6"/>
                    </a:solidFill>
                  </a:tcPr>
                </a:tc>
                <a:tc>
                  <a:txBody>
                    <a:bodyPr/>
                    <a:lstStyle/>
                    <a:p>
                      <a:pPr algn="l" fontAlgn="b"/>
                      <a:r>
                        <a:rPr lang="pl-PL" sz="2000" b="0" u="none" strike="noStrike" dirty="0">
                          <a:solidFill>
                            <a:schemeClr val="bg1"/>
                          </a:solidFill>
                          <a:effectLst/>
                          <a:latin typeface="Lato Bold" panose="020F0502020204030203" charset="0"/>
                          <a:ea typeface="Lato Bold" panose="020F0502020204030203" charset="0"/>
                          <a:cs typeface="Lato Bold" panose="020F0502020204030203" charset="0"/>
                        </a:rPr>
                        <a:t> </a:t>
                      </a:r>
                      <a:endParaRPr lang="pl-PL" sz="2000" b="0" i="0" u="none" strike="noStrike" dirty="0">
                        <a:solidFill>
                          <a:schemeClr val="bg1"/>
                        </a:solidFill>
                        <a:effectLst/>
                        <a:latin typeface="Lato Bold" panose="020F0502020204030203" charset="0"/>
                        <a:ea typeface="Lato Bold" panose="020F0502020204030203" charset="0"/>
                        <a:cs typeface="Lato Bold" panose="020F0502020204030203" charset="0"/>
                      </a:endParaRPr>
                    </a:p>
                  </a:txBody>
                  <a:tcPr marL="755" marR="755" marT="755" marB="0" anchor="b">
                    <a:lnL>
                      <a:noFill/>
                    </a:lnL>
                    <a:lnR>
                      <a:noFill/>
                    </a:lnR>
                    <a:lnT w="9525" cap="flat" cmpd="sng" algn="ctr">
                      <a:noFill/>
                      <a:prstDash val="solid"/>
                    </a:lnT>
                    <a:lnB>
                      <a:noFill/>
                    </a:lnB>
                    <a:lnTlToBr w="12700" cmpd="sng">
                      <a:noFill/>
                      <a:prstDash val="solid"/>
                    </a:lnTlToBr>
                    <a:lnBlToTr w="12700" cmpd="sng">
                      <a:noFill/>
                      <a:prstDash val="solid"/>
                    </a:lnBlToTr>
                  </a:tcPr>
                </a:tc>
                <a:tc gridSpan="21">
                  <a:txBody>
                    <a:bodyPr/>
                    <a:lstStyle/>
                    <a:p>
                      <a:pPr algn="ctr" fontAlgn="ctr"/>
                      <a:r>
                        <a:rPr lang="pl-PL" sz="2000" b="0" u="none" strike="noStrike" dirty="0">
                          <a:solidFill>
                            <a:schemeClr val="bg1"/>
                          </a:solidFill>
                          <a:effectLst/>
                          <a:latin typeface="Lato Bold" panose="020F0502020204030203" charset="0"/>
                          <a:ea typeface="Lato Bold" panose="020F0502020204030203" charset="0"/>
                          <a:cs typeface="Lato Bold" panose="020F0502020204030203" charset="0"/>
                        </a:rPr>
                        <a:t>Okres</a:t>
                      </a:r>
                      <a:endParaRPr lang="pl-PL" sz="2000" b="0" i="0" u="none" strike="noStrike" dirty="0">
                        <a:solidFill>
                          <a:schemeClr val="bg1"/>
                        </a:solidFill>
                        <a:effectLst/>
                        <a:latin typeface="Lato Bold" panose="020F0502020204030203" charset="0"/>
                        <a:ea typeface="Lato Bold" panose="020F0502020204030203" charset="0"/>
                        <a:cs typeface="Lato Bold" panose="020F0502020204030203" charset="0"/>
                      </a:endParaRPr>
                    </a:p>
                  </a:txBody>
                  <a:tcPr marL="755" marR="755" marT="755" marB="0" anchor="ctr">
                    <a:lnL>
                      <a:noFill/>
                    </a:lnL>
                    <a:lnR>
                      <a:noFill/>
                    </a:lnR>
                    <a:lnT w="9525" cap="flat" cmpd="sng" algn="ctr">
                      <a:noFill/>
                      <a:prstDash val="solid"/>
                    </a:lnT>
                    <a:lnB>
                      <a:noFill/>
                    </a:lnB>
                    <a:lnTlToBr w="12700" cmpd="sng">
                      <a:noFill/>
                      <a:prstDash val="solid"/>
                    </a:lnTlToBr>
                    <a:lnBlToTr w="12700" cmpd="sng">
                      <a:noFill/>
                      <a:prstDash val="solid"/>
                    </a:lnBlToTr>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pPr algn="ctr" fontAlgn="ctr"/>
                      <a:endParaRPr lang="pl-PL" sz="2000" b="0" i="0" u="none" strike="noStrike" dirty="0">
                        <a:solidFill>
                          <a:srgbClr val="000000"/>
                        </a:solidFill>
                        <a:effectLst/>
                        <a:latin typeface="Calibri" panose="020F0502020204030204" pitchFamily="34" charset="0"/>
                      </a:endParaRPr>
                    </a:p>
                  </a:txBody>
                  <a:tcPr marL="755" marR="755" marT="755" marB="0" anchor="ctr">
                    <a:lnL>
                      <a:noFill/>
                    </a:lnL>
                    <a:lnR>
                      <a:noFill/>
                    </a:lnR>
                    <a:lnT w="9525" cap="flat" cmpd="sng" algn="ctr">
                      <a:noFill/>
                      <a:prstDash val="solid"/>
                    </a:lnT>
                    <a:lnB>
                      <a:noFill/>
                    </a:lnB>
                    <a:lnTlToBr w="12700" cmpd="sng">
                      <a:noFill/>
                      <a:prstDash val="solid"/>
                    </a:lnTlToBr>
                    <a:lnBlToTr w="12700" cmpd="sng">
                      <a:noFill/>
                      <a:prstDash val="solid"/>
                    </a:lnBlToTr>
                  </a:tcPr>
                </a:tc>
                <a:tc hMerge="1">
                  <a:txBody>
                    <a:bodyPr/>
                    <a:lstStyle/>
                    <a:p>
                      <a:pPr algn="ctr" fontAlgn="ctr"/>
                      <a:endParaRPr lang="pl-PL" sz="2000" b="0" i="0" u="none" strike="noStrike" dirty="0">
                        <a:solidFill>
                          <a:srgbClr val="000000"/>
                        </a:solidFill>
                        <a:effectLst/>
                        <a:latin typeface="Calibri" panose="020F0502020204030204" pitchFamily="34" charset="0"/>
                      </a:endParaRPr>
                    </a:p>
                  </a:txBody>
                  <a:tcPr marL="755" marR="755" marT="755" marB="0" anchor="ctr">
                    <a:lnL>
                      <a:noFill/>
                    </a:lnL>
                    <a:lnR>
                      <a:noFill/>
                    </a:lnR>
                    <a:lnT w="9525" cap="flat" cmpd="sng" algn="ctr">
                      <a:noFill/>
                      <a:prstDash val="solid"/>
                    </a:lnT>
                    <a:lnB>
                      <a:noFill/>
                    </a:lnB>
                    <a:lnTlToBr w="12700" cmpd="sng">
                      <a:noFill/>
                      <a:prstDash val="solid"/>
                    </a:lnTlToBr>
                    <a:lnBlToTr w="12700" cmpd="sng">
                      <a:noFill/>
                      <a:prstDash val="solid"/>
                    </a:lnBlToTr>
                  </a:tcPr>
                </a:tc>
                <a:tc hMerge="1">
                  <a:txBody>
                    <a:bodyPr/>
                    <a:lstStyle/>
                    <a:p>
                      <a:pPr algn="ctr" fontAlgn="ctr"/>
                      <a:endParaRPr lang="pl-PL" sz="2000" b="0" i="0" u="none" strike="noStrike" dirty="0">
                        <a:solidFill>
                          <a:srgbClr val="000000"/>
                        </a:solidFill>
                        <a:effectLst/>
                        <a:latin typeface="Calibri" panose="020F0502020204030204" pitchFamily="34" charset="0"/>
                      </a:endParaRPr>
                    </a:p>
                  </a:txBody>
                  <a:tcPr marL="755" marR="755" marT="755" marB="0" anchor="ctr">
                    <a:lnL>
                      <a:noFill/>
                    </a:lnL>
                    <a:lnR>
                      <a:noFill/>
                    </a:lnR>
                    <a:lnT w="9525" cap="flat" cmpd="sng" algn="ctr">
                      <a:noFill/>
                      <a:prstDash val="solid"/>
                    </a:lnT>
                    <a:lnB>
                      <a:noFill/>
                    </a:lnB>
                    <a:lnTlToBr w="12700" cmpd="sng">
                      <a:noFill/>
                      <a:prstDash val="solid"/>
                    </a:lnTlToBr>
                    <a:lnBlToTr w="12700" cmpd="sng">
                      <a:noFill/>
                      <a:prstDash val="solid"/>
                    </a:lnBlToTr>
                  </a:tcPr>
                </a:tc>
                <a:tc>
                  <a:txBody>
                    <a:bodyPr/>
                    <a:lstStyle/>
                    <a:p>
                      <a:pPr algn="ctr" fontAlgn="ctr"/>
                      <a:endParaRPr lang="pl-PL" sz="2000" b="0" i="0" u="none" strike="noStrike" dirty="0">
                        <a:solidFill>
                          <a:srgbClr val="000000"/>
                        </a:solidFill>
                        <a:effectLst/>
                        <a:latin typeface="Calibri" panose="020F0502020204030204" pitchFamily="34" charset="0"/>
                      </a:endParaRPr>
                    </a:p>
                  </a:txBody>
                  <a:tcPr marL="755" marR="755" marT="755" marB="0" anchor="ctr">
                    <a:lnL>
                      <a:noFill/>
                    </a:lnL>
                    <a:lnR>
                      <a:noFill/>
                    </a:lnR>
                    <a:lnT w="9525" cap="flat" cmpd="sng" algn="ctr">
                      <a:noFill/>
                      <a:prstDash val="solid"/>
                    </a:lnT>
                    <a:lnB>
                      <a:noFill/>
                    </a:lnB>
                    <a:lnTlToBr w="12700" cmpd="sng">
                      <a:noFill/>
                      <a:prstDash val="solid"/>
                    </a:lnTlToBr>
                    <a:lnBlToTr w="12700" cmpd="sng">
                      <a:noFill/>
                      <a:prstDash val="solid"/>
                    </a:lnBlToTr>
                  </a:tcPr>
                </a:tc>
                <a:tc>
                  <a:txBody>
                    <a:bodyPr/>
                    <a:lstStyle/>
                    <a:p>
                      <a:pPr algn="ctr" fontAlgn="ctr"/>
                      <a:endParaRPr lang="pl-PL" sz="2000" b="0" i="0" u="none" strike="noStrike" dirty="0">
                        <a:solidFill>
                          <a:srgbClr val="000000"/>
                        </a:solidFill>
                        <a:effectLst/>
                        <a:latin typeface="Calibri" panose="020F0502020204030204" pitchFamily="34" charset="0"/>
                      </a:endParaRPr>
                    </a:p>
                  </a:txBody>
                  <a:tcPr marL="755" marR="755" marT="755" marB="0" anchor="ctr">
                    <a:lnL>
                      <a:noFill/>
                    </a:lnL>
                    <a:lnR>
                      <a:noFill/>
                    </a:lnR>
                    <a:lnT w="9525" cap="flat" cmpd="sng" algn="ctr">
                      <a:noFill/>
                      <a:prstDash val="solid"/>
                    </a:lnT>
                    <a:lnB>
                      <a:noFill/>
                    </a:lnB>
                    <a:lnTlToBr w="12700" cmpd="sng">
                      <a:noFill/>
                      <a:prstDash val="solid"/>
                    </a:lnTlToBr>
                    <a:lnBlToTr w="12700" cmpd="sng">
                      <a:noFill/>
                      <a:prstDash val="solid"/>
                    </a:lnBlToTr>
                  </a:tcPr>
                </a:tc>
                <a:tc>
                  <a:txBody>
                    <a:bodyPr/>
                    <a:lstStyle/>
                    <a:p>
                      <a:pPr algn="ctr" fontAlgn="ctr"/>
                      <a:endParaRPr lang="pl-PL" sz="2000" b="0" i="0" u="none" strike="noStrike" dirty="0">
                        <a:solidFill>
                          <a:srgbClr val="000000"/>
                        </a:solidFill>
                        <a:effectLst/>
                        <a:latin typeface="Calibri" panose="020F0502020204030204" pitchFamily="34" charset="0"/>
                      </a:endParaRPr>
                    </a:p>
                  </a:txBody>
                  <a:tcPr marL="755" marR="755" marT="755" marB="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extLst>
                  <a:ext uri="{0D108BD9-81ED-4DB2-BD59-A6C34878D82A}">
                    <a16:rowId xmlns:a16="http://schemas.microsoft.com/office/drawing/2014/main" val="3876639239"/>
                  </a:ext>
                </a:extLst>
              </a:tr>
              <a:tr h="314718">
                <a:tc>
                  <a:txBody>
                    <a:bodyPr/>
                    <a:lstStyle/>
                    <a:p>
                      <a:pPr algn="l" fontAlgn="b"/>
                      <a:r>
                        <a:rPr lang="pl-PL" sz="2000" b="0" u="none" strike="noStrike" dirty="0">
                          <a:solidFill>
                            <a:srgbClr val="000000"/>
                          </a:solidFill>
                          <a:effectLst/>
                        </a:rPr>
                        <a:t> </a:t>
                      </a:r>
                      <a:endParaRPr lang="pl-PL" sz="2000" b="0" i="0" u="none" strike="noStrike" dirty="0">
                        <a:solidFill>
                          <a:srgbClr val="000000"/>
                        </a:solidFill>
                        <a:effectLst/>
                        <a:latin typeface="Calibri" panose="020F0502020204030204" pitchFamily="34" charset="0"/>
                      </a:endParaRPr>
                    </a:p>
                  </a:txBody>
                  <a:tcPr marL="755" marR="755" marT="755" marB="0" anchor="b">
                    <a:lnL w="9525" cap="flat" cmpd="sng" algn="ctr">
                      <a:noFill/>
                      <a:prstDash val="solid"/>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l" fontAlgn="b"/>
                      <a:r>
                        <a:rPr lang="pl-PL" sz="2000" b="0" u="none" strike="noStrike" dirty="0">
                          <a:solidFill>
                            <a:srgbClr val="000000"/>
                          </a:solidFill>
                          <a:effectLst/>
                        </a:rPr>
                        <a:t> </a:t>
                      </a:r>
                      <a:endParaRPr lang="pl-PL" sz="2000" b="0" i="0" u="none" strike="noStrike" dirty="0">
                        <a:solidFill>
                          <a:srgbClr val="000000"/>
                        </a:solidFill>
                        <a:effectLst/>
                        <a:latin typeface="Calibri" panose="020F0502020204030204" pitchFamily="34" charset="0"/>
                      </a:endParaRPr>
                    </a:p>
                  </a:txBody>
                  <a:tcPr marL="755" marR="755" marT="75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pl-PL" sz="2000" b="1" u="none" strike="noStrike" dirty="0">
                          <a:solidFill>
                            <a:schemeClr val="accent6">
                              <a:lumMod val="75000"/>
                            </a:schemeClr>
                          </a:solidFill>
                          <a:effectLst/>
                          <a:latin typeface="+mj-lt"/>
                          <a:ea typeface="+mn-ea"/>
                          <a:cs typeface="+mn-cs"/>
                        </a:rPr>
                        <a:t>1</a:t>
                      </a:r>
                    </a:p>
                  </a:txBody>
                  <a:tcPr marL="755" marR="755" marT="75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pl-PL" sz="2000" b="1" u="none" strike="noStrike" dirty="0">
                          <a:solidFill>
                            <a:schemeClr val="accent6">
                              <a:lumMod val="75000"/>
                            </a:schemeClr>
                          </a:solidFill>
                          <a:effectLst/>
                          <a:latin typeface="+mj-lt"/>
                          <a:ea typeface="+mn-ea"/>
                          <a:cs typeface="+mn-cs"/>
                        </a:rPr>
                        <a:t>2</a:t>
                      </a:r>
                    </a:p>
                  </a:txBody>
                  <a:tcPr marL="755" marR="755" marT="75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pl-PL" sz="2000" b="1" u="none" strike="noStrike" dirty="0">
                          <a:solidFill>
                            <a:schemeClr val="accent6">
                              <a:lumMod val="75000"/>
                            </a:schemeClr>
                          </a:solidFill>
                          <a:effectLst/>
                          <a:latin typeface="+mj-lt"/>
                          <a:ea typeface="+mn-ea"/>
                          <a:cs typeface="+mn-cs"/>
                        </a:rPr>
                        <a:t>3</a:t>
                      </a:r>
                    </a:p>
                  </a:txBody>
                  <a:tcPr marL="755" marR="755" marT="75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pl-PL" sz="2000" b="1" u="none" strike="noStrike" dirty="0">
                          <a:solidFill>
                            <a:schemeClr val="accent6">
                              <a:lumMod val="75000"/>
                            </a:schemeClr>
                          </a:solidFill>
                          <a:effectLst/>
                          <a:latin typeface="+mj-lt"/>
                          <a:ea typeface="+mn-ea"/>
                          <a:cs typeface="+mn-cs"/>
                        </a:rPr>
                        <a:t>4</a:t>
                      </a:r>
                    </a:p>
                  </a:txBody>
                  <a:tcPr marL="755" marR="755" marT="75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pl-PL" sz="2000" b="1" u="none" strike="noStrike" dirty="0">
                          <a:solidFill>
                            <a:schemeClr val="accent6">
                              <a:lumMod val="75000"/>
                            </a:schemeClr>
                          </a:solidFill>
                          <a:effectLst/>
                          <a:latin typeface="+mj-lt"/>
                          <a:ea typeface="+mn-ea"/>
                          <a:cs typeface="+mn-cs"/>
                        </a:rPr>
                        <a:t>5</a:t>
                      </a:r>
                    </a:p>
                  </a:txBody>
                  <a:tcPr marL="755" marR="755" marT="75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pl-PL" sz="2000" b="1" u="none" strike="noStrike" dirty="0">
                          <a:solidFill>
                            <a:schemeClr val="accent6">
                              <a:lumMod val="75000"/>
                            </a:schemeClr>
                          </a:solidFill>
                          <a:effectLst/>
                          <a:latin typeface="+mj-lt"/>
                          <a:ea typeface="+mn-ea"/>
                          <a:cs typeface="+mn-cs"/>
                        </a:rPr>
                        <a:t>6</a:t>
                      </a:r>
                    </a:p>
                  </a:txBody>
                  <a:tcPr marL="755" marR="755" marT="75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pl-PL" sz="2000" b="1" u="none" strike="noStrike" dirty="0">
                          <a:solidFill>
                            <a:schemeClr val="accent6">
                              <a:lumMod val="75000"/>
                            </a:schemeClr>
                          </a:solidFill>
                          <a:effectLst/>
                          <a:latin typeface="+mj-lt"/>
                          <a:ea typeface="+mn-ea"/>
                          <a:cs typeface="+mn-cs"/>
                        </a:rPr>
                        <a:t>7</a:t>
                      </a:r>
                    </a:p>
                  </a:txBody>
                  <a:tcPr marL="755" marR="755" marT="75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pl-PL" sz="2000" b="1" u="none" strike="noStrike" dirty="0">
                          <a:solidFill>
                            <a:schemeClr val="accent6">
                              <a:lumMod val="75000"/>
                            </a:schemeClr>
                          </a:solidFill>
                          <a:effectLst/>
                          <a:latin typeface="+mj-lt"/>
                          <a:ea typeface="+mn-ea"/>
                          <a:cs typeface="+mn-cs"/>
                        </a:rPr>
                        <a:t>8</a:t>
                      </a:r>
                    </a:p>
                  </a:txBody>
                  <a:tcPr marL="755" marR="755" marT="75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pl-PL" sz="2000" b="1" u="none" strike="noStrike" dirty="0">
                          <a:solidFill>
                            <a:schemeClr val="accent6">
                              <a:lumMod val="75000"/>
                            </a:schemeClr>
                          </a:solidFill>
                          <a:effectLst/>
                          <a:latin typeface="+mj-lt"/>
                          <a:ea typeface="+mn-ea"/>
                          <a:cs typeface="+mn-cs"/>
                        </a:rPr>
                        <a:t>9</a:t>
                      </a:r>
                    </a:p>
                  </a:txBody>
                  <a:tcPr marL="755" marR="755" marT="75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pl-PL" sz="2000" b="1" u="none" strike="noStrike" dirty="0">
                          <a:solidFill>
                            <a:schemeClr val="accent6">
                              <a:lumMod val="75000"/>
                            </a:schemeClr>
                          </a:solidFill>
                          <a:effectLst/>
                          <a:latin typeface="+mj-lt"/>
                          <a:ea typeface="+mn-ea"/>
                          <a:cs typeface="+mn-cs"/>
                        </a:rPr>
                        <a:t>10</a:t>
                      </a:r>
                    </a:p>
                  </a:txBody>
                  <a:tcPr marL="755" marR="755" marT="75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pl-PL" sz="2000" b="1" u="none" strike="noStrike" dirty="0">
                          <a:solidFill>
                            <a:schemeClr val="accent6">
                              <a:lumMod val="75000"/>
                            </a:schemeClr>
                          </a:solidFill>
                          <a:effectLst/>
                          <a:latin typeface="+mj-lt"/>
                          <a:ea typeface="+mn-ea"/>
                          <a:cs typeface="+mn-cs"/>
                        </a:rPr>
                        <a:t>11</a:t>
                      </a:r>
                    </a:p>
                  </a:txBody>
                  <a:tcPr marL="755" marR="755" marT="75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pl-PL" sz="2000" b="1" u="none" strike="noStrike" dirty="0">
                          <a:solidFill>
                            <a:schemeClr val="accent6">
                              <a:lumMod val="75000"/>
                            </a:schemeClr>
                          </a:solidFill>
                          <a:effectLst/>
                          <a:latin typeface="+mj-lt"/>
                          <a:ea typeface="+mn-ea"/>
                          <a:cs typeface="+mn-cs"/>
                        </a:rPr>
                        <a:t>12</a:t>
                      </a:r>
                    </a:p>
                  </a:txBody>
                  <a:tcPr marL="755" marR="755" marT="75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pl-PL" sz="2000" b="1" u="none" strike="noStrike" dirty="0">
                          <a:solidFill>
                            <a:schemeClr val="accent6">
                              <a:lumMod val="75000"/>
                            </a:schemeClr>
                          </a:solidFill>
                          <a:effectLst/>
                          <a:latin typeface="+mj-lt"/>
                          <a:ea typeface="+mn-ea"/>
                          <a:cs typeface="+mn-cs"/>
                        </a:rPr>
                        <a:t>13</a:t>
                      </a:r>
                    </a:p>
                  </a:txBody>
                  <a:tcPr marL="755" marR="755" marT="75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pl-PL" sz="2000" b="1" u="none" strike="noStrike" dirty="0">
                          <a:solidFill>
                            <a:schemeClr val="accent6">
                              <a:lumMod val="75000"/>
                            </a:schemeClr>
                          </a:solidFill>
                          <a:effectLst/>
                          <a:latin typeface="+mj-lt"/>
                          <a:ea typeface="+mn-ea"/>
                          <a:cs typeface="+mn-cs"/>
                        </a:rPr>
                        <a:t>14</a:t>
                      </a:r>
                    </a:p>
                  </a:txBody>
                  <a:tcPr marL="755" marR="755" marT="75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pl-PL" sz="2000" b="1" u="none" strike="noStrike" dirty="0">
                          <a:solidFill>
                            <a:schemeClr val="accent6">
                              <a:lumMod val="75000"/>
                            </a:schemeClr>
                          </a:solidFill>
                          <a:effectLst/>
                          <a:latin typeface="+mj-lt"/>
                          <a:ea typeface="+mn-ea"/>
                          <a:cs typeface="+mn-cs"/>
                        </a:rPr>
                        <a:t>15</a:t>
                      </a:r>
                    </a:p>
                  </a:txBody>
                  <a:tcPr marL="755" marR="755" marT="75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pl-PL" sz="2000" b="1" u="none" strike="noStrike" dirty="0">
                          <a:solidFill>
                            <a:schemeClr val="accent6">
                              <a:lumMod val="75000"/>
                            </a:schemeClr>
                          </a:solidFill>
                          <a:effectLst/>
                          <a:latin typeface="+mj-lt"/>
                          <a:ea typeface="+mn-ea"/>
                          <a:cs typeface="+mn-cs"/>
                        </a:rPr>
                        <a:t>16</a:t>
                      </a:r>
                    </a:p>
                  </a:txBody>
                  <a:tcPr marL="755" marR="755" marT="75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pl-PL" sz="2000" b="1" u="none" strike="noStrike" dirty="0">
                          <a:solidFill>
                            <a:schemeClr val="accent6">
                              <a:lumMod val="75000"/>
                            </a:schemeClr>
                          </a:solidFill>
                          <a:effectLst/>
                          <a:latin typeface="+mj-lt"/>
                          <a:ea typeface="+mn-ea"/>
                          <a:cs typeface="+mn-cs"/>
                        </a:rPr>
                        <a:t>17</a:t>
                      </a:r>
                    </a:p>
                  </a:txBody>
                  <a:tcPr marL="755" marR="755" marT="75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pl-PL" sz="2000" b="1" u="none" strike="noStrike" dirty="0">
                          <a:solidFill>
                            <a:schemeClr val="accent6">
                              <a:lumMod val="75000"/>
                            </a:schemeClr>
                          </a:solidFill>
                          <a:effectLst/>
                          <a:latin typeface="+mj-lt"/>
                          <a:ea typeface="+mn-ea"/>
                          <a:cs typeface="+mn-cs"/>
                        </a:rPr>
                        <a:t>18</a:t>
                      </a:r>
                    </a:p>
                  </a:txBody>
                  <a:tcPr marL="755" marR="755" marT="75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pl-PL" sz="2000" b="1" u="none" strike="noStrike" dirty="0">
                          <a:solidFill>
                            <a:schemeClr val="accent6">
                              <a:lumMod val="75000"/>
                            </a:schemeClr>
                          </a:solidFill>
                          <a:effectLst/>
                          <a:latin typeface="+mj-lt"/>
                          <a:ea typeface="+mn-ea"/>
                          <a:cs typeface="+mn-cs"/>
                        </a:rPr>
                        <a:t>19</a:t>
                      </a:r>
                    </a:p>
                  </a:txBody>
                  <a:tcPr marL="755" marR="755" marT="75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pl-PL" sz="2000" b="1" u="none" strike="noStrike" dirty="0">
                          <a:solidFill>
                            <a:schemeClr val="accent6">
                              <a:lumMod val="75000"/>
                            </a:schemeClr>
                          </a:solidFill>
                          <a:effectLst/>
                          <a:latin typeface="+mj-lt"/>
                          <a:ea typeface="+mn-ea"/>
                          <a:cs typeface="+mn-cs"/>
                        </a:rPr>
                        <a:t>20</a:t>
                      </a:r>
                    </a:p>
                  </a:txBody>
                  <a:tcPr marL="755" marR="755" marT="75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pl-PL" sz="2000" b="1" u="none" strike="noStrike" dirty="0">
                          <a:solidFill>
                            <a:schemeClr val="accent6">
                              <a:lumMod val="75000"/>
                            </a:schemeClr>
                          </a:solidFill>
                          <a:effectLst/>
                          <a:latin typeface="+mj-lt"/>
                          <a:ea typeface="+mn-ea"/>
                          <a:cs typeface="+mn-cs"/>
                        </a:rPr>
                        <a:t>21</a:t>
                      </a:r>
                    </a:p>
                  </a:txBody>
                  <a:tcPr marL="755" marR="755" marT="75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pl-PL" sz="2000" b="1" u="none" strike="noStrike" dirty="0">
                          <a:solidFill>
                            <a:schemeClr val="accent6">
                              <a:lumMod val="75000"/>
                            </a:schemeClr>
                          </a:solidFill>
                          <a:effectLst/>
                          <a:latin typeface="+mj-lt"/>
                          <a:ea typeface="+mn-ea"/>
                          <a:cs typeface="+mn-cs"/>
                        </a:rPr>
                        <a:t>22</a:t>
                      </a:r>
                    </a:p>
                  </a:txBody>
                  <a:tcPr marL="755" marR="755" marT="755" marB="0" anchor="b">
                    <a:lnL>
                      <a:noFill/>
                    </a:lnL>
                    <a:lnR>
                      <a:noFill/>
                    </a:lnR>
                    <a:lnT>
                      <a:noFill/>
                    </a:lnT>
                    <a:lnB>
                      <a:noFill/>
                    </a:lnB>
                    <a:lnTlToBr w="12700" cmpd="sng">
                      <a:noFill/>
                      <a:prstDash val="solid"/>
                    </a:lnTlToBr>
                    <a:lnBlToTr w="12700" cmpd="sng">
                      <a:noFill/>
                      <a:prstDash val="solid"/>
                    </a:lnBlToTr>
                  </a:tcPr>
                </a:tc>
                <a:tc>
                  <a:txBody>
                    <a:bodyPr/>
                    <a:lstStyle/>
                    <a:p>
                      <a:pPr algn="r" fontAlgn="b"/>
                      <a:endParaRPr lang="pl-PL" sz="2000" b="1" u="none" strike="noStrike" dirty="0">
                        <a:solidFill>
                          <a:schemeClr val="accent6">
                            <a:lumMod val="75000"/>
                          </a:schemeClr>
                        </a:solidFill>
                        <a:effectLst/>
                        <a:latin typeface="+mj-lt"/>
                        <a:ea typeface="+mn-ea"/>
                        <a:cs typeface="+mn-cs"/>
                      </a:endParaRPr>
                    </a:p>
                  </a:txBody>
                  <a:tcPr marL="755" marR="755" marT="75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pl-PL" sz="2000" b="1" u="none" strike="noStrike" dirty="0">
                          <a:solidFill>
                            <a:schemeClr val="accent6">
                              <a:lumMod val="75000"/>
                            </a:schemeClr>
                          </a:solidFill>
                          <a:effectLst/>
                          <a:latin typeface="+mj-lt"/>
                          <a:ea typeface="+mn-ea"/>
                          <a:cs typeface="+mn-cs"/>
                        </a:rPr>
                        <a:t>SUMA</a:t>
                      </a:r>
                    </a:p>
                  </a:txBody>
                  <a:tcPr marL="755" marR="360000" marT="755" marB="0" anchor="b">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46560134"/>
                  </a:ext>
                </a:extLst>
              </a:tr>
              <a:tr h="461988">
                <a:tc rowSpan="16">
                  <a:txBody>
                    <a:bodyPr/>
                    <a:lstStyle/>
                    <a:p>
                      <a:pPr algn="ctr" fontAlgn="ctr"/>
                      <a:r>
                        <a:rPr lang="pl-PL" sz="2000" b="0" u="none" strike="noStrike" dirty="0">
                          <a:solidFill>
                            <a:schemeClr val="bg1"/>
                          </a:solidFill>
                          <a:effectLst/>
                          <a:latin typeface="Lato Bold" panose="020F0502020204030203" charset="0"/>
                          <a:ea typeface="Lato Bold" panose="020F0502020204030203" charset="0"/>
                          <a:cs typeface="Lato Bold" panose="020F0502020204030203" charset="0"/>
                        </a:rPr>
                        <a:t>Data nabycia portfela</a:t>
                      </a:r>
                      <a:endParaRPr lang="pl-PL" sz="2000" b="0" i="0" u="none" strike="noStrike" dirty="0">
                        <a:solidFill>
                          <a:schemeClr val="bg1"/>
                        </a:solidFill>
                        <a:effectLst/>
                        <a:latin typeface="Lato Bold" panose="020F0502020204030203" charset="0"/>
                        <a:ea typeface="Lato Bold" panose="020F0502020204030203" charset="0"/>
                        <a:cs typeface="Lato Bold" panose="020F0502020204030203" charset="0"/>
                      </a:endParaRPr>
                    </a:p>
                  </a:txBody>
                  <a:tcPr marL="755" marR="755" marT="755" marB="0" vert="vert270" anchor="ctr">
                    <a:lnL w="9525" cap="flat" cmpd="sng" algn="ctr">
                      <a:noFill/>
                      <a:prstDash val="solid"/>
                    </a:lnL>
                    <a:lnR>
                      <a:noFill/>
                    </a:lnR>
                    <a:lnT>
                      <a:noFill/>
                    </a:lnT>
                    <a:lnB>
                      <a:noFill/>
                    </a:lnB>
                    <a:lnTlToBr w="12700" cmpd="sng">
                      <a:noFill/>
                      <a:prstDash val="solid"/>
                    </a:lnTlToBr>
                    <a:lnBlToTr w="12700" cmpd="sng">
                      <a:noFill/>
                      <a:prstDash val="solid"/>
                    </a:lnBlToTr>
                    <a:solidFill>
                      <a:schemeClr val="accent6"/>
                    </a:solidFill>
                  </a:tcPr>
                </a:tc>
                <a:tc>
                  <a:txBody>
                    <a:bodyPr/>
                    <a:lstStyle/>
                    <a:p>
                      <a:pPr marL="0" algn="r" fontAlgn="b"/>
                      <a:r>
                        <a:rPr lang="pl-PL" sz="2000" b="1" u="none" strike="noStrike" dirty="0">
                          <a:solidFill>
                            <a:schemeClr val="accent6">
                              <a:lumMod val="75000"/>
                            </a:schemeClr>
                          </a:solidFill>
                          <a:effectLst/>
                          <a:latin typeface="+mj-lt"/>
                        </a:rPr>
                        <a:t>2004-2006*</a:t>
                      </a:r>
                      <a:endParaRPr lang="pl-PL" sz="2000" b="1" i="0" u="none" strike="noStrike" dirty="0">
                        <a:solidFill>
                          <a:schemeClr val="accent6">
                            <a:lumMod val="75000"/>
                          </a:schemeClr>
                        </a:solidFill>
                        <a:effectLst/>
                        <a:latin typeface="+mj-lt"/>
                        <a:ea typeface="+mn-ea"/>
                        <a:cs typeface="+mn-cs"/>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dirty="0">
                          <a:solidFill>
                            <a:srgbClr val="000000"/>
                          </a:solidFill>
                          <a:effectLst/>
                          <a:latin typeface="Lato Light" panose="020F0302020204030203" pitchFamily="34" charset="-18"/>
                        </a:rPr>
                        <a:t>68%</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78%</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40%</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31%</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30%</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27%</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30%</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31%</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33%</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31%</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29%</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26%</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23%</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20%</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20%</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21%</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22%</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23%</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24%</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23%</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14%</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24%</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1" i="0" u="none" strike="noStrike">
                          <a:solidFill>
                            <a:srgbClr val="002662"/>
                          </a:solidFill>
                          <a:effectLst/>
                          <a:latin typeface="Lato" panose="020F0502020204030203" pitchFamily="34" charset="-18"/>
                        </a:rPr>
                        <a:t>668%</a:t>
                      </a:r>
                    </a:p>
                  </a:txBody>
                  <a:tcPr marL="6350" marR="6350" marT="635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51946168"/>
                  </a:ext>
                </a:extLst>
              </a:tr>
              <a:tr h="461988">
                <a:tc vMerge="1">
                  <a:txBody>
                    <a:bodyPr/>
                    <a:lstStyle/>
                    <a:p>
                      <a:endParaRPr lang="pl-PL"/>
                    </a:p>
                  </a:txBody>
                  <a:tcPr>
                    <a:lnT w="12700" cmpd="sng">
                      <a:noFill/>
                      <a:prstDash val="solid"/>
                    </a:lnT>
                  </a:tcPr>
                </a:tc>
                <a:tc>
                  <a:txBody>
                    <a:bodyPr/>
                    <a:lstStyle/>
                    <a:p>
                      <a:pPr marL="0" algn="r" fontAlgn="b"/>
                      <a:r>
                        <a:rPr lang="pl-PL" sz="2000" b="1" u="none" strike="noStrike" dirty="0">
                          <a:solidFill>
                            <a:schemeClr val="accent6">
                              <a:lumMod val="75000"/>
                            </a:schemeClr>
                          </a:solidFill>
                          <a:effectLst/>
                          <a:latin typeface="+mj-lt"/>
                        </a:rPr>
                        <a:t>2007</a:t>
                      </a:r>
                      <a:endParaRPr lang="pl-PL" sz="2000" b="1" i="0" u="none" strike="noStrike" dirty="0">
                        <a:solidFill>
                          <a:schemeClr val="accent6">
                            <a:lumMod val="75000"/>
                          </a:schemeClr>
                        </a:solidFill>
                        <a:effectLst/>
                        <a:latin typeface="+mj-lt"/>
                        <a:ea typeface="+mn-ea"/>
                        <a:cs typeface="+mn-cs"/>
                      </a:endParaRPr>
                    </a:p>
                  </a:txBody>
                  <a:tcPr marL="755" marR="755" marT="75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23%</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70%</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dirty="0">
                          <a:solidFill>
                            <a:srgbClr val="000000"/>
                          </a:solidFill>
                          <a:effectLst/>
                          <a:latin typeface="Lato Light" panose="020F0302020204030203" pitchFamily="34" charset="-18"/>
                        </a:rPr>
                        <a:t>39%</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30%</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24%</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23%</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24%</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22%</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21%</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20%</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20%</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17%</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14%</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14%</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15%</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15%</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15%</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15%</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14%</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1" i="0" u="none" strike="noStrike">
                          <a:solidFill>
                            <a:srgbClr val="002662"/>
                          </a:solidFill>
                          <a:effectLst/>
                          <a:latin typeface="Lato" panose="020F0502020204030203" pitchFamily="34" charset="-18"/>
                        </a:rPr>
                        <a:t>435%</a:t>
                      </a:r>
                    </a:p>
                  </a:txBody>
                  <a:tcPr marL="6350" marR="6350" marT="635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87923870"/>
                  </a:ext>
                </a:extLst>
              </a:tr>
              <a:tr h="461988">
                <a:tc vMerge="1">
                  <a:txBody>
                    <a:bodyPr/>
                    <a:lstStyle/>
                    <a:p>
                      <a:endParaRPr lang="pl-PL"/>
                    </a:p>
                  </a:txBody>
                  <a:tcPr/>
                </a:tc>
                <a:tc>
                  <a:txBody>
                    <a:bodyPr/>
                    <a:lstStyle/>
                    <a:p>
                      <a:pPr marL="0" algn="r" fontAlgn="b"/>
                      <a:r>
                        <a:rPr lang="pl-PL" sz="2000" b="1" u="none" strike="noStrike" dirty="0">
                          <a:solidFill>
                            <a:schemeClr val="accent6">
                              <a:lumMod val="75000"/>
                            </a:schemeClr>
                          </a:solidFill>
                          <a:effectLst/>
                          <a:latin typeface="+mj-lt"/>
                        </a:rPr>
                        <a:t>2008</a:t>
                      </a:r>
                      <a:endParaRPr lang="pl-PL" sz="2000" b="1" i="0" u="none" strike="noStrike" dirty="0">
                        <a:solidFill>
                          <a:schemeClr val="accent6">
                            <a:lumMod val="75000"/>
                          </a:schemeClr>
                        </a:solidFill>
                        <a:effectLst/>
                        <a:latin typeface="+mj-lt"/>
                        <a:ea typeface="+mn-ea"/>
                        <a:cs typeface="+mn-cs"/>
                      </a:endParaRPr>
                    </a:p>
                  </a:txBody>
                  <a:tcPr marL="755" marR="755" marT="75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32%</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51%</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33%</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28%</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21%</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19%</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19%</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17%</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16%</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17%</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15%</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13%</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13%</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13%</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13%</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13%</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12%</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12%</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1" i="0" u="none" strike="noStrike">
                          <a:solidFill>
                            <a:srgbClr val="002662"/>
                          </a:solidFill>
                          <a:effectLst/>
                          <a:latin typeface="Lato" panose="020F0502020204030203" pitchFamily="34" charset="-18"/>
                        </a:rPr>
                        <a:t>357%</a:t>
                      </a:r>
                    </a:p>
                  </a:txBody>
                  <a:tcPr marL="6350" marR="6350" marT="635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87417123"/>
                  </a:ext>
                </a:extLst>
              </a:tr>
              <a:tr h="461988">
                <a:tc vMerge="1">
                  <a:txBody>
                    <a:bodyPr/>
                    <a:lstStyle/>
                    <a:p>
                      <a:endParaRPr lang="pl-PL"/>
                    </a:p>
                  </a:txBody>
                  <a:tcPr/>
                </a:tc>
                <a:tc>
                  <a:txBody>
                    <a:bodyPr/>
                    <a:lstStyle/>
                    <a:p>
                      <a:pPr marL="0" algn="r" fontAlgn="b"/>
                      <a:r>
                        <a:rPr lang="pl-PL" sz="2000" b="1" u="none" strike="noStrike" dirty="0">
                          <a:solidFill>
                            <a:schemeClr val="accent6">
                              <a:lumMod val="75000"/>
                            </a:schemeClr>
                          </a:solidFill>
                          <a:effectLst/>
                          <a:latin typeface="+mj-lt"/>
                        </a:rPr>
                        <a:t>2009</a:t>
                      </a:r>
                      <a:endParaRPr lang="pl-PL" sz="2000" b="1" i="0" u="none" strike="noStrike" dirty="0">
                        <a:solidFill>
                          <a:schemeClr val="accent6">
                            <a:lumMod val="75000"/>
                          </a:schemeClr>
                        </a:solidFill>
                        <a:effectLst/>
                        <a:latin typeface="+mj-lt"/>
                        <a:ea typeface="+mn-ea"/>
                        <a:cs typeface="+mn-cs"/>
                      </a:endParaRPr>
                    </a:p>
                  </a:txBody>
                  <a:tcPr marL="755" marR="755" marT="75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40%</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78%</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58%</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51%</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47%</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46%</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47%</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43%</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39%</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37%</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32%</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31%</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34%</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35%</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35%</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35%</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36%</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1" i="0" u="none" strike="noStrike">
                          <a:solidFill>
                            <a:srgbClr val="002662"/>
                          </a:solidFill>
                          <a:effectLst/>
                          <a:latin typeface="Lato" panose="020F0502020204030203" pitchFamily="34" charset="-18"/>
                        </a:rPr>
                        <a:t>724%</a:t>
                      </a:r>
                    </a:p>
                  </a:txBody>
                  <a:tcPr marL="6350" marR="6350" marT="635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7105083"/>
                  </a:ext>
                </a:extLst>
              </a:tr>
              <a:tr h="461988">
                <a:tc vMerge="1">
                  <a:txBody>
                    <a:bodyPr/>
                    <a:lstStyle/>
                    <a:p>
                      <a:endParaRPr lang="pl-PL"/>
                    </a:p>
                  </a:txBody>
                  <a:tcPr/>
                </a:tc>
                <a:tc>
                  <a:txBody>
                    <a:bodyPr/>
                    <a:lstStyle/>
                    <a:p>
                      <a:pPr algn="r" fontAlgn="b"/>
                      <a:r>
                        <a:rPr lang="pl-PL" sz="2000" b="1" u="none" strike="noStrike" dirty="0">
                          <a:solidFill>
                            <a:schemeClr val="accent6">
                              <a:lumMod val="75000"/>
                            </a:schemeClr>
                          </a:solidFill>
                          <a:effectLst/>
                          <a:latin typeface="+mj-lt"/>
                        </a:rPr>
                        <a:t>2010</a:t>
                      </a:r>
                      <a:endParaRPr lang="pl-PL" sz="2000" b="1" i="0" u="none" strike="noStrike" dirty="0">
                        <a:solidFill>
                          <a:schemeClr val="accent6">
                            <a:lumMod val="75000"/>
                          </a:schemeClr>
                        </a:solidFill>
                        <a:effectLst/>
                        <a:latin typeface="+mj-lt"/>
                      </a:endParaRPr>
                    </a:p>
                  </a:txBody>
                  <a:tcPr marL="755" marR="755" marT="75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34%</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65%</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49%</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45%</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48%</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47%</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49%</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46%</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41%</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37%</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33%</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34%</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34%</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32%</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29%</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27%</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1" i="0" u="none" strike="noStrike">
                          <a:solidFill>
                            <a:srgbClr val="002662"/>
                          </a:solidFill>
                          <a:effectLst/>
                          <a:latin typeface="Lato" panose="020F0502020204030203" pitchFamily="34" charset="-18"/>
                        </a:rPr>
                        <a:t>650%</a:t>
                      </a:r>
                    </a:p>
                  </a:txBody>
                  <a:tcPr marL="6350" marR="6350" marT="635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67438759"/>
                  </a:ext>
                </a:extLst>
              </a:tr>
              <a:tr h="461988">
                <a:tc vMerge="1">
                  <a:txBody>
                    <a:bodyPr/>
                    <a:lstStyle/>
                    <a:p>
                      <a:endParaRPr lang="pl-PL"/>
                    </a:p>
                  </a:txBody>
                  <a:tcPr/>
                </a:tc>
                <a:tc>
                  <a:txBody>
                    <a:bodyPr/>
                    <a:lstStyle/>
                    <a:p>
                      <a:pPr algn="r" fontAlgn="b"/>
                      <a:r>
                        <a:rPr lang="pl-PL" sz="2000" b="1" u="none" strike="noStrike" dirty="0">
                          <a:solidFill>
                            <a:schemeClr val="accent6">
                              <a:lumMod val="75000"/>
                            </a:schemeClr>
                          </a:solidFill>
                          <a:effectLst/>
                          <a:latin typeface="+mj-lt"/>
                        </a:rPr>
                        <a:t>2011</a:t>
                      </a:r>
                      <a:endParaRPr lang="pl-PL" sz="2000" b="1" i="0" u="none" strike="noStrike" dirty="0">
                        <a:solidFill>
                          <a:schemeClr val="accent6">
                            <a:lumMod val="75000"/>
                          </a:schemeClr>
                        </a:solidFill>
                        <a:effectLst/>
                        <a:latin typeface="+mj-lt"/>
                      </a:endParaRPr>
                    </a:p>
                  </a:txBody>
                  <a:tcPr marL="755" marR="755" marT="75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20%</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39%</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35%</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34%</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34%</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32%</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30%</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27%</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25%</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22%</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22%</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21%</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20%</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19%</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dirty="0">
                          <a:solidFill>
                            <a:srgbClr val="000000"/>
                          </a:solidFill>
                          <a:effectLst/>
                          <a:latin typeface="Lato Light" panose="020F0302020204030203" pitchFamily="34" charset="-18"/>
                        </a:rPr>
                        <a:t>18%</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1" i="0" u="none" strike="noStrike">
                          <a:solidFill>
                            <a:srgbClr val="002662"/>
                          </a:solidFill>
                          <a:effectLst/>
                          <a:latin typeface="Lato" panose="020F0502020204030203" pitchFamily="34" charset="-18"/>
                        </a:rPr>
                        <a:t>398%</a:t>
                      </a:r>
                    </a:p>
                  </a:txBody>
                  <a:tcPr marL="6350" marR="6350" marT="635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90705503"/>
                  </a:ext>
                </a:extLst>
              </a:tr>
              <a:tr h="461988">
                <a:tc vMerge="1">
                  <a:txBody>
                    <a:bodyPr/>
                    <a:lstStyle/>
                    <a:p>
                      <a:endParaRPr lang="pl-PL"/>
                    </a:p>
                  </a:txBody>
                  <a:tcPr/>
                </a:tc>
                <a:tc>
                  <a:txBody>
                    <a:bodyPr/>
                    <a:lstStyle/>
                    <a:p>
                      <a:pPr algn="r" fontAlgn="b"/>
                      <a:r>
                        <a:rPr lang="pl-PL" sz="2000" b="1" u="none" strike="noStrike" dirty="0">
                          <a:solidFill>
                            <a:schemeClr val="accent6">
                              <a:lumMod val="75000"/>
                            </a:schemeClr>
                          </a:solidFill>
                          <a:effectLst/>
                          <a:latin typeface="+mj-lt"/>
                        </a:rPr>
                        <a:t>2012</a:t>
                      </a:r>
                      <a:endParaRPr lang="pl-PL" sz="2000" b="1" i="0" u="none" strike="noStrike" dirty="0">
                        <a:solidFill>
                          <a:schemeClr val="accent6">
                            <a:lumMod val="75000"/>
                          </a:schemeClr>
                        </a:solidFill>
                        <a:effectLst/>
                        <a:latin typeface="+mj-lt"/>
                      </a:endParaRPr>
                    </a:p>
                  </a:txBody>
                  <a:tcPr marL="755" marR="755" marT="75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12%</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29%</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38%</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32%</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33%</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33%</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29%</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30%</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25%</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25%</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23%</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22%</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21%</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19%</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1" i="0" u="none" strike="noStrike">
                          <a:solidFill>
                            <a:srgbClr val="002662"/>
                          </a:solidFill>
                          <a:effectLst/>
                          <a:latin typeface="Lato" panose="020F0502020204030203" pitchFamily="34" charset="-18"/>
                        </a:rPr>
                        <a:t>371%</a:t>
                      </a:r>
                    </a:p>
                  </a:txBody>
                  <a:tcPr marL="6350" marR="6350" marT="635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49858496"/>
                  </a:ext>
                </a:extLst>
              </a:tr>
              <a:tr h="461988">
                <a:tc vMerge="1">
                  <a:txBody>
                    <a:bodyPr/>
                    <a:lstStyle/>
                    <a:p>
                      <a:endParaRPr lang="pl-PL"/>
                    </a:p>
                  </a:txBody>
                  <a:tcPr/>
                </a:tc>
                <a:tc>
                  <a:txBody>
                    <a:bodyPr/>
                    <a:lstStyle/>
                    <a:p>
                      <a:pPr algn="r" fontAlgn="b"/>
                      <a:r>
                        <a:rPr lang="pl-PL" sz="2000" b="1" u="none" strike="noStrike" dirty="0">
                          <a:solidFill>
                            <a:schemeClr val="accent6">
                              <a:lumMod val="75000"/>
                            </a:schemeClr>
                          </a:solidFill>
                          <a:effectLst/>
                          <a:latin typeface="+mj-lt"/>
                        </a:rPr>
                        <a:t>2013</a:t>
                      </a:r>
                      <a:endParaRPr lang="pl-PL" sz="2000" b="1" i="0" u="none" strike="noStrike" dirty="0">
                        <a:solidFill>
                          <a:schemeClr val="accent6">
                            <a:lumMod val="75000"/>
                          </a:schemeClr>
                        </a:solidFill>
                        <a:effectLst/>
                        <a:latin typeface="+mj-lt"/>
                      </a:endParaRPr>
                    </a:p>
                  </a:txBody>
                  <a:tcPr marL="755" marR="755" marT="75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20%</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40%</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38%</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38%</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35%</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31%</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28%</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24%</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23%</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21%</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20%</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17%</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16%</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1" i="0" u="none" strike="noStrike">
                          <a:solidFill>
                            <a:srgbClr val="002662"/>
                          </a:solidFill>
                          <a:effectLst/>
                          <a:latin typeface="Lato" panose="020F0502020204030203" pitchFamily="34" charset="-18"/>
                        </a:rPr>
                        <a:t>351%</a:t>
                      </a:r>
                    </a:p>
                  </a:txBody>
                  <a:tcPr marL="6350" marR="6350" marT="635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19878541"/>
                  </a:ext>
                </a:extLst>
              </a:tr>
              <a:tr h="461988">
                <a:tc vMerge="1">
                  <a:txBody>
                    <a:bodyPr/>
                    <a:lstStyle/>
                    <a:p>
                      <a:endParaRPr lang="pl-PL"/>
                    </a:p>
                  </a:txBody>
                  <a:tcPr/>
                </a:tc>
                <a:tc>
                  <a:txBody>
                    <a:bodyPr/>
                    <a:lstStyle/>
                    <a:p>
                      <a:pPr algn="r" fontAlgn="b"/>
                      <a:r>
                        <a:rPr lang="pl-PL" sz="2000" b="1" u="none" strike="noStrike" dirty="0">
                          <a:solidFill>
                            <a:schemeClr val="accent6">
                              <a:lumMod val="75000"/>
                            </a:schemeClr>
                          </a:solidFill>
                          <a:effectLst/>
                          <a:latin typeface="+mj-lt"/>
                        </a:rPr>
                        <a:t>2014</a:t>
                      </a:r>
                      <a:endParaRPr lang="pl-PL" sz="2000" b="1" i="0" u="none" strike="noStrike" dirty="0">
                        <a:solidFill>
                          <a:schemeClr val="accent6">
                            <a:lumMod val="75000"/>
                          </a:schemeClr>
                        </a:solidFill>
                        <a:effectLst/>
                        <a:latin typeface="+mj-lt"/>
                      </a:endParaRPr>
                    </a:p>
                  </a:txBody>
                  <a:tcPr marL="755" marR="755" marT="75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14%</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27%</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23%</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25%</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28%</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23%</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19%</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19%</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16%</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16%</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14%</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14%</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1" i="0" u="none" strike="noStrike">
                          <a:solidFill>
                            <a:srgbClr val="002662"/>
                          </a:solidFill>
                          <a:effectLst/>
                          <a:latin typeface="Lato" panose="020F0502020204030203" pitchFamily="34" charset="-18"/>
                        </a:rPr>
                        <a:t>238%</a:t>
                      </a:r>
                    </a:p>
                  </a:txBody>
                  <a:tcPr marL="6350" marR="6350" marT="635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67173685"/>
                  </a:ext>
                </a:extLst>
              </a:tr>
              <a:tr h="461988">
                <a:tc vMerge="1">
                  <a:txBody>
                    <a:bodyPr/>
                    <a:lstStyle/>
                    <a:p>
                      <a:endParaRPr lang="pl-PL"/>
                    </a:p>
                  </a:txBody>
                  <a:tcPr/>
                </a:tc>
                <a:tc>
                  <a:txBody>
                    <a:bodyPr/>
                    <a:lstStyle/>
                    <a:p>
                      <a:pPr algn="r" fontAlgn="b"/>
                      <a:r>
                        <a:rPr lang="pl-PL" sz="2000" b="1" u="none" strike="noStrike" dirty="0">
                          <a:solidFill>
                            <a:schemeClr val="accent6">
                              <a:lumMod val="75000"/>
                            </a:schemeClr>
                          </a:solidFill>
                          <a:effectLst/>
                          <a:latin typeface="+mj-lt"/>
                        </a:rPr>
                        <a:t>2015</a:t>
                      </a:r>
                      <a:endParaRPr lang="pl-PL" sz="2000" b="1" i="0" u="none" strike="noStrike" dirty="0">
                        <a:solidFill>
                          <a:schemeClr val="accent6">
                            <a:lumMod val="75000"/>
                          </a:schemeClr>
                        </a:solidFill>
                        <a:effectLst/>
                        <a:latin typeface="+mj-lt"/>
                      </a:endParaRPr>
                    </a:p>
                  </a:txBody>
                  <a:tcPr marL="755" marR="755" marT="75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14%</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30%</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31%</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30%</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28%</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24%</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24%</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25%</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21%</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20%</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18%</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dirty="0">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1" i="0" u="none" strike="noStrike">
                          <a:solidFill>
                            <a:srgbClr val="002662"/>
                          </a:solidFill>
                          <a:effectLst/>
                          <a:latin typeface="Lato" panose="020F0502020204030203" pitchFamily="34" charset="-18"/>
                        </a:rPr>
                        <a:t>265%</a:t>
                      </a:r>
                    </a:p>
                  </a:txBody>
                  <a:tcPr marL="6350" marR="6350" marT="635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98698172"/>
                  </a:ext>
                </a:extLst>
              </a:tr>
              <a:tr h="461988">
                <a:tc vMerge="1">
                  <a:txBody>
                    <a:bodyPr/>
                    <a:lstStyle/>
                    <a:p>
                      <a:endParaRPr lang="pl-PL"/>
                    </a:p>
                  </a:txBody>
                  <a:tcPr/>
                </a:tc>
                <a:tc>
                  <a:txBody>
                    <a:bodyPr/>
                    <a:lstStyle/>
                    <a:p>
                      <a:pPr algn="r" fontAlgn="b"/>
                      <a:r>
                        <a:rPr lang="pl-PL" sz="2000" b="1" u="none" strike="noStrike" dirty="0">
                          <a:solidFill>
                            <a:schemeClr val="accent6">
                              <a:lumMod val="75000"/>
                            </a:schemeClr>
                          </a:solidFill>
                          <a:effectLst/>
                          <a:latin typeface="+mj-lt"/>
                        </a:rPr>
                        <a:t>2016</a:t>
                      </a:r>
                      <a:endParaRPr lang="pl-PL" sz="2000" b="1" i="0" u="none" strike="noStrike" dirty="0">
                        <a:solidFill>
                          <a:schemeClr val="accent6">
                            <a:lumMod val="75000"/>
                          </a:schemeClr>
                        </a:solidFill>
                        <a:effectLst/>
                        <a:latin typeface="+mj-lt"/>
                      </a:endParaRPr>
                    </a:p>
                  </a:txBody>
                  <a:tcPr marL="755" marR="755" marT="75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10%</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32%</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30%</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29%</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24%</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27%</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27%</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23%</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21%</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18%</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1" i="0" u="none" strike="noStrike">
                          <a:solidFill>
                            <a:srgbClr val="002662"/>
                          </a:solidFill>
                          <a:effectLst/>
                          <a:latin typeface="Lato" panose="020F0502020204030203" pitchFamily="34" charset="-18"/>
                        </a:rPr>
                        <a:t>241%</a:t>
                      </a:r>
                    </a:p>
                  </a:txBody>
                  <a:tcPr marL="6350" marR="6350" marT="635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29051527"/>
                  </a:ext>
                </a:extLst>
              </a:tr>
              <a:tr h="461988">
                <a:tc vMerge="1">
                  <a:txBody>
                    <a:bodyPr/>
                    <a:lstStyle/>
                    <a:p>
                      <a:endParaRPr lang="pl-PL"/>
                    </a:p>
                  </a:txBody>
                  <a:tcPr/>
                </a:tc>
                <a:tc>
                  <a:txBody>
                    <a:bodyPr/>
                    <a:lstStyle/>
                    <a:p>
                      <a:pPr algn="r" fontAlgn="b"/>
                      <a:r>
                        <a:rPr lang="pl-PL" sz="2000" b="1" u="none" strike="noStrike" dirty="0">
                          <a:solidFill>
                            <a:schemeClr val="accent6">
                              <a:lumMod val="75000"/>
                            </a:schemeClr>
                          </a:solidFill>
                          <a:effectLst/>
                          <a:latin typeface="+mj-lt"/>
                        </a:rPr>
                        <a:t>2017</a:t>
                      </a:r>
                      <a:endParaRPr lang="pl-PL" sz="2000" b="1" i="0" u="none" strike="noStrike" dirty="0">
                        <a:solidFill>
                          <a:schemeClr val="accent6">
                            <a:lumMod val="75000"/>
                          </a:schemeClr>
                        </a:solidFill>
                        <a:effectLst/>
                        <a:latin typeface="+mj-lt"/>
                      </a:endParaRPr>
                    </a:p>
                  </a:txBody>
                  <a:tcPr marL="755" marR="755" marT="75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11%</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24%</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23%</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20%</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24%</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23%</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22%</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17%</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16%</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1" i="0" u="none" strike="noStrike">
                          <a:solidFill>
                            <a:srgbClr val="002662"/>
                          </a:solidFill>
                          <a:effectLst/>
                          <a:latin typeface="Lato" panose="020F0502020204030203" pitchFamily="34" charset="-18"/>
                        </a:rPr>
                        <a:t>180%</a:t>
                      </a:r>
                    </a:p>
                  </a:txBody>
                  <a:tcPr marL="6350" marR="6350" marT="635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30587270"/>
                  </a:ext>
                </a:extLst>
              </a:tr>
              <a:tr h="461988">
                <a:tc vMerge="1">
                  <a:txBody>
                    <a:bodyPr/>
                    <a:lstStyle/>
                    <a:p>
                      <a:endParaRPr lang="pl-PL"/>
                    </a:p>
                  </a:txBody>
                  <a:tcPr/>
                </a:tc>
                <a:tc>
                  <a:txBody>
                    <a:bodyPr/>
                    <a:lstStyle/>
                    <a:p>
                      <a:pPr algn="r" fontAlgn="b"/>
                      <a:r>
                        <a:rPr lang="pl-PL" sz="2000" b="1" u="none" strike="noStrike" dirty="0">
                          <a:solidFill>
                            <a:schemeClr val="accent6">
                              <a:lumMod val="75000"/>
                            </a:schemeClr>
                          </a:solidFill>
                          <a:effectLst/>
                          <a:latin typeface="+mj-lt"/>
                        </a:rPr>
                        <a:t>2018</a:t>
                      </a:r>
                      <a:endParaRPr lang="pl-PL" sz="2000" b="1" i="0" u="none" strike="noStrike" dirty="0">
                        <a:solidFill>
                          <a:schemeClr val="accent6">
                            <a:lumMod val="75000"/>
                          </a:schemeClr>
                        </a:solidFill>
                        <a:effectLst/>
                        <a:latin typeface="+mj-lt"/>
                      </a:endParaRPr>
                    </a:p>
                  </a:txBody>
                  <a:tcPr marL="755" marR="755" marT="75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11%</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26%</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24%</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25%</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23%</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20%</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17%</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16%</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1" i="0" u="none" strike="noStrike">
                          <a:solidFill>
                            <a:srgbClr val="002662"/>
                          </a:solidFill>
                          <a:effectLst/>
                          <a:latin typeface="Lato" panose="020F0502020204030203" pitchFamily="34" charset="-18"/>
                        </a:rPr>
                        <a:t>162%</a:t>
                      </a:r>
                    </a:p>
                  </a:txBody>
                  <a:tcPr marL="6350" marR="6350" marT="635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18291274"/>
                  </a:ext>
                </a:extLst>
              </a:tr>
              <a:tr h="461988">
                <a:tc vMerge="1">
                  <a:txBody>
                    <a:bodyPr/>
                    <a:lstStyle/>
                    <a:p>
                      <a:endParaRPr lang="pl-PL"/>
                    </a:p>
                  </a:txBody>
                  <a:tcPr/>
                </a:tc>
                <a:tc>
                  <a:txBody>
                    <a:bodyPr/>
                    <a:lstStyle/>
                    <a:p>
                      <a:pPr algn="r" fontAlgn="b"/>
                      <a:r>
                        <a:rPr lang="pl-PL" sz="2000" b="1" u="none" strike="noStrike" dirty="0">
                          <a:solidFill>
                            <a:schemeClr val="accent6">
                              <a:lumMod val="75000"/>
                            </a:schemeClr>
                          </a:solidFill>
                          <a:effectLst/>
                          <a:latin typeface="+mj-lt"/>
                        </a:rPr>
                        <a:t>2019</a:t>
                      </a:r>
                      <a:endParaRPr lang="pl-PL" sz="2000" b="1" i="0" u="none" strike="noStrike" dirty="0">
                        <a:solidFill>
                          <a:schemeClr val="accent6">
                            <a:lumMod val="75000"/>
                          </a:schemeClr>
                        </a:solidFill>
                        <a:effectLst/>
                        <a:latin typeface="+mj-lt"/>
                      </a:endParaRPr>
                    </a:p>
                  </a:txBody>
                  <a:tcPr marL="755" marR="755" marT="75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11%</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40%</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34%</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29%</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26%</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25%</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21%</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1" i="0" u="none" strike="noStrike" dirty="0">
                          <a:solidFill>
                            <a:srgbClr val="002662"/>
                          </a:solidFill>
                          <a:effectLst/>
                          <a:latin typeface="Lato" panose="020F0502020204030203" pitchFamily="34" charset="-18"/>
                        </a:rPr>
                        <a:t>186%</a:t>
                      </a:r>
                    </a:p>
                  </a:txBody>
                  <a:tcPr marL="6350" marR="6350" marT="635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18929631"/>
                  </a:ext>
                </a:extLst>
              </a:tr>
              <a:tr h="461988">
                <a:tc vMerge="1">
                  <a:txBody>
                    <a:bodyPr/>
                    <a:lstStyle/>
                    <a:p>
                      <a:endParaRPr lang="pl-PL"/>
                    </a:p>
                  </a:txBody>
                  <a:tcPr/>
                </a:tc>
                <a:tc>
                  <a:txBody>
                    <a:bodyPr/>
                    <a:lstStyle/>
                    <a:p>
                      <a:pPr algn="r" fontAlgn="b"/>
                      <a:r>
                        <a:rPr lang="pl-PL" sz="2000" b="1" u="none" strike="noStrike" dirty="0">
                          <a:solidFill>
                            <a:schemeClr val="accent6">
                              <a:lumMod val="75000"/>
                            </a:schemeClr>
                          </a:solidFill>
                          <a:effectLst/>
                          <a:latin typeface="+mj-lt"/>
                        </a:rPr>
                        <a:t>2020</a:t>
                      </a:r>
                      <a:endParaRPr lang="pl-PL" sz="2000" b="1" i="0" u="none" strike="noStrike" dirty="0">
                        <a:solidFill>
                          <a:schemeClr val="accent6">
                            <a:lumMod val="75000"/>
                          </a:schemeClr>
                        </a:solidFill>
                        <a:effectLst/>
                        <a:latin typeface="+mj-lt"/>
                      </a:endParaRPr>
                    </a:p>
                  </a:txBody>
                  <a:tcPr marL="755" marR="755" marT="75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7%</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40%</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38%</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30%</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25%</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23%</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1" i="0" u="none" strike="noStrike">
                          <a:solidFill>
                            <a:srgbClr val="002662"/>
                          </a:solidFill>
                          <a:effectLst/>
                          <a:latin typeface="Lato" panose="020F0502020204030203" pitchFamily="34" charset="-18"/>
                        </a:rPr>
                        <a:t>163%</a:t>
                      </a:r>
                    </a:p>
                  </a:txBody>
                  <a:tcPr marL="6350" marR="6350" marT="635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83779600"/>
                  </a:ext>
                </a:extLst>
              </a:tr>
              <a:tr h="461988">
                <a:tc vMerge="1">
                  <a:txBody>
                    <a:bodyPr/>
                    <a:lstStyle/>
                    <a:p>
                      <a:endParaRPr lang="pl-PL"/>
                    </a:p>
                  </a:txBody>
                  <a:tcPr/>
                </a:tc>
                <a:tc>
                  <a:txBody>
                    <a:bodyPr/>
                    <a:lstStyle/>
                    <a:p>
                      <a:pPr algn="r" fontAlgn="b"/>
                      <a:r>
                        <a:rPr lang="pl-PL" sz="2000" b="1" u="none" strike="noStrike" dirty="0">
                          <a:solidFill>
                            <a:schemeClr val="accent6">
                              <a:lumMod val="75000"/>
                            </a:schemeClr>
                          </a:solidFill>
                          <a:effectLst/>
                          <a:latin typeface="+mj-lt"/>
                        </a:rPr>
                        <a:t>2021</a:t>
                      </a:r>
                      <a:endParaRPr lang="pl-PL" sz="2000" b="1" i="0" u="none" strike="noStrike" dirty="0">
                        <a:solidFill>
                          <a:schemeClr val="accent6">
                            <a:lumMod val="75000"/>
                          </a:schemeClr>
                        </a:solidFill>
                        <a:effectLst/>
                        <a:latin typeface="+mj-lt"/>
                      </a:endParaRPr>
                    </a:p>
                  </a:txBody>
                  <a:tcPr marL="755" marR="755" marT="75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11%</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29%</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26%</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22%</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19%</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1" i="0" u="none" strike="noStrike">
                          <a:solidFill>
                            <a:srgbClr val="002662"/>
                          </a:solidFill>
                          <a:effectLst/>
                          <a:latin typeface="Lato" panose="020F0502020204030203" pitchFamily="34" charset="-18"/>
                        </a:rPr>
                        <a:t>107%</a:t>
                      </a:r>
                    </a:p>
                  </a:txBody>
                  <a:tcPr marL="6350" marR="6350" marT="635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91495406"/>
                  </a:ext>
                </a:extLst>
              </a:tr>
              <a:tr h="461988">
                <a:tc>
                  <a:txBody>
                    <a:bodyPr/>
                    <a:lstStyle/>
                    <a:p>
                      <a:pPr algn="ctr" fontAlgn="ctr"/>
                      <a:endParaRPr lang="pl-PL" sz="2000" b="0" i="0" u="none" strike="noStrike" dirty="0">
                        <a:solidFill>
                          <a:srgbClr val="000000"/>
                        </a:solidFill>
                        <a:effectLst/>
                        <a:latin typeface="Calibri" panose="020F0502020204030204" pitchFamily="34" charset="0"/>
                      </a:endParaRPr>
                    </a:p>
                  </a:txBody>
                  <a:tcPr marL="755" marR="755" marT="755" marB="0" vert="vert270" anchor="ctr">
                    <a:lnL w="9525" cap="flat" cmpd="sng" algn="ctr">
                      <a:noFill/>
                      <a:prstDash val="solid"/>
                    </a:lnL>
                    <a:lnR>
                      <a:noFill/>
                    </a:lnR>
                    <a:lnT>
                      <a:noFill/>
                    </a:lnT>
                    <a:lnB>
                      <a:noFill/>
                    </a:lnB>
                    <a:lnTlToBr w="12700" cmpd="sng">
                      <a:noFill/>
                      <a:prstDash val="solid"/>
                    </a:lnTlToBr>
                    <a:lnBlToTr w="12700" cmpd="sng">
                      <a:noFill/>
                      <a:prstDash val="solid"/>
                    </a:lnBlToTr>
                    <a:solidFill>
                      <a:schemeClr val="accent6"/>
                    </a:solidFill>
                  </a:tcPr>
                </a:tc>
                <a:tc>
                  <a:txBody>
                    <a:bodyPr/>
                    <a:lstStyle/>
                    <a:p>
                      <a:pPr algn="r" fontAlgn="b"/>
                      <a:r>
                        <a:rPr lang="pl-PL" sz="2000" b="1" u="none" strike="noStrike" dirty="0">
                          <a:solidFill>
                            <a:schemeClr val="accent6">
                              <a:lumMod val="75000"/>
                            </a:schemeClr>
                          </a:solidFill>
                          <a:effectLst/>
                          <a:latin typeface="+mj-lt"/>
                        </a:rPr>
                        <a:t>2022</a:t>
                      </a:r>
                      <a:endParaRPr lang="pl-PL" sz="2000" b="1" i="0" u="none" strike="noStrike" dirty="0">
                        <a:solidFill>
                          <a:schemeClr val="accent6">
                            <a:lumMod val="75000"/>
                          </a:schemeClr>
                        </a:solidFill>
                        <a:effectLst/>
                        <a:latin typeface="+mj-lt"/>
                      </a:endParaRPr>
                    </a:p>
                  </a:txBody>
                  <a:tcPr marL="755" marR="755" marT="75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10%</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23%</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23%</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21%</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pl-PL" sz="2000" b="1" i="0" u="none" strike="noStrike" dirty="0">
                          <a:solidFill>
                            <a:srgbClr val="002662"/>
                          </a:solidFill>
                          <a:effectLst/>
                          <a:latin typeface="Lato" panose="020F0502020204030203" pitchFamily="34" charset="-18"/>
                        </a:rPr>
                        <a:t>77%</a:t>
                      </a:r>
                    </a:p>
                  </a:txBody>
                  <a:tcPr marL="6350" marR="6350" marT="635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18721027"/>
                  </a:ext>
                </a:extLst>
              </a:tr>
              <a:tr h="461988">
                <a:tc>
                  <a:txBody>
                    <a:bodyPr/>
                    <a:lstStyle/>
                    <a:p>
                      <a:pPr algn="ctr" fontAlgn="ctr"/>
                      <a:endParaRPr lang="pl-PL" sz="2000" b="0" i="0" u="none" strike="noStrike" dirty="0">
                        <a:solidFill>
                          <a:srgbClr val="000000"/>
                        </a:solidFill>
                        <a:effectLst/>
                        <a:latin typeface="Calibri" panose="020F0502020204030204" pitchFamily="34" charset="0"/>
                      </a:endParaRPr>
                    </a:p>
                  </a:txBody>
                  <a:tcPr marL="755" marR="755" marT="755" marB="0" vert="vert270" anchor="ctr">
                    <a:lnL w="9525" cap="flat" cmpd="sng" algn="ctr">
                      <a:noFill/>
                      <a:prstDash val="solid"/>
                    </a:lnL>
                    <a:lnR>
                      <a:noFill/>
                    </a:lnR>
                    <a:lnT>
                      <a:noFill/>
                    </a:lnT>
                    <a:lnB w="9525" cap="flat" cmpd="sng" algn="ctr">
                      <a:noFill/>
                      <a:prstDash val="solid"/>
                    </a:lnB>
                    <a:lnTlToBr w="12700" cmpd="sng">
                      <a:noFill/>
                      <a:prstDash val="solid"/>
                    </a:lnTlToBr>
                    <a:lnBlToTr w="12700" cmpd="sng">
                      <a:noFill/>
                      <a:prstDash val="solid"/>
                    </a:lnBlToTr>
                    <a:solidFill>
                      <a:schemeClr val="accent6"/>
                    </a:solidFill>
                  </a:tcPr>
                </a:tc>
                <a:tc>
                  <a:txBody>
                    <a:bodyPr/>
                    <a:lstStyle/>
                    <a:p>
                      <a:pPr algn="r" fontAlgn="b"/>
                      <a:r>
                        <a:rPr lang="pl-PL" sz="2000" b="1" u="none" strike="noStrike" dirty="0">
                          <a:solidFill>
                            <a:schemeClr val="accent6">
                              <a:lumMod val="75000"/>
                            </a:schemeClr>
                          </a:solidFill>
                          <a:effectLst/>
                          <a:latin typeface="+mj-lt"/>
                        </a:rPr>
                        <a:t>2023</a:t>
                      </a:r>
                      <a:endParaRPr lang="pl-PL" sz="2000" b="1" i="0" u="none" strike="noStrike" dirty="0">
                        <a:solidFill>
                          <a:schemeClr val="accent6">
                            <a:lumMod val="75000"/>
                          </a:schemeClr>
                        </a:solidFill>
                        <a:effectLst/>
                        <a:latin typeface="+mj-lt"/>
                      </a:endParaRPr>
                    </a:p>
                  </a:txBody>
                  <a:tcPr marL="755" marR="755" marT="755"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12%</a:t>
                      </a: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26%</a:t>
                      </a: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23%</a:t>
                      </a: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r>
                        <a:rPr lang="pl-PL" sz="2000" b="1" i="0" u="none" strike="noStrike" dirty="0">
                          <a:solidFill>
                            <a:srgbClr val="002662"/>
                          </a:solidFill>
                          <a:effectLst/>
                          <a:latin typeface="Lato" panose="020F0502020204030203" pitchFamily="34" charset="-18"/>
                        </a:rPr>
                        <a:t>61%</a:t>
                      </a:r>
                    </a:p>
                  </a:txBody>
                  <a:tcPr marL="6350" marR="6350" marT="6350" marB="0" anchor="ctr">
                    <a:lnL>
                      <a:noFill/>
                    </a:lnL>
                    <a:lnR w="9525" cap="flat" cmpd="sng" algn="ctr">
                      <a:noFill/>
                      <a:prstDash val="solid"/>
                    </a:lnR>
                    <a:lnT>
                      <a:noFill/>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0676721"/>
                  </a:ext>
                </a:extLst>
              </a:tr>
              <a:tr h="461988">
                <a:tc>
                  <a:txBody>
                    <a:bodyPr/>
                    <a:lstStyle/>
                    <a:p>
                      <a:pPr algn="ctr" fontAlgn="ctr"/>
                      <a:endParaRPr lang="pl-PL" sz="2000" b="0" i="0" u="none" strike="noStrike" dirty="0">
                        <a:solidFill>
                          <a:srgbClr val="000000"/>
                        </a:solidFill>
                        <a:effectLst/>
                        <a:latin typeface="Calibri" panose="020F0502020204030204" pitchFamily="34" charset="0"/>
                      </a:endParaRPr>
                    </a:p>
                  </a:txBody>
                  <a:tcPr marL="755" marR="755" marT="755" marB="0" vert="vert270" anchor="ctr">
                    <a:lnL w="9525" cap="flat" cmpd="sng" algn="ctr">
                      <a:noFill/>
                      <a:prstDash val="solid"/>
                    </a:lnL>
                    <a:lnR>
                      <a:noFill/>
                    </a:lnR>
                    <a:lnT>
                      <a:noFill/>
                    </a:lnT>
                    <a:lnB w="9525" cap="flat" cmpd="sng" algn="ctr">
                      <a:noFill/>
                      <a:prstDash val="solid"/>
                    </a:lnB>
                    <a:lnTlToBr w="12700" cmpd="sng">
                      <a:noFill/>
                      <a:prstDash val="solid"/>
                    </a:lnTlToBr>
                    <a:lnBlToTr w="12700" cmpd="sng">
                      <a:noFill/>
                      <a:prstDash val="solid"/>
                    </a:lnBlToTr>
                    <a:solidFill>
                      <a:schemeClr val="accent6"/>
                    </a:solidFill>
                  </a:tcPr>
                </a:tc>
                <a:tc>
                  <a:txBody>
                    <a:bodyPr/>
                    <a:lstStyle/>
                    <a:p>
                      <a:pPr algn="r" fontAlgn="b"/>
                      <a:r>
                        <a:rPr lang="pl-PL" sz="2000" b="1" i="0" u="none" strike="noStrike" dirty="0">
                          <a:solidFill>
                            <a:schemeClr val="accent6">
                              <a:lumMod val="75000"/>
                            </a:schemeClr>
                          </a:solidFill>
                          <a:effectLst/>
                          <a:latin typeface="+mj-lt"/>
                        </a:rPr>
                        <a:t>2024</a:t>
                      </a:r>
                    </a:p>
                  </a:txBody>
                  <a:tcPr marL="755" marR="755" marT="755"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11%</a:t>
                      </a: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27%</a:t>
                      </a: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r>
                        <a:rPr lang="pl-PL" sz="2000" b="1" i="0" u="none" strike="noStrike">
                          <a:solidFill>
                            <a:srgbClr val="002662"/>
                          </a:solidFill>
                          <a:effectLst/>
                          <a:latin typeface="Lato" panose="020F0502020204030203" pitchFamily="34" charset="-18"/>
                        </a:rPr>
                        <a:t>38%</a:t>
                      </a:r>
                    </a:p>
                  </a:txBody>
                  <a:tcPr marL="6350" marR="6350" marT="6350" marB="0" anchor="ctr">
                    <a:lnL>
                      <a:noFill/>
                    </a:lnL>
                    <a:lnR w="9525" cap="flat" cmpd="sng" algn="ctr">
                      <a:noFill/>
                      <a:prstDash val="solid"/>
                    </a:lnR>
                    <a:lnT>
                      <a:noFill/>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69484600"/>
                  </a:ext>
                </a:extLst>
              </a:tr>
              <a:tr h="461988">
                <a:tc>
                  <a:txBody>
                    <a:bodyPr/>
                    <a:lstStyle/>
                    <a:p>
                      <a:pPr algn="ctr" fontAlgn="ctr"/>
                      <a:endParaRPr lang="pl-PL" sz="2000" b="0" i="0" u="none" strike="noStrike" dirty="0">
                        <a:solidFill>
                          <a:srgbClr val="000000"/>
                        </a:solidFill>
                        <a:effectLst/>
                        <a:latin typeface="Calibri" panose="020F0502020204030204" pitchFamily="34" charset="0"/>
                      </a:endParaRPr>
                    </a:p>
                  </a:txBody>
                  <a:tcPr marL="755" marR="755" marT="755" marB="0" vert="vert270" anchor="ctr">
                    <a:lnL w="9525" cap="flat" cmpd="sng" algn="ctr">
                      <a:noFill/>
                      <a:prstDash val="solid"/>
                    </a:lnL>
                    <a:lnR>
                      <a:noFill/>
                    </a:lnR>
                    <a:lnT>
                      <a:noFill/>
                    </a:lnT>
                    <a:lnB w="9525" cap="flat" cmpd="sng" algn="ctr">
                      <a:noFill/>
                      <a:prstDash val="solid"/>
                    </a:lnB>
                    <a:lnTlToBr w="12700" cmpd="sng">
                      <a:noFill/>
                      <a:prstDash val="solid"/>
                    </a:lnTlToBr>
                    <a:lnBlToTr w="12700" cmpd="sng">
                      <a:noFill/>
                      <a:prstDash val="solid"/>
                    </a:lnBlToTr>
                    <a:solidFill>
                      <a:schemeClr val="accent6"/>
                    </a:solidFill>
                  </a:tcPr>
                </a:tc>
                <a:tc>
                  <a:txBody>
                    <a:bodyPr/>
                    <a:lstStyle/>
                    <a:p>
                      <a:pPr algn="r" fontAlgn="b"/>
                      <a:r>
                        <a:rPr lang="pl-PL" sz="2000" b="1" i="0" u="none" strike="noStrike" dirty="0">
                          <a:solidFill>
                            <a:schemeClr val="accent6">
                              <a:lumMod val="75000"/>
                            </a:schemeClr>
                          </a:solidFill>
                          <a:effectLst/>
                          <a:latin typeface="+mj-lt"/>
                        </a:rPr>
                        <a:t>2025</a:t>
                      </a:r>
                    </a:p>
                  </a:txBody>
                  <a:tcPr marL="755" marR="755" marT="755"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r>
                        <a:rPr lang="pl-PL" sz="2000" b="0" i="0" u="none" strike="noStrike">
                          <a:solidFill>
                            <a:srgbClr val="000000"/>
                          </a:solidFill>
                          <a:effectLst/>
                          <a:latin typeface="Lato Light" panose="020F0302020204030203" pitchFamily="34" charset="-18"/>
                        </a:rPr>
                        <a:t>12%</a:t>
                      </a: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endParaRPr lang="pl-PL" sz="2000" b="0" i="0" u="none" strike="noStrike">
                        <a:solidFill>
                          <a:srgbClr val="000000"/>
                        </a:solidFill>
                        <a:effectLst/>
                        <a:latin typeface="Lato Light" panose="020F0302020204030203" pitchFamily="34" charset="-18"/>
                      </a:endParaRPr>
                    </a:p>
                  </a:txBody>
                  <a:tcPr marL="6350" marR="6350" marT="6350" marB="0" anchor="ctr">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fontAlgn="b">
                        <a:buNone/>
                      </a:pPr>
                      <a:r>
                        <a:rPr lang="pl-PL" sz="2000" b="1" i="0" u="none" strike="noStrike" dirty="0">
                          <a:solidFill>
                            <a:srgbClr val="002662"/>
                          </a:solidFill>
                          <a:effectLst/>
                          <a:latin typeface="Lato" panose="020F0502020204030203" pitchFamily="34" charset="-18"/>
                        </a:rPr>
                        <a:t>12%</a:t>
                      </a:r>
                    </a:p>
                  </a:txBody>
                  <a:tcPr marL="6350" marR="6350" marT="6350" marB="0" anchor="ctr">
                    <a:lnL>
                      <a:noFill/>
                    </a:lnL>
                    <a:lnR w="9525" cap="flat" cmpd="sng" algn="ctr">
                      <a:noFill/>
                      <a:prstDash val="solid"/>
                    </a:lnR>
                    <a:lnT>
                      <a:noFill/>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329629353"/>
                  </a:ext>
                </a:extLst>
              </a:tr>
            </a:tbl>
          </a:graphicData>
        </a:graphic>
      </p:graphicFrame>
      <p:sp>
        <p:nvSpPr>
          <p:cNvPr id="5" name="Prostokąt 4">
            <a:extLst>
              <a:ext uri="{FF2B5EF4-FFF2-40B4-BE49-F238E27FC236}">
                <a16:creationId xmlns:a16="http://schemas.microsoft.com/office/drawing/2014/main" id="{0552C0FA-EB5B-3412-CCC8-F5F3651DCDB3}"/>
              </a:ext>
            </a:extLst>
          </p:cNvPr>
          <p:cNvSpPr/>
          <p:nvPr/>
        </p:nvSpPr>
        <p:spPr>
          <a:xfrm>
            <a:off x="12349961" y="9148252"/>
            <a:ext cx="10135125" cy="5169243"/>
          </a:xfrm>
          <a:prstGeom prst="rect">
            <a:avLst/>
          </a:prstGeom>
          <a:noFill/>
          <a:ln>
            <a:no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rtlCol="0" anchor="ctr"/>
          <a:lstStyle/>
          <a:p>
            <a:pPr lvl="1"/>
            <a:endParaRPr lang="pl-PL" sz="2000" dirty="0">
              <a:solidFill>
                <a:schemeClr val="tx1"/>
              </a:solidFill>
              <a:latin typeface="+mj-lt"/>
            </a:endParaRPr>
          </a:p>
          <a:p>
            <a:pPr lvl="1"/>
            <a:r>
              <a:rPr lang="pl-PL" sz="2000" dirty="0">
                <a:solidFill>
                  <a:schemeClr val="tx1"/>
                </a:solidFill>
                <a:latin typeface="+mj-lt"/>
              </a:rPr>
              <a:t>Wartości spłaty historyczne dla lat kalendarzowych w stosunku do nakładów dla portfeli nabytych w latach 2004-2025 mogą różnią się między sobą ze względu na wiele czynników, w tym między innymi:</a:t>
            </a:r>
          </a:p>
          <a:p>
            <a:pPr lvl="1"/>
            <a:endParaRPr lang="pl-PL" sz="2000" dirty="0">
              <a:solidFill>
                <a:schemeClr val="tx1"/>
              </a:solidFill>
              <a:latin typeface="+mj-lt"/>
            </a:endParaRPr>
          </a:p>
          <a:p>
            <a:pPr lvl="1"/>
            <a:r>
              <a:rPr lang="pl-PL" sz="2000" dirty="0">
                <a:solidFill>
                  <a:schemeClr val="tx1"/>
                </a:solidFill>
                <a:latin typeface="+mj-lt"/>
              </a:rPr>
              <a:t>•	Prowadzony proces zarządzania wierzytelnościami przez Grupy KRUK</a:t>
            </a:r>
          </a:p>
          <a:p>
            <a:pPr lvl="1"/>
            <a:r>
              <a:rPr lang="pl-PL" sz="2000" dirty="0">
                <a:solidFill>
                  <a:schemeClr val="tx1"/>
                </a:solidFill>
                <a:latin typeface="+mj-lt"/>
              </a:rPr>
              <a:t>•	Rodzaj i charakterystykę nabywanych w danym roku portfeli wierzytelności</a:t>
            </a:r>
          </a:p>
          <a:p>
            <a:pPr lvl="1"/>
            <a:r>
              <a:rPr lang="pl-PL" sz="2000" dirty="0">
                <a:solidFill>
                  <a:schemeClr val="tx1"/>
                </a:solidFill>
                <a:latin typeface="+mj-lt"/>
              </a:rPr>
              <a:t>•	Strukturę geograficzną nabywanych w danym roku portfeli wierzytelności</a:t>
            </a:r>
          </a:p>
          <a:p>
            <a:pPr lvl="1"/>
            <a:r>
              <a:rPr lang="pl-PL" sz="2000" dirty="0">
                <a:solidFill>
                  <a:schemeClr val="tx1"/>
                </a:solidFill>
                <a:latin typeface="+mj-lt"/>
              </a:rPr>
              <a:t>•	Otoczenie zewnętrzne, w tym prawne i ekonomiczne</a:t>
            </a:r>
          </a:p>
        </p:txBody>
      </p:sp>
      <p:sp>
        <p:nvSpPr>
          <p:cNvPr id="12" name="pole tekstowe 11">
            <a:extLst>
              <a:ext uri="{FF2B5EF4-FFF2-40B4-BE49-F238E27FC236}">
                <a16:creationId xmlns:a16="http://schemas.microsoft.com/office/drawing/2014/main" id="{29D3E3F6-1FAF-B345-C2D6-8766015C9665}"/>
              </a:ext>
            </a:extLst>
          </p:cNvPr>
          <p:cNvSpPr txBox="1"/>
          <p:nvPr/>
        </p:nvSpPr>
        <p:spPr>
          <a:xfrm>
            <a:off x="472186" y="13338720"/>
            <a:ext cx="15694492" cy="307777"/>
          </a:xfrm>
          <a:prstGeom prst="rect">
            <a:avLst/>
          </a:prstGeom>
          <a:solidFill>
            <a:schemeClr val="bg1"/>
          </a:solid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srgbClr val="3F3F3F"/>
                </a:solidFill>
                <a:effectLst/>
                <a:uLnTx/>
                <a:uFillTx/>
                <a:latin typeface="Calibri"/>
                <a:ea typeface="+mn-ea"/>
                <a:cs typeface="+mn-cs"/>
              </a:rPr>
              <a:t>*obsługa w 1-szym roku od zakupu może dotyczyć mniej niż 12 miesięcy. </a:t>
            </a:r>
          </a:p>
        </p:txBody>
      </p:sp>
    </p:spTree>
    <p:extLst>
      <p:ext uri="{BB962C8B-B14F-4D97-AF65-F5344CB8AC3E}">
        <p14:creationId xmlns:p14="http://schemas.microsoft.com/office/powerpoint/2010/main" val="3656342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9A6EB-3367-6D75-948A-D705A5698751}"/>
            </a:ext>
          </a:extLst>
        </p:cNvPr>
        <p:cNvGrpSpPr/>
        <p:nvPr/>
      </p:nvGrpSpPr>
      <p:grpSpPr>
        <a:xfrm>
          <a:off x="0" y="0"/>
          <a:ext cx="0" cy="0"/>
          <a:chOff x="0" y="0"/>
          <a:chExt cx="0" cy="0"/>
        </a:xfrm>
      </p:grpSpPr>
      <p:pic>
        <p:nvPicPr>
          <p:cNvPr id="2" name="Obraz 1" descr="Stół w sali konferencyjnej">
            <a:extLst>
              <a:ext uri="{FF2B5EF4-FFF2-40B4-BE49-F238E27FC236}">
                <a16:creationId xmlns:a16="http://schemas.microsoft.com/office/drawing/2014/main" id="{4BEC42A6-3CEE-4B29-5146-8B5AA142324F}"/>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t="-17915"/>
          <a:stretch/>
        </p:blipFill>
        <p:spPr>
          <a:xfrm>
            <a:off x="1" y="0"/>
            <a:ext cx="24384000" cy="13716000"/>
          </a:xfrm>
          <a:prstGeom prst="rect">
            <a:avLst/>
          </a:prstGeom>
        </p:spPr>
      </p:pic>
      <p:pic>
        <p:nvPicPr>
          <p:cNvPr id="3" name="Obraz 2" descr="Drapacze chmur pokazywane z widoku w górę">
            <a:extLst>
              <a:ext uri="{FF2B5EF4-FFF2-40B4-BE49-F238E27FC236}">
                <a16:creationId xmlns:a16="http://schemas.microsoft.com/office/drawing/2014/main" id="{77DB5BF0-CFEC-CE48-AD32-A90177B9A7E4}"/>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4" name="Prostokąt 3">
            <a:extLst>
              <a:ext uri="{FF2B5EF4-FFF2-40B4-BE49-F238E27FC236}">
                <a16:creationId xmlns:a16="http://schemas.microsoft.com/office/drawing/2014/main" id="{C58A503A-9550-0DE0-AC9E-81287D3398C9}"/>
              </a:ext>
            </a:extLst>
          </p:cNvPr>
          <p:cNvSpPr/>
          <p:nvPr/>
        </p:nvSpPr>
        <p:spPr>
          <a:xfrm>
            <a:off x="0" y="-1"/>
            <a:ext cx="24384000" cy="13716001"/>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3282"/>
              </a:solidFill>
              <a:effectLst/>
              <a:uLnTx/>
              <a:uFillTx/>
              <a:latin typeface="Lato Light"/>
              <a:ea typeface="+mn-ea"/>
              <a:cs typeface="+mn-cs"/>
            </a:endParaRPr>
          </a:p>
        </p:txBody>
      </p:sp>
      <p:pic>
        <p:nvPicPr>
          <p:cNvPr id="5" name="Grafika 4">
            <a:extLst>
              <a:ext uri="{FF2B5EF4-FFF2-40B4-BE49-F238E27FC236}">
                <a16:creationId xmlns:a16="http://schemas.microsoft.com/office/drawing/2014/main" id="{52BEF06B-BCF1-10D9-72DE-3BD4801BBD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85086" y="491795"/>
            <a:ext cx="1364921" cy="1075833"/>
          </a:xfrm>
          <a:prstGeom prst="rect">
            <a:avLst/>
          </a:prstGeom>
        </p:spPr>
      </p:pic>
      <p:sp>
        <p:nvSpPr>
          <p:cNvPr id="11" name="Symbol zastępczy tekstu 4">
            <a:extLst>
              <a:ext uri="{FF2B5EF4-FFF2-40B4-BE49-F238E27FC236}">
                <a16:creationId xmlns:a16="http://schemas.microsoft.com/office/drawing/2014/main" id="{262950C1-4158-EEB4-C0C0-798643692ACA}"/>
              </a:ext>
            </a:extLst>
          </p:cNvPr>
          <p:cNvSpPr txBox="1">
            <a:spLocks/>
          </p:cNvSpPr>
          <p:nvPr/>
        </p:nvSpPr>
        <p:spPr>
          <a:xfrm>
            <a:off x="1102768" y="6641976"/>
            <a:ext cx="22747239" cy="1077218"/>
          </a:xfrm>
          <a:prstGeom prst="rect">
            <a:avLst/>
          </a:prstGeom>
          <a:ln>
            <a:noFill/>
          </a:ln>
        </p:spPr>
        <p:txBody>
          <a:bodyPr wrap="square" lIns="0" tIns="0" rIns="0" bIns="0" numCol="1" anchor="b" anchorCtr="0">
            <a:spAutoFit/>
          </a:bodyPr>
          <a:lstStyle>
            <a:defPPr>
              <a:defRPr lang="pl-PL"/>
            </a:defPPr>
            <a:lvl1pPr marL="0" algn="r" defTabSz="1104778" rtl="0" eaLnBrk="1" latinLnBrk="0" hangingPunct="1">
              <a:defRPr sz="2500" kern="1200">
                <a:solidFill>
                  <a:schemeClr val="bg1"/>
                </a:solidFill>
                <a:latin typeface="Lato Medium" panose="020F0502020204030203" pitchFamily="34" charset="0"/>
                <a:ea typeface="Lato Medium" panose="020F0502020204030203" pitchFamily="34" charset="0"/>
                <a:cs typeface="Lato Medium" panose="020F0502020204030203" pitchFamily="34" charset="0"/>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7000" b="0" i="0" u="none" strike="noStrike" kern="1200" cap="none" spc="0" normalizeH="0" baseline="0" noProof="0" dirty="0">
                <a:ln>
                  <a:noFill/>
                </a:ln>
                <a:solidFill>
                  <a:prstClr val="white"/>
                </a:solidFill>
                <a:effectLst/>
                <a:uLnTx/>
                <a:uFill>
                  <a:solidFill>
                    <a:srgbClr val="19BE37"/>
                  </a:solidFill>
                </a:uFill>
                <a:latin typeface="Lato"/>
                <a:ea typeface="Lato Medium" panose="020F0502020204030203" pitchFamily="34" charset="0"/>
                <a:cs typeface="Lato Medium" panose="020F0502020204030203" pitchFamily="34" charset="0"/>
              </a:rPr>
              <a:t>Podsumowanie </a:t>
            </a:r>
            <a:r>
              <a:rPr lang="pl-PL" sz="7000" dirty="0">
                <a:solidFill>
                  <a:prstClr val="white"/>
                </a:solidFill>
                <a:uFill>
                  <a:solidFill>
                    <a:srgbClr val="19BE37"/>
                  </a:solidFill>
                </a:uFill>
                <a:latin typeface="Lato"/>
              </a:rPr>
              <a:t>w</a:t>
            </a:r>
            <a:r>
              <a:rPr kumimoji="0" lang="pl-PL" sz="7000" b="0" i="0" u="none" strike="noStrike" kern="1200" cap="none" spc="0" normalizeH="0" baseline="0" noProof="0" dirty="0" err="1">
                <a:ln>
                  <a:noFill/>
                </a:ln>
                <a:solidFill>
                  <a:prstClr val="white"/>
                </a:solidFill>
                <a:effectLst/>
                <a:uLnTx/>
                <a:uFill>
                  <a:solidFill>
                    <a:srgbClr val="19BE37"/>
                  </a:solidFill>
                </a:uFill>
                <a:latin typeface="Lato"/>
                <a:ea typeface="Lato Medium" panose="020F0502020204030203" pitchFamily="34" charset="0"/>
                <a:cs typeface="Lato Medium" panose="020F0502020204030203" pitchFamily="34" charset="0"/>
              </a:rPr>
              <a:t>ynik</a:t>
            </a:r>
            <a:r>
              <a:rPr lang="pl-PL" sz="7000" dirty="0">
                <a:solidFill>
                  <a:prstClr val="white"/>
                </a:solidFill>
                <a:uFill>
                  <a:solidFill>
                    <a:srgbClr val="19BE37"/>
                  </a:solidFill>
                </a:uFill>
                <a:latin typeface="Lato"/>
              </a:rPr>
              <a:t>ów</a:t>
            </a:r>
            <a:r>
              <a:rPr kumimoji="0" lang="pl-PL" sz="7000" b="0" i="0" u="none" strike="noStrike" kern="1200" cap="none" spc="0" normalizeH="0" baseline="0" noProof="0" dirty="0">
                <a:ln>
                  <a:noFill/>
                </a:ln>
                <a:solidFill>
                  <a:prstClr val="white"/>
                </a:solidFill>
                <a:effectLst/>
                <a:uLnTx/>
                <a:uFill>
                  <a:solidFill>
                    <a:srgbClr val="19BE37"/>
                  </a:solidFill>
                </a:uFill>
                <a:latin typeface="Lato"/>
                <a:ea typeface="Lato Medium" panose="020F0502020204030203" pitchFamily="34" charset="0"/>
                <a:cs typeface="Lato Medium" panose="020F0502020204030203" pitchFamily="34" charset="0"/>
              </a:rPr>
              <a:t> </a:t>
            </a:r>
            <a:r>
              <a:rPr lang="pl-PL" sz="7000" dirty="0">
                <a:solidFill>
                  <a:prstClr val="white"/>
                </a:solidFill>
                <a:uFill>
                  <a:solidFill>
                    <a:srgbClr val="19BE37"/>
                  </a:solidFill>
                </a:uFill>
                <a:latin typeface="Lato"/>
              </a:rPr>
              <a:t>2025 roku</a:t>
            </a:r>
            <a:endParaRPr kumimoji="0" lang="pl-PL" sz="7000" b="0" i="0" u="none" strike="noStrike" kern="1200" cap="none" spc="0" normalizeH="0" baseline="0" noProof="0" dirty="0">
              <a:ln>
                <a:noFill/>
              </a:ln>
              <a:solidFill>
                <a:prstClr val="white"/>
              </a:solidFill>
              <a:effectLst/>
              <a:uLnTx/>
              <a:uFill>
                <a:solidFill>
                  <a:srgbClr val="19BE37"/>
                </a:solidFill>
              </a:uFill>
              <a:latin typeface="Lato"/>
              <a:ea typeface="Lato Medium" panose="020F0502020204030203" pitchFamily="34" charset="0"/>
              <a:cs typeface="Lato Medium" panose="020F0502020204030203" pitchFamily="34" charset="0"/>
            </a:endParaRPr>
          </a:p>
        </p:txBody>
      </p:sp>
      <p:sp>
        <p:nvSpPr>
          <p:cNvPr id="6" name="Symbol zastępczy numeru slajdu 2">
            <a:extLst>
              <a:ext uri="{FF2B5EF4-FFF2-40B4-BE49-F238E27FC236}">
                <a16:creationId xmlns:a16="http://schemas.microsoft.com/office/drawing/2014/main" id="{F943E606-ADC5-C6F5-A630-7D8661DB6C05}"/>
              </a:ext>
            </a:extLst>
          </p:cNvPr>
          <p:cNvSpPr txBox="1">
            <a:spLocks/>
          </p:cNvSpPr>
          <p:nvPr/>
        </p:nvSpPr>
        <p:spPr>
          <a:xfrm>
            <a:off x="23397988" y="13214602"/>
            <a:ext cx="904038" cy="384721"/>
          </a:xfrm>
          <a:prstGeom prst="rect">
            <a:avLst/>
          </a:prstGeom>
        </p:spPr>
        <p:txBody>
          <a:bodyPr/>
          <a:lstStyle>
            <a:defPPr>
              <a:defRPr lang="pl-PL"/>
            </a:defPPr>
            <a:lvl1pPr marL="0" algn="l" defTabSz="1104778" rtl="0" eaLnBrk="1" latinLnBrk="0" hangingPunct="1">
              <a:defRPr sz="2175" kern="1200">
                <a:solidFill>
                  <a:schemeClr val="tx1"/>
                </a:solidFill>
                <a:latin typeface="+mn-lt"/>
                <a:ea typeface="+mn-ea"/>
                <a:cs typeface="+mn-cs"/>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algn="r">
              <a:defRPr/>
            </a:pPr>
            <a:fld id="{05D33902-A113-4A7A-BEEF-EE9D90F362D7}" type="slidenum">
              <a:rPr lang="pl-PL" sz="2500" smtClean="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rPr>
              <a:pPr algn="r">
                <a:defRPr/>
              </a:pPr>
              <a:t>3</a:t>
            </a:fld>
            <a:endParaRPr lang="pl-PL" sz="2500" dirty="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1206037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rostokąt 31">
            <a:extLst>
              <a:ext uri="{FF2B5EF4-FFF2-40B4-BE49-F238E27FC236}">
                <a16:creationId xmlns:a16="http://schemas.microsoft.com/office/drawing/2014/main" id="{D1C56EC8-914A-85B6-63D7-D5B1E52DF792}"/>
              </a:ext>
            </a:extLst>
          </p:cNvPr>
          <p:cNvSpPr/>
          <p:nvPr/>
        </p:nvSpPr>
        <p:spPr>
          <a:xfrm>
            <a:off x="533992" y="2575775"/>
            <a:ext cx="23316015" cy="10648430"/>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pic>
        <p:nvPicPr>
          <p:cNvPr id="6" name="Obraz 5" descr="Drapacze chmur pokazywane z widoku w górę">
            <a:extLst>
              <a:ext uri="{FF2B5EF4-FFF2-40B4-BE49-F238E27FC236}">
                <a16:creationId xmlns:a16="http://schemas.microsoft.com/office/drawing/2014/main" id="{1999A814-6628-A8C6-DC42-36D9EF2F87AF}"/>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7" name="Prostokąt 6">
            <a:extLst>
              <a:ext uri="{FF2B5EF4-FFF2-40B4-BE49-F238E27FC236}">
                <a16:creationId xmlns:a16="http://schemas.microsoft.com/office/drawing/2014/main" id="{87B78CC0-BDAC-9BFE-0D89-262CC0D3DB86}"/>
              </a:ext>
            </a:extLst>
          </p:cNvPr>
          <p:cNvSpPr/>
          <p:nvPr/>
        </p:nvSpPr>
        <p:spPr>
          <a:xfrm>
            <a:off x="0" y="-1"/>
            <a:ext cx="24384000" cy="2083981"/>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3282"/>
              </a:solidFill>
              <a:effectLst/>
              <a:uLnTx/>
              <a:uFillTx/>
              <a:latin typeface="Lato Light"/>
              <a:ea typeface="+mn-ea"/>
              <a:cs typeface="+mn-cs"/>
            </a:endParaRPr>
          </a:p>
        </p:txBody>
      </p:sp>
      <p:sp>
        <p:nvSpPr>
          <p:cNvPr id="8" name="pole tekstowe 7">
            <a:extLst>
              <a:ext uri="{FF2B5EF4-FFF2-40B4-BE49-F238E27FC236}">
                <a16:creationId xmlns:a16="http://schemas.microsoft.com/office/drawing/2014/main" id="{D92D60D4-524B-6C94-5353-5F6CE34EEE0F}"/>
              </a:ext>
            </a:extLst>
          </p:cNvPr>
          <p:cNvSpPr txBox="1"/>
          <p:nvPr/>
        </p:nvSpPr>
        <p:spPr>
          <a:xfrm>
            <a:off x="533992" y="914994"/>
            <a:ext cx="20875031" cy="707886"/>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dirty="0">
                <a:ln>
                  <a:noFill/>
                </a:ln>
                <a:solidFill>
                  <a:srgbClr val="007DFA">
                    <a:lumMod val="20000"/>
                    <a:lumOff val="80000"/>
                  </a:srgbClr>
                </a:solidFill>
                <a:effectLst/>
                <a:uLnTx/>
                <a:uFillTx/>
                <a:latin typeface="Lato"/>
                <a:ea typeface="+mn-ea"/>
                <a:cs typeface="+mn-cs"/>
              </a:rPr>
              <a:t>Grupa KRUK – udział spłat portfeli nabytych w danym roku w spłatach ogółem</a:t>
            </a:r>
          </a:p>
        </p:txBody>
      </p:sp>
      <p:pic>
        <p:nvPicPr>
          <p:cNvPr id="9" name="Grafika 8">
            <a:extLst>
              <a:ext uri="{FF2B5EF4-FFF2-40B4-BE49-F238E27FC236}">
                <a16:creationId xmlns:a16="http://schemas.microsoft.com/office/drawing/2014/main" id="{1C7EBF68-161F-0EDF-D711-5B6A87B1B4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85086" y="491795"/>
            <a:ext cx="1364921" cy="1075833"/>
          </a:xfrm>
          <a:prstGeom prst="rect">
            <a:avLst/>
          </a:prstGeom>
        </p:spPr>
      </p:pic>
      <p:sp>
        <p:nvSpPr>
          <p:cNvPr id="30" name="Prostokąt zaokrąglony 47">
            <a:extLst>
              <a:ext uri="{FF2B5EF4-FFF2-40B4-BE49-F238E27FC236}">
                <a16:creationId xmlns:a16="http://schemas.microsoft.com/office/drawing/2014/main" id="{2B2EF242-C3C9-B2BB-627C-7CD488986DC8}"/>
              </a:ext>
            </a:extLst>
          </p:cNvPr>
          <p:cNvSpPr/>
          <p:nvPr/>
        </p:nvSpPr>
        <p:spPr>
          <a:xfrm>
            <a:off x="798366" y="2824711"/>
            <a:ext cx="8964000" cy="504897"/>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prstClr val="white"/>
              </a:solidFill>
              <a:effectLst/>
              <a:uLnTx/>
              <a:uFillTx/>
              <a:latin typeface="Lato Light"/>
              <a:ea typeface="+mn-ea"/>
              <a:cs typeface="+mn-cs"/>
            </a:endParaRPr>
          </a:p>
        </p:txBody>
      </p:sp>
      <p:sp>
        <p:nvSpPr>
          <p:cNvPr id="31" name="pole tekstowe 30">
            <a:extLst>
              <a:ext uri="{FF2B5EF4-FFF2-40B4-BE49-F238E27FC236}">
                <a16:creationId xmlns:a16="http://schemas.microsoft.com/office/drawing/2014/main" id="{3A4D7C14-1816-B407-A8B4-02AAF1A15C8B}"/>
              </a:ext>
            </a:extLst>
          </p:cNvPr>
          <p:cNvSpPr txBox="1"/>
          <p:nvPr/>
        </p:nvSpPr>
        <p:spPr>
          <a:xfrm>
            <a:off x="979608" y="2897560"/>
            <a:ext cx="9124160" cy="369332"/>
          </a:xfrm>
          <a:prstGeom prst="rect">
            <a:avLst/>
          </a:prstGeom>
        </p:spPr>
        <p:txBody>
          <a:bodyPr wrap="square" lIns="0" tIns="0" rIns="0" bIns="0">
            <a:spAutoFit/>
          </a:bodyPr>
          <a:lstStyle>
            <a:defPPr>
              <a:defRPr lang="pl-PL"/>
            </a:defPPr>
            <a:lvl1pPr algn="ctr" defTabSz="914400">
              <a:buClr>
                <a:srgbClr val="18B022"/>
              </a:buClr>
              <a:buSzPct val="100000"/>
              <a:defRPr sz="3200" b="0" i="0" kern="0" baseline="0">
                <a:solidFill>
                  <a:schemeClr val="tx1">
                    <a:lumMod val="75000"/>
                  </a:schemeClr>
                </a:solidFill>
                <a:latin typeface="Lato Medium"/>
                <a:cs typeface="Lato Medium"/>
              </a:defRPr>
            </a:lvl1pPr>
            <a:lvl2pPr marL="1485900" indent="-571500">
              <a:buClr>
                <a:srgbClr val="18B022"/>
              </a:buClr>
              <a:buFont typeface="Wingdings" pitchFamily="2" charset="2"/>
              <a:buChar char="§"/>
              <a:defRPr sz="4000">
                <a:solidFill>
                  <a:schemeClr val="tx1">
                    <a:lumMod val="75000"/>
                    <a:lumOff val="25000"/>
                  </a:schemeClr>
                </a:solidFill>
              </a:defRPr>
            </a:lvl2pPr>
            <a:lvl3pPr marL="1109107">
              <a:buClr>
                <a:srgbClr val="18B022"/>
              </a:buClr>
              <a:defRPr sz="3600">
                <a:solidFill>
                  <a:schemeClr val="tx1">
                    <a:lumMod val="75000"/>
                    <a:lumOff val="25000"/>
                  </a:schemeClr>
                </a:solidFill>
              </a:defRPr>
            </a:lvl3pPr>
            <a:lvl4pPr marL="1663660">
              <a:buClr>
                <a:srgbClr val="18B022"/>
              </a:buClr>
              <a:defRPr sz="3200">
                <a:solidFill>
                  <a:schemeClr val="tx1">
                    <a:lumMod val="75000"/>
                    <a:lumOff val="25000"/>
                  </a:schemeClr>
                </a:solidFill>
              </a:defRPr>
            </a:lvl4pPr>
            <a:lvl5pPr marL="2218214">
              <a:buClr>
                <a:srgbClr val="18B022"/>
              </a:buClr>
              <a:defRPr sz="2800">
                <a:solidFill>
                  <a:schemeClr val="tx1">
                    <a:lumMod val="75000"/>
                    <a:lumOff val="25000"/>
                  </a:schemeClr>
                </a:solidFill>
              </a:defRPr>
            </a:lvl5pPr>
            <a:lvl6pPr marL="2772767">
              <a:defRPr sz="3600"/>
            </a:lvl6pPr>
            <a:lvl7pPr marL="3327321">
              <a:defRPr sz="3600"/>
            </a:lvl7pPr>
            <a:lvl8pPr marL="3881874">
              <a:defRPr sz="3600"/>
            </a:lvl8pPr>
            <a:lvl9pPr marL="4436428">
              <a:defRPr sz="3600"/>
            </a:lvl9pPr>
          </a:lstStyle>
          <a:p>
            <a:pPr marL="0" marR="0" lvl="0" indent="0" algn="l" defTabSz="914400" rtl="0" eaLnBrk="1" fontAlgn="auto" latinLnBrk="0" hangingPunct="1">
              <a:lnSpc>
                <a:spcPct val="100000"/>
              </a:lnSpc>
              <a:spcBef>
                <a:spcPts val="0"/>
              </a:spcBef>
              <a:spcAft>
                <a:spcPts val="0"/>
              </a:spcAft>
              <a:buClr>
                <a:srgbClr val="18B022"/>
              </a:buClr>
              <a:buSzPct val="100000"/>
              <a:buFontTx/>
              <a:buNone/>
              <a:tabLst/>
              <a:defRPr sz="2400" b="1" i="0" u="none" strike="noStrike" kern="1200" baseline="0">
                <a:solidFill>
                  <a:srgbClr val="000000"/>
                </a:solidFill>
                <a:latin typeface="+mn-lt"/>
                <a:ea typeface="+mn-ea"/>
                <a:cs typeface="+mn-cs"/>
              </a:defRPr>
            </a:pPr>
            <a:r>
              <a:rPr kumimoji="0" lang="pl-PL" sz="2400" i="0" u="none" strike="noStrike" kern="1200" cap="none" spc="0" normalizeH="0" baseline="0" noProof="0" dirty="0">
                <a:ln>
                  <a:noFill/>
                </a:ln>
                <a:solidFill>
                  <a:schemeClr val="accent6">
                    <a:lumMod val="75000"/>
                  </a:schemeClr>
                </a:solidFill>
                <a:effectLst/>
                <a:uLnTx/>
                <a:uFillTx/>
                <a:latin typeface="Lato Bold" panose="020F0502020204030203" charset="0"/>
                <a:ea typeface="Lato Bold" panose="020F0502020204030203" charset="0"/>
                <a:cs typeface="Lato Bold" panose="020F0502020204030203" charset="0"/>
              </a:rPr>
              <a:t>Udział spłat portfeli nabytych w danym roku w spłatach ogółem</a:t>
            </a:r>
          </a:p>
        </p:txBody>
      </p:sp>
      <p:graphicFrame>
        <p:nvGraphicFramePr>
          <p:cNvPr id="2" name="Tabela 1">
            <a:extLst>
              <a:ext uri="{FF2B5EF4-FFF2-40B4-BE49-F238E27FC236}">
                <a16:creationId xmlns:a16="http://schemas.microsoft.com/office/drawing/2014/main" id="{42281729-9306-95E7-1925-A63ADE212CA5}"/>
              </a:ext>
            </a:extLst>
          </p:cNvPr>
          <p:cNvGraphicFramePr>
            <a:graphicFrameLocks noGrp="1"/>
          </p:cNvGraphicFramePr>
          <p:nvPr>
            <p:extLst>
              <p:ext uri="{D42A27DB-BD31-4B8C-83A1-F6EECF244321}">
                <p14:modId xmlns:p14="http://schemas.microsoft.com/office/powerpoint/2010/main" val="227979434"/>
              </p:ext>
            </p:extLst>
          </p:nvPr>
        </p:nvGraphicFramePr>
        <p:xfrm>
          <a:off x="1905572" y="4237869"/>
          <a:ext cx="20727706" cy="3269808"/>
        </p:xfrm>
        <a:graphic>
          <a:graphicData uri="http://schemas.openxmlformats.org/drawingml/2006/table">
            <a:tbl>
              <a:tblPr>
                <a:tableStyleId>{9DCAF9ED-07DC-4A11-8D7F-57B35C25682E}</a:tableStyleId>
              </a:tblPr>
              <a:tblGrid>
                <a:gridCol w="2324062">
                  <a:extLst>
                    <a:ext uri="{9D8B030D-6E8A-4147-A177-3AD203B41FA5}">
                      <a16:colId xmlns:a16="http://schemas.microsoft.com/office/drawing/2014/main" val="2097246353"/>
                    </a:ext>
                  </a:extLst>
                </a:gridCol>
                <a:gridCol w="1533637">
                  <a:extLst>
                    <a:ext uri="{9D8B030D-6E8A-4147-A177-3AD203B41FA5}">
                      <a16:colId xmlns:a16="http://schemas.microsoft.com/office/drawing/2014/main" val="4160965815"/>
                    </a:ext>
                  </a:extLst>
                </a:gridCol>
                <a:gridCol w="1533637">
                  <a:extLst>
                    <a:ext uri="{9D8B030D-6E8A-4147-A177-3AD203B41FA5}">
                      <a16:colId xmlns:a16="http://schemas.microsoft.com/office/drawing/2014/main" val="573833285"/>
                    </a:ext>
                  </a:extLst>
                </a:gridCol>
                <a:gridCol w="1533637">
                  <a:extLst>
                    <a:ext uri="{9D8B030D-6E8A-4147-A177-3AD203B41FA5}">
                      <a16:colId xmlns:a16="http://schemas.microsoft.com/office/drawing/2014/main" val="2748938290"/>
                    </a:ext>
                  </a:extLst>
                </a:gridCol>
                <a:gridCol w="1533637">
                  <a:extLst>
                    <a:ext uri="{9D8B030D-6E8A-4147-A177-3AD203B41FA5}">
                      <a16:colId xmlns:a16="http://schemas.microsoft.com/office/drawing/2014/main" val="2913765765"/>
                    </a:ext>
                  </a:extLst>
                </a:gridCol>
                <a:gridCol w="1533637">
                  <a:extLst>
                    <a:ext uri="{9D8B030D-6E8A-4147-A177-3AD203B41FA5}">
                      <a16:colId xmlns:a16="http://schemas.microsoft.com/office/drawing/2014/main" val="3988305294"/>
                    </a:ext>
                  </a:extLst>
                </a:gridCol>
                <a:gridCol w="1533637">
                  <a:extLst>
                    <a:ext uri="{9D8B030D-6E8A-4147-A177-3AD203B41FA5}">
                      <a16:colId xmlns:a16="http://schemas.microsoft.com/office/drawing/2014/main" val="3167579952"/>
                    </a:ext>
                  </a:extLst>
                </a:gridCol>
                <a:gridCol w="1533637">
                  <a:extLst>
                    <a:ext uri="{9D8B030D-6E8A-4147-A177-3AD203B41FA5}">
                      <a16:colId xmlns:a16="http://schemas.microsoft.com/office/drawing/2014/main" val="1811553890"/>
                    </a:ext>
                  </a:extLst>
                </a:gridCol>
                <a:gridCol w="1533637">
                  <a:extLst>
                    <a:ext uri="{9D8B030D-6E8A-4147-A177-3AD203B41FA5}">
                      <a16:colId xmlns:a16="http://schemas.microsoft.com/office/drawing/2014/main" val="638789197"/>
                    </a:ext>
                  </a:extLst>
                </a:gridCol>
                <a:gridCol w="1533637">
                  <a:extLst>
                    <a:ext uri="{9D8B030D-6E8A-4147-A177-3AD203B41FA5}">
                      <a16:colId xmlns:a16="http://schemas.microsoft.com/office/drawing/2014/main" val="1223292012"/>
                    </a:ext>
                  </a:extLst>
                </a:gridCol>
                <a:gridCol w="1533637">
                  <a:extLst>
                    <a:ext uri="{9D8B030D-6E8A-4147-A177-3AD203B41FA5}">
                      <a16:colId xmlns:a16="http://schemas.microsoft.com/office/drawing/2014/main" val="1105546866"/>
                    </a:ext>
                  </a:extLst>
                </a:gridCol>
                <a:gridCol w="1533637">
                  <a:extLst>
                    <a:ext uri="{9D8B030D-6E8A-4147-A177-3AD203B41FA5}">
                      <a16:colId xmlns:a16="http://schemas.microsoft.com/office/drawing/2014/main" val="1371819474"/>
                    </a:ext>
                  </a:extLst>
                </a:gridCol>
                <a:gridCol w="1533637">
                  <a:extLst>
                    <a:ext uri="{9D8B030D-6E8A-4147-A177-3AD203B41FA5}">
                      <a16:colId xmlns:a16="http://schemas.microsoft.com/office/drawing/2014/main" val="2166389872"/>
                    </a:ext>
                  </a:extLst>
                </a:gridCol>
              </a:tblGrid>
              <a:tr h="1080000">
                <a:tc gridSpan="13">
                  <a:txBody>
                    <a:bodyPr/>
                    <a:lstStyle/>
                    <a:p>
                      <a:pPr lvl="0" algn="ctr">
                        <a:lnSpc>
                          <a:spcPct val="107000"/>
                        </a:lnSpc>
                        <a:spcAft>
                          <a:spcPts val="800"/>
                        </a:spcAft>
                      </a:pPr>
                      <a:r>
                        <a:rPr lang="pl-PL" sz="2400" b="1" dirty="0">
                          <a:solidFill>
                            <a:schemeClr val="bg1"/>
                          </a:solidFill>
                          <a:effectLst/>
                          <a:latin typeface="Lato Bold" panose="020F0502020204030203" charset="0"/>
                          <a:ea typeface="Lato Bold" panose="020F0502020204030203" charset="0"/>
                          <a:cs typeface="Lato Bold" panose="020F0502020204030203" charset="0"/>
                        </a:rPr>
                        <a:t>Okres nabycia</a:t>
                      </a:r>
                      <a:endParaRPr lang="pl-PL" sz="2400" dirty="0">
                        <a:solidFill>
                          <a:schemeClr val="bg1"/>
                        </a:solidFill>
                        <a:effectLst/>
                        <a:latin typeface="Lato Bold" panose="020F0502020204030203" charset="0"/>
                        <a:ea typeface="Lato Bold" panose="020F0502020204030203" charset="0"/>
                        <a:cs typeface="Lato Bold" panose="020F0502020204030203" charset="0"/>
                      </a:endParaRPr>
                    </a:p>
                  </a:txBody>
                  <a:tcPr marL="44450" marR="4445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lvl="0" algn="ctr">
                        <a:lnSpc>
                          <a:spcPct val="107000"/>
                        </a:lnSpc>
                        <a:spcAft>
                          <a:spcPts val="800"/>
                        </a:spcAft>
                      </a:pPr>
                      <a:r>
                        <a:rPr lang="pl-PL" sz="2800" b="1" dirty="0">
                          <a:solidFill>
                            <a:srgbClr val="000000"/>
                          </a:solidFill>
                          <a:effectLst/>
                          <a:latin typeface="+mj-lt"/>
                          <a:ea typeface="Times New Roman" panose="02020603050405020304" pitchFamily="18" charset="0"/>
                          <a:cs typeface="Calibri" panose="020F0502020204030204" pitchFamily="34" charset="0"/>
                        </a:rPr>
                        <a:t>Okres nabycia</a:t>
                      </a:r>
                      <a:endParaRPr lang="pl-PL" sz="2800" dirty="0">
                        <a:effectLst/>
                        <a:latin typeface="+mj-lt"/>
                        <a:ea typeface="Calibri" panose="020F0502020204030204" pitchFamily="34" charset="0"/>
                        <a:cs typeface="Arial" panose="020B0604020202020204" pitchFamily="34" charset="0"/>
                      </a:endParaRPr>
                    </a:p>
                  </a:txBody>
                  <a:tcPr marL="44450" marR="44450" marT="0" marB="0" anchor="ctr">
                    <a:lnL>
                      <a:noFill/>
                    </a:lnL>
                    <a:lnT w="57150" cap="flat" cmpd="sng" algn="ctr">
                      <a:solidFill>
                        <a:schemeClr val="accent1">
                          <a:lumMod val="75000"/>
                        </a:schemeClr>
                      </a:solidFill>
                      <a:prstDash val="solid"/>
                      <a:round/>
                      <a:headEnd type="none" w="med" len="med"/>
                      <a:tailEnd type="none" w="med" len="med"/>
                    </a:lnT>
                    <a:lnB w="76200" cap="flat" cmpd="sng" algn="ctr">
                      <a:solidFill>
                        <a:schemeClr val="accent1">
                          <a:lumMod val="75000"/>
                        </a:schemeClr>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accent1">
                          <a:lumMod val="75000"/>
                        </a:schemeClr>
                      </a:solidFill>
                      <a:prstDash val="solid"/>
                      <a:round/>
                      <a:headEnd type="none" w="med" len="med"/>
                      <a:tailEnd type="none" w="med" len="med"/>
                    </a:lnT>
                    <a:lnB w="76200" cap="flat" cmpd="sng" algn="ctr">
                      <a:solidFill>
                        <a:schemeClr val="accent1">
                          <a:lumMod val="75000"/>
                        </a:schemeClr>
                      </a:solidFill>
                      <a:prstDash val="solid"/>
                      <a:round/>
                      <a:headEnd type="none" w="med" len="med"/>
                      <a:tailEnd type="none" w="med" len="med"/>
                    </a:lnB>
                  </a:tcPr>
                </a:tc>
                <a:tc hMerge="1">
                  <a:txBody>
                    <a:bodyPr/>
                    <a:lstStyle/>
                    <a:p>
                      <a:pPr lvl="0" algn="ctr">
                        <a:lnSpc>
                          <a:spcPct val="107000"/>
                        </a:lnSpc>
                        <a:spcAft>
                          <a:spcPts val="800"/>
                        </a:spcAft>
                      </a:pPr>
                      <a:endParaRPr lang="pl-PL" sz="2800" dirty="0">
                        <a:solidFill>
                          <a:schemeClr val="bg1"/>
                        </a:solidFill>
                        <a:effectLst/>
                        <a:latin typeface="+mj-lt"/>
                        <a:cs typeface="Arial" panose="020B0604020202020204" pitchFamily="34" charset="0"/>
                      </a:endParaRPr>
                    </a:p>
                  </a:txBody>
                  <a:tcPr marL="44450" marR="4445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lvl="0" algn="ctr">
                        <a:lnSpc>
                          <a:spcPct val="107000"/>
                        </a:lnSpc>
                        <a:spcAft>
                          <a:spcPts val="800"/>
                        </a:spcAft>
                      </a:pPr>
                      <a:endParaRPr lang="pl-PL" sz="2800" dirty="0">
                        <a:solidFill>
                          <a:schemeClr val="bg1"/>
                        </a:solidFill>
                        <a:effectLst/>
                        <a:latin typeface="+mj-lt"/>
                        <a:cs typeface="Arial" panose="020B0604020202020204" pitchFamily="34" charset="0"/>
                      </a:endParaRPr>
                    </a:p>
                  </a:txBody>
                  <a:tcPr marL="44450" marR="4445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lvl="0" algn="ctr">
                        <a:lnSpc>
                          <a:spcPct val="107000"/>
                        </a:lnSpc>
                        <a:spcAft>
                          <a:spcPts val="800"/>
                        </a:spcAft>
                      </a:pPr>
                      <a:endParaRPr lang="pl-PL" sz="2400" dirty="0">
                        <a:solidFill>
                          <a:schemeClr val="bg1"/>
                        </a:solidFill>
                        <a:effectLst/>
                        <a:latin typeface="Lato Bold" panose="020F0502020204030203" charset="0"/>
                        <a:ea typeface="Lato Bold" panose="020F0502020204030203" charset="0"/>
                        <a:cs typeface="Lato Bold" panose="020F0502020204030203" charset="0"/>
                      </a:endParaRPr>
                    </a:p>
                  </a:txBody>
                  <a:tcPr marL="44450" marR="4445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489027413"/>
                  </a:ext>
                </a:extLst>
              </a:tr>
              <a:tr h="720000">
                <a:tc>
                  <a:txBody>
                    <a:bodyPr/>
                    <a:lstStyle/>
                    <a:p>
                      <a:pPr marL="0" marR="0" lvl="0" indent="0" defTabSz="914400" eaLnBrk="1" fontAlgn="auto" latinLnBrk="0" hangingPunct="1">
                        <a:lnSpc>
                          <a:spcPct val="107000"/>
                        </a:lnSpc>
                        <a:spcBef>
                          <a:spcPts val="0"/>
                        </a:spcBef>
                        <a:spcAft>
                          <a:spcPts val="800"/>
                        </a:spcAft>
                        <a:buClrTx/>
                        <a:buSzTx/>
                        <a:buFontTx/>
                        <a:buNone/>
                        <a:tabLst/>
                        <a:defRPr/>
                      </a:pPr>
                      <a:r>
                        <a:rPr lang="pl-PL" sz="2400" dirty="0">
                          <a:solidFill>
                            <a:schemeClr val="accent6">
                              <a:lumMod val="75000"/>
                            </a:schemeClr>
                          </a:solidFill>
                          <a:effectLst/>
                          <a:latin typeface="Lato Bold" panose="020F0502020204030203" charset="0"/>
                          <a:ea typeface="Lato Bold" panose="020F0502020204030203" charset="0"/>
                          <a:cs typeface="Lato Bold" panose="020F0502020204030203" charset="0"/>
                        </a:rPr>
                        <a:t>Dane w mln zł</a:t>
                      </a:r>
                    </a:p>
                  </a:txBody>
                  <a:tcPr marL="360000" marR="44450" marT="0" marB="0" anchor="ctr">
                    <a:lnL w="76200" cap="flat" cmpd="sng" algn="ctr">
                      <a:noFill/>
                      <a:prstDash val="solid"/>
                      <a:round/>
                      <a:headEnd type="none" w="med" len="med"/>
                      <a:tailEnd type="none" w="med" len="med"/>
                    </a:lnL>
                    <a:lnR>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pl-PL" sz="2400" b="1" kern="0" dirty="0">
                          <a:solidFill>
                            <a:srgbClr val="000000"/>
                          </a:solidFill>
                          <a:effectLst/>
                          <a:latin typeface="+mj-lt"/>
                          <a:ea typeface="Times New Roman" panose="02020603050405020304" pitchFamily="18" charset="0"/>
                          <a:cs typeface="Calibri" panose="020F0502020204030204" pitchFamily="34" charset="0"/>
                        </a:rPr>
                        <a:t> 2004-2010</a:t>
                      </a:r>
                      <a:endParaRPr lang="pl-PL" sz="2400" kern="100" dirty="0">
                        <a:effectLst/>
                        <a:latin typeface="+mj-lt"/>
                        <a:ea typeface="Calibri" panose="020F0502020204030204" pitchFamily="34" charset="0"/>
                        <a:cs typeface="Times New Roman" panose="02020603050405020304" pitchFamily="18" charset="0"/>
                      </a:endParaRPr>
                    </a:p>
                  </a:txBody>
                  <a:tcPr marL="44450" marR="44450" marT="0" marB="0" anchor="ctr">
                    <a:lnL>
                      <a:noFill/>
                    </a:lnL>
                    <a:lnR>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pl-PL" sz="2400" b="1" kern="0" dirty="0">
                          <a:solidFill>
                            <a:srgbClr val="000000"/>
                          </a:solidFill>
                          <a:effectLst/>
                          <a:latin typeface="+mj-lt"/>
                          <a:ea typeface="Times New Roman" panose="02020603050405020304" pitchFamily="18" charset="0"/>
                          <a:cs typeface="Calibri" panose="020F0502020204030204" pitchFamily="34" charset="0"/>
                        </a:rPr>
                        <a:t> 2011-2015</a:t>
                      </a:r>
                      <a:endParaRPr lang="pl-PL" sz="2400" kern="100" dirty="0">
                        <a:effectLst/>
                        <a:latin typeface="+mj-lt"/>
                        <a:ea typeface="Calibri" panose="020F0502020204030204" pitchFamily="34" charset="0"/>
                        <a:cs typeface="Times New Roman" panose="02020603050405020304" pitchFamily="18" charset="0"/>
                      </a:endParaRPr>
                    </a:p>
                  </a:txBody>
                  <a:tcPr marL="44450" marR="44450" marT="0" marB="0" anchor="ctr">
                    <a:lnL>
                      <a:noFill/>
                    </a:lnL>
                    <a:lnR>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pl-PL" sz="2400" b="1" kern="0" dirty="0">
                          <a:solidFill>
                            <a:srgbClr val="000000"/>
                          </a:solidFill>
                          <a:effectLst/>
                          <a:latin typeface="+mj-lt"/>
                          <a:ea typeface="Times New Roman" panose="02020603050405020304" pitchFamily="18" charset="0"/>
                          <a:cs typeface="Calibri" panose="020F0502020204030204" pitchFamily="34" charset="0"/>
                        </a:rPr>
                        <a:t>2016</a:t>
                      </a:r>
                      <a:endParaRPr lang="pl-PL" sz="2400" kern="100" dirty="0">
                        <a:effectLst/>
                        <a:latin typeface="+mj-lt"/>
                        <a:ea typeface="Calibri" panose="020F0502020204030204" pitchFamily="34" charset="0"/>
                        <a:cs typeface="Times New Roman" panose="02020603050405020304" pitchFamily="18" charset="0"/>
                      </a:endParaRPr>
                    </a:p>
                  </a:txBody>
                  <a:tcPr marL="44450" marR="44450" marT="0" marB="0" anchor="ctr">
                    <a:lnL>
                      <a:noFill/>
                    </a:lnL>
                    <a:lnR>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pl-PL" sz="2400" b="1" kern="0">
                          <a:solidFill>
                            <a:srgbClr val="000000"/>
                          </a:solidFill>
                          <a:effectLst/>
                          <a:latin typeface="+mj-lt"/>
                          <a:ea typeface="Times New Roman" panose="02020603050405020304" pitchFamily="18" charset="0"/>
                          <a:cs typeface="Calibri" panose="020F0502020204030204" pitchFamily="34" charset="0"/>
                        </a:rPr>
                        <a:t>2017</a:t>
                      </a:r>
                      <a:endParaRPr lang="pl-PL" sz="2400" kern="100">
                        <a:effectLst/>
                        <a:latin typeface="+mj-lt"/>
                        <a:ea typeface="Calibri" panose="020F0502020204030204" pitchFamily="34" charset="0"/>
                        <a:cs typeface="Times New Roman" panose="02020603050405020304" pitchFamily="18" charset="0"/>
                      </a:endParaRPr>
                    </a:p>
                  </a:txBody>
                  <a:tcPr marL="44450" marR="44450" marT="0" marB="0" anchor="ctr">
                    <a:lnL>
                      <a:noFill/>
                    </a:lnL>
                    <a:lnR>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pl-PL" sz="2400" b="1" kern="0" dirty="0">
                          <a:solidFill>
                            <a:srgbClr val="000000"/>
                          </a:solidFill>
                          <a:effectLst/>
                          <a:latin typeface="+mj-lt"/>
                          <a:ea typeface="Times New Roman" panose="02020603050405020304" pitchFamily="18" charset="0"/>
                          <a:cs typeface="Calibri" panose="020F0502020204030204" pitchFamily="34" charset="0"/>
                        </a:rPr>
                        <a:t>2018</a:t>
                      </a:r>
                      <a:endParaRPr lang="pl-PL" sz="2400" kern="100" dirty="0">
                        <a:effectLst/>
                        <a:latin typeface="+mj-lt"/>
                        <a:ea typeface="Calibri" panose="020F0502020204030204" pitchFamily="34" charset="0"/>
                        <a:cs typeface="Times New Roman" panose="02020603050405020304" pitchFamily="18" charset="0"/>
                      </a:endParaRPr>
                    </a:p>
                  </a:txBody>
                  <a:tcPr marL="44450" marR="44450" marT="0" marB="0" anchor="ctr">
                    <a:lnL>
                      <a:noFill/>
                    </a:lnL>
                    <a:lnR>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pl-PL" sz="2400" b="1" kern="0">
                          <a:solidFill>
                            <a:srgbClr val="000000"/>
                          </a:solidFill>
                          <a:effectLst/>
                          <a:latin typeface="+mj-lt"/>
                          <a:ea typeface="Times New Roman" panose="02020603050405020304" pitchFamily="18" charset="0"/>
                          <a:cs typeface="Calibri" panose="020F0502020204030204" pitchFamily="34" charset="0"/>
                        </a:rPr>
                        <a:t>2019</a:t>
                      </a:r>
                      <a:endParaRPr lang="pl-PL" sz="2400" kern="100">
                        <a:effectLst/>
                        <a:latin typeface="+mj-lt"/>
                        <a:ea typeface="Calibri" panose="020F0502020204030204" pitchFamily="34" charset="0"/>
                        <a:cs typeface="Times New Roman" panose="02020603050405020304" pitchFamily="18" charset="0"/>
                      </a:endParaRPr>
                    </a:p>
                  </a:txBody>
                  <a:tcPr marL="44450" marR="44450" marT="0" marB="0" anchor="ctr">
                    <a:lnL>
                      <a:noFill/>
                    </a:lnL>
                    <a:lnR>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pl-PL" sz="2400" b="1" kern="0" dirty="0">
                          <a:solidFill>
                            <a:srgbClr val="000000"/>
                          </a:solidFill>
                          <a:effectLst/>
                          <a:latin typeface="+mj-lt"/>
                          <a:ea typeface="Times New Roman" panose="02020603050405020304" pitchFamily="18" charset="0"/>
                          <a:cs typeface="Calibri" panose="020F0502020204030204" pitchFamily="34" charset="0"/>
                        </a:rPr>
                        <a:t>2020</a:t>
                      </a:r>
                      <a:endParaRPr lang="pl-PL" sz="2400" kern="100" dirty="0">
                        <a:effectLst/>
                        <a:latin typeface="+mj-lt"/>
                        <a:ea typeface="Calibri" panose="020F0502020204030204" pitchFamily="34" charset="0"/>
                        <a:cs typeface="Times New Roman" panose="02020603050405020304" pitchFamily="18" charset="0"/>
                      </a:endParaRPr>
                    </a:p>
                  </a:txBody>
                  <a:tcPr marL="44450" marR="44450" marT="0" marB="0" anchor="ctr">
                    <a:lnL>
                      <a:noFill/>
                    </a:lnL>
                    <a:lnR>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pl-PL" sz="2400" b="1" kern="0">
                          <a:solidFill>
                            <a:srgbClr val="000000"/>
                          </a:solidFill>
                          <a:effectLst/>
                          <a:latin typeface="+mj-lt"/>
                          <a:ea typeface="Times New Roman" panose="02020603050405020304" pitchFamily="18" charset="0"/>
                          <a:cs typeface="Calibri" panose="020F0502020204030204" pitchFamily="34" charset="0"/>
                        </a:rPr>
                        <a:t>2021</a:t>
                      </a:r>
                      <a:endParaRPr lang="pl-PL" sz="2400" kern="100">
                        <a:effectLst/>
                        <a:latin typeface="+mj-lt"/>
                        <a:ea typeface="Calibri" panose="020F0502020204030204" pitchFamily="34" charset="0"/>
                        <a:cs typeface="Times New Roman" panose="02020603050405020304" pitchFamily="18" charset="0"/>
                      </a:endParaRPr>
                    </a:p>
                  </a:txBody>
                  <a:tcPr marL="44450" marR="44450" marT="0" marB="0" anchor="ctr">
                    <a:lnL>
                      <a:noFill/>
                    </a:lnL>
                    <a:lnR>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pl-PL" sz="2400" b="1" kern="0">
                          <a:solidFill>
                            <a:srgbClr val="000000"/>
                          </a:solidFill>
                          <a:effectLst/>
                          <a:latin typeface="+mj-lt"/>
                          <a:ea typeface="Times New Roman" panose="02020603050405020304" pitchFamily="18" charset="0"/>
                          <a:cs typeface="Calibri" panose="020F0502020204030204" pitchFamily="34" charset="0"/>
                        </a:rPr>
                        <a:t>2022</a:t>
                      </a:r>
                      <a:endParaRPr lang="pl-PL" sz="2400" kern="100">
                        <a:effectLst/>
                        <a:latin typeface="+mj-lt"/>
                        <a:ea typeface="Calibri" panose="020F0502020204030204" pitchFamily="34" charset="0"/>
                        <a:cs typeface="Times New Roman" panose="02020603050405020304" pitchFamily="18" charset="0"/>
                      </a:endParaRPr>
                    </a:p>
                  </a:txBody>
                  <a:tcPr marL="44450" marR="44450" marT="0" marB="0" anchor="ctr">
                    <a:lnL>
                      <a:noFill/>
                    </a:lnL>
                    <a:lnR>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pl-PL" sz="2400" b="1" kern="0" dirty="0">
                          <a:solidFill>
                            <a:srgbClr val="000000"/>
                          </a:solidFill>
                          <a:effectLst/>
                          <a:latin typeface="+mj-lt"/>
                          <a:ea typeface="Times New Roman" panose="02020603050405020304" pitchFamily="18" charset="0"/>
                          <a:cs typeface="Calibri" panose="020F0502020204030204" pitchFamily="34" charset="0"/>
                        </a:rPr>
                        <a:t>2023</a:t>
                      </a:r>
                      <a:endParaRPr lang="pl-PL" sz="2400" kern="100" dirty="0">
                        <a:effectLst/>
                        <a:latin typeface="+mj-lt"/>
                        <a:ea typeface="Calibri" panose="020F0502020204030204" pitchFamily="34" charset="0"/>
                        <a:cs typeface="Times New Roman" panose="02020603050405020304" pitchFamily="18" charset="0"/>
                      </a:endParaRPr>
                    </a:p>
                  </a:txBody>
                  <a:tcPr marL="44450" marR="44450" marT="0" marB="0" anchor="ctr">
                    <a:lnL>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pl-PL" sz="2400" b="1" kern="100" dirty="0">
                          <a:effectLst/>
                          <a:latin typeface="+mj-lt"/>
                          <a:ea typeface="Calibri" panose="020F0502020204030204" pitchFamily="34" charset="0"/>
                          <a:cs typeface="Times New Roman" panose="02020603050405020304" pitchFamily="18" charset="0"/>
                        </a:rPr>
                        <a:t>2024</a:t>
                      </a:r>
                    </a:p>
                  </a:txBody>
                  <a:tcPr marL="44450" marR="44450" marT="0" marB="0" anchor="ctr">
                    <a:lnL>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pl-PL" sz="2400" b="1" kern="100" dirty="0">
                          <a:effectLst/>
                          <a:latin typeface="+mj-lt"/>
                          <a:ea typeface="Calibri" panose="020F0502020204030204" pitchFamily="34" charset="0"/>
                          <a:cs typeface="Times New Roman" panose="02020603050405020304" pitchFamily="18" charset="0"/>
                        </a:rPr>
                        <a:t>2025</a:t>
                      </a:r>
                    </a:p>
                  </a:txBody>
                  <a:tcPr marL="44450" marR="44450" marT="0" marB="0" anchor="ctr">
                    <a:lnL>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7983574"/>
                  </a:ext>
                </a:extLst>
              </a:tr>
              <a:tr h="720000">
                <a:tc>
                  <a:txBody>
                    <a:bodyPr/>
                    <a:lstStyle/>
                    <a:p>
                      <a:pPr>
                        <a:lnSpc>
                          <a:spcPct val="107000"/>
                        </a:lnSpc>
                        <a:spcAft>
                          <a:spcPts val="800"/>
                        </a:spcAft>
                      </a:pPr>
                      <a:r>
                        <a:rPr lang="pl-PL" sz="2400" dirty="0">
                          <a:solidFill>
                            <a:schemeClr val="accent6">
                              <a:lumMod val="75000"/>
                            </a:schemeClr>
                          </a:solidFill>
                          <a:effectLst/>
                          <a:latin typeface="Lato Bold" panose="020F0502020204030203" charset="0"/>
                          <a:ea typeface="Lato Bold" panose="020F0502020204030203" charset="0"/>
                          <a:cs typeface="Lato Bold" panose="020F0502020204030203" charset="0"/>
                        </a:rPr>
                        <a:t>Spłaty 2024</a:t>
                      </a:r>
                    </a:p>
                  </a:txBody>
                  <a:tcPr marL="360000" marR="44450" marT="0" marB="0" anchor="ctr">
                    <a:lnL w="762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tc>
                  <a:txBody>
                    <a:bodyPr/>
                    <a:lstStyle/>
                    <a:p>
                      <a:pPr algn="ctr" fontAlgn="b"/>
                      <a:r>
                        <a:rPr lang="pl-PL" sz="2400" b="0" i="0" u="none" strike="noStrike" dirty="0">
                          <a:solidFill>
                            <a:srgbClr val="000000"/>
                          </a:solidFill>
                          <a:effectLst/>
                          <a:latin typeface="+mj-lt"/>
                          <a:ea typeface="+mn-ea"/>
                          <a:cs typeface="+mn-cs"/>
                        </a:rPr>
                        <a:t>120</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tc>
                  <a:txBody>
                    <a:bodyPr/>
                    <a:lstStyle/>
                    <a:p>
                      <a:pPr algn="ctr" fontAlgn="b"/>
                      <a:r>
                        <a:rPr lang="pl-PL" sz="2400" b="0" i="0" u="none" strike="noStrike" dirty="0">
                          <a:solidFill>
                            <a:srgbClr val="000000"/>
                          </a:solidFill>
                          <a:effectLst/>
                          <a:latin typeface="+mj-lt"/>
                          <a:ea typeface="+mn-ea"/>
                          <a:cs typeface="+mn-cs"/>
                        </a:rPr>
                        <a:t>409</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tc>
                  <a:txBody>
                    <a:bodyPr/>
                    <a:lstStyle/>
                    <a:p>
                      <a:pPr algn="ctr" fontAlgn="b"/>
                      <a:r>
                        <a:rPr lang="pl-PL" sz="2400" b="0" i="0" u="none" strike="noStrike" dirty="0">
                          <a:solidFill>
                            <a:srgbClr val="000000"/>
                          </a:solidFill>
                          <a:effectLst/>
                          <a:latin typeface="+mj-lt"/>
                          <a:ea typeface="+mn-ea"/>
                          <a:cs typeface="+mn-cs"/>
                        </a:rPr>
                        <a:t>272</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tc>
                  <a:txBody>
                    <a:bodyPr/>
                    <a:lstStyle/>
                    <a:p>
                      <a:pPr algn="ctr" fontAlgn="b"/>
                      <a:r>
                        <a:rPr lang="pl-PL" sz="2400" b="0" i="0" u="none" strike="noStrike" dirty="0">
                          <a:solidFill>
                            <a:srgbClr val="000000"/>
                          </a:solidFill>
                          <a:effectLst/>
                          <a:latin typeface="+mj-lt"/>
                          <a:ea typeface="+mn-ea"/>
                          <a:cs typeface="+mn-cs"/>
                        </a:rPr>
                        <a:t>170</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tc>
                  <a:txBody>
                    <a:bodyPr/>
                    <a:lstStyle/>
                    <a:p>
                      <a:pPr algn="ctr" fontAlgn="b"/>
                      <a:r>
                        <a:rPr lang="pl-PL" sz="2400" b="0" i="0" u="none" strike="noStrike" dirty="0">
                          <a:solidFill>
                            <a:srgbClr val="000000"/>
                          </a:solidFill>
                          <a:effectLst/>
                          <a:latin typeface="+mj-lt"/>
                          <a:ea typeface="+mn-ea"/>
                          <a:cs typeface="+mn-cs"/>
                        </a:rPr>
                        <a:t>237</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tc>
                  <a:txBody>
                    <a:bodyPr/>
                    <a:lstStyle/>
                    <a:p>
                      <a:pPr algn="ctr" fontAlgn="b"/>
                      <a:r>
                        <a:rPr lang="pl-PL" sz="2400" b="0" i="0" u="none" strike="noStrike" dirty="0">
                          <a:solidFill>
                            <a:srgbClr val="000000"/>
                          </a:solidFill>
                          <a:effectLst/>
                          <a:latin typeface="+mj-lt"/>
                          <a:ea typeface="+mn-ea"/>
                          <a:cs typeface="+mn-cs"/>
                        </a:rPr>
                        <a:t>196</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tc>
                  <a:txBody>
                    <a:bodyPr/>
                    <a:lstStyle/>
                    <a:p>
                      <a:pPr algn="ctr" fontAlgn="b"/>
                      <a:r>
                        <a:rPr lang="pl-PL" sz="2400" b="0" i="0" u="none" strike="noStrike" dirty="0">
                          <a:solidFill>
                            <a:srgbClr val="000000"/>
                          </a:solidFill>
                          <a:effectLst/>
                          <a:latin typeface="+mj-lt"/>
                          <a:ea typeface="+mn-ea"/>
                          <a:cs typeface="+mn-cs"/>
                        </a:rPr>
                        <a:t>116</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tc>
                  <a:txBody>
                    <a:bodyPr/>
                    <a:lstStyle/>
                    <a:p>
                      <a:pPr algn="ctr" fontAlgn="b"/>
                      <a:r>
                        <a:rPr lang="pl-PL" sz="2400" b="0" i="0" u="none" strike="noStrike" dirty="0">
                          <a:solidFill>
                            <a:srgbClr val="000000"/>
                          </a:solidFill>
                          <a:effectLst/>
                          <a:latin typeface="+mj-lt"/>
                          <a:ea typeface="+mn-ea"/>
                          <a:cs typeface="+mn-cs"/>
                        </a:rPr>
                        <a:t>383</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tc>
                  <a:txBody>
                    <a:bodyPr/>
                    <a:lstStyle/>
                    <a:p>
                      <a:pPr algn="ctr" fontAlgn="b"/>
                      <a:r>
                        <a:rPr lang="pl-PL" sz="2400" b="0" i="0" u="none" strike="noStrike" dirty="0">
                          <a:solidFill>
                            <a:srgbClr val="000000"/>
                          </a:solidFill>
                          <a:effectLst/>
                          <a:latin typeface="+mj-lt"/>
                          <a:ea typeface="+mn-ea"/>
                          <a:cs typeface="+mn-cs"/>
                        </a:rPr>
                        <a:t>539</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tc>
                  <a:txBody>
                    <a:bodyPr/>
                    <a:lstStyle/>
                    <a:p>
                      <a:pPr algn="ctr" fontAlgn="b"/>
                      <a:r>
                        <a:rPr lang="pl-PL" sz="2400" b="0" i="0" u="none" strike="noStrike" dirty="0">
                          <a:solidFill>
                            <a:srgbClr val="000000"/>
                          </a:solidFill>
                          <a:effectLst/>
                          <a:latin typeface="+mj-lt"/>
                          <a:ea typeface="+mn-ea"/>
                          <a:cs typeface="+mn-cs"/>
                        </a:rPr>
                        <a:t>773</a:t>
                      </a:r>
                    </a:p>
                  </a:txBody>
                  <a:tcPr marL="6350" marR="6350" marT="6350" marB="0" anchor="ctr">
                    <a:lnL>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5000"/>
                      </a:schemeClr>
                    </a:solidFill>
                  </a:tcPr>
                </a:tc>
                <a:tc>
                  <a:txBody>
                    <a:bodyPr/>
                    <a:lstStyle/>
                    <a:p>
                      <a:pPr algn="ctr" fontAlgn="b"/>
                      <a:r>
                        <a:rPr lang="pl-PL" sz="2400" b="0" i="0" u="none" strike="noStrike" dirty="0">
                          <a:solidFill>
                            <a:srgbClr val="000000"/>
                          </a:solidFill>
                          <a:effectLst/>
                          <a:latin typeface="+mj-lt"/>
                          <a:ea typeface="+mn-ea"/>
                          <a:cs typeface="+mn-cs"/>
                        </a:rPr>
                        <a:t>323</a:t>
                      </a:r>
                    </a:p>
                  </a:txBody>
                  <a:tcPr marL="6350" marR="6350" marT="6350" marB="0" anchor="ctr">
                    <a:lnL>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5000"/>
                      </a:schemeClr>
                    </a:solidFill>
                  </a:tcPr>
                </a:tc>
                <a:tc>
                  <a:txBody>
                    <a:bodyPr/>
                    <a:lstStyle/>
                    <a:p>
                      <a:pPr marL="0" marR="0" lvl="0" indent="0" algn="ctr" defTabSz="914400" eaLnBrk="1" fontAlgn="auto" latinLnBrk="0" hangingPunct="1">
                        <a:lnSpc>
                          <a:spcPct val="107000"/>
                        </a:lnSpc>
                        <a:spcBef>
                          <a:spcPts val="0"/>
                        </a:spcBef>
                        <a:spcAft>
                          <a:spcPts val="800"/>
                        </a:spcAft>
                        <a:buClrTx/>
                        <a:buSzTx/>
                        <a:buFontTx/>
                        <a:buNone/>
                        <a:tabLst/>
                        <a:defRPr/>
                      </a:pPr>
                      <a:r>
                        <a:rPr lang="pl-PL" sz="2400" b="0" i="0" u="none" strike="noStrike" dirty="0">
                          <a:solidFill>
                            <a:srgbClr val="000000"/>
                          </a:solidFill>
                          <a:effectLst/>
                          <a:latin typeface="+mj-lt"/>
                          <a:ea typeface="+mn-ea"/>
                          <a:cs typeface="+mn-cs"/>
                        </a:rPr>
                        <a:t>n/a</a:t>
                      </a:r>
                    </a:p>
                  </a:txBody>
                  <a:tcPr marL="44450" marR="44450" marT="0" marB="0" anchor="ctr">
                    <a:lnL>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61682288"/>
                  </a:ext>
                </a:extLst>
              </a:tr>
              <a:tr h="720000">
                <a:tc>
                  <a:txBody>
                    <a:bodyPr/>
                    <a:lstStyle/>
                    <a:p>
                      <a:pPr>
                        <a:lnSpc>
                          <a:spcPct val="107000"/>
                        </a:lnSpc>
                        <a:spcAft>
                          <a:spcPts val="800"/>
                        </a:spcAft>
                      </a:pPr>
                      <a:r>
                        <a:rPr lang="pl-PL" sz="2400" dirty="0">
                          <a:solidFill>
                            <a:schemeClr val="accent6">
                              <a:lumMod val="75000"/>
                            </a:schemeClr>
                          </a:solidFill>
                          <a:effectLst/>
                          <a:latin typeface="Lato Bold" panose="020F0502020204030203" charset="0"/>
                          <a:ea typeface="Lato Bold" panose="020F0502020204030203" charset="0"/>
                          <a:cs typeface="Lato Bold" panose="020F0502020204030203" charset="0"/>
                        </a:rPr>
                        <a:t>Spłaty 2025</a:t>
                      </a:r>
                    </a:p>
                  </a:txBody>
                  <a:tcPr marL="360000" marR="44450" marT="0" marB="0" anchor="ctr">
                    <a:lnL w="76200" cap="flat" cmpd="sng" algn="ctr">
                      <a:noFill/>
                      <a:prstDash val="solid"/>
                      <a:round/>
                      <a:headEnd type="none" w="med" len="med"/>
                      <a:tailEnd type="none" w="med" len="med"/>
                    </a:lnL>
                    <a:lnR>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pl-PL" sz="2400" b="0" i="0" u="none" strike="noStrike" dirty="0">
                          <a:solidFill>
                            <a:srgbClr val="000000"/>
                          </a:solidFill>
                          <a:effectLst/>
                          <a:latin typeface="+mj-lt"/>
                          <a:ea typeface="+mn-ea"/>
                          <a:cs typeface="+mn-cs"/>
                        </a:rPr>
                        <a:t>114</a:t>
                      </a:r>
                    </a:p>
                  </a:txBody>
                  <a:tcPr marL="6350" marR="6350" marT="6350" marB="0" anchor="ctr">
                    <a:lnL>
                      <a:noFill/>
                    </a:lnL>
                    <a:lnR>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pl-PL" sz="2400" b="0" i="0" u="none" strike="noStrike" dirty="0">
                          <a:solidFill>
                            <a:srgbClr val="000000"/>
                          </a:solidFill>
                          <a:effectLst/>
                          <a:latin typeface="+mj-lt"/>
                          <a:ea typeface="+mn-ea"/>
                          <a:cs typeface="+mn-cs"/>
                        </a:rPr>
                        <a:t>387</a:t>
                      </a:r>
                    </a:p>
                  </a:txBody>
                  <a:tcPr marL="6350" marR="6350" marT="6350" marB="0" anchor="ctr">
                    <a:lnL>
                      <a:noFill/>
                    </a:lnL>
                    <a:lnR>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pl-PL" sz="2400" b="0" i="0" u="none" strike="noStrike" dirty="0">
                          <a:solidFill>
                            <a:srgbClr val="000000"/>
                          </a:solidFill>
                          <a:effectLst/>
                          <a:latin typeface="+mj-lt"/>
                          <a:ea typeface="+mn-ea"/>
                          <a:cs typeface="+mn-cs"/>
                        </a:rPr>
                        <a:t>237</a:t>
                      </a:r>
                    </a:p>
                  </a:txBody>
                  <a:tcPr marL="6350" marR="6350" marT="6350" marB="0" anchor="ctr">
                    <a:lnL>
                      <a:noFill/>
                    </a:lnL>
                    <a:lnR>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pl-PL" sz="2400" b="0" i="0" u="none" strike="noStrike" dirty="0">
                          <a:solidFill>
                            <a:srgbClr val="000000"/>
                          </a:solidFill>
                          <a:effectLst/>
                          <a:latin typeface="+mj-lt"/>
                          <a:ea typeface="+mn-ea"/>
                          <a:cs typeface="+mn-cs"/>
                        </a:rPr>
                        <a:t>158</a:t>
                      </a:r>
                    </a:p>
                  </a:txBody>
                  <a:tcPr marL="6350" marR="6350" marT="6350" marB="0" anchor="ctr">
                    <a:lnL>
                      <a:noFill/>
                    </a:lnL>
                    <a:lnR>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pl-PL" sz="2400" b="0" i="0" u="none" strike="noStrike" dirty="0">
                          <a:solidFill>
                            <a:srgbClr val="000000"/>
                          </a:solidFill>
                          <a:effectLst/>
                          <a:latin typeface="+mj-lt"/>
                          <a:ea typeface="+mn-ea"/>
                          <a:cs typeface="+mn-cs"/>
                        </a:rPr>
                        <a:t>218</a:t>
                      </a:r>
                    </a:p>
                  </a:txBody>
                  <a:tcPr marL="6350" marR="6350" marT="6350" marB="0" anchor="ctr">
                    <a:lnL>
                      <a:noFill/>
                    </a:lnL>
                    <a:lnR>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pl-PL" sz="2400" b="0" i="0" u="none" strike="noStrike" dirty="0">
                          <a:solidFill>
                            <a:srgbClr val="000000"/>
                          </a:solidFill>
                          <a:effectLst/>
                          <a:latin typeface="+mj-lt"/>
                          <a:ea typeface="+mn-ea"/>
                          <a:cs typeface="+mn-cs"/>
                        </a:rPr>
                        <a:t>161</a:t>
                      </a:r>
                    </a:p>
                  </a:txBody>
                  <a:tcPr marL="6350" marR="6350" marT="6350" marB="0" anchor="ctr">
                    <a:lnL>
                      <a:noFill/>
                    </a:lnL>
                    <a:lnR>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pl-PL" sz="2400" b="0" i="0" u="none" strike="noStrike" dirty="0">
                          <a:solidFill>
                            <a:srgbClr val="000000"/>
                          </a:solidFill>
                          <a:effectLst/>
                          <a:latin typeface="+mj-lt"/>
                          <a:ea typeface="+mn-ea"/>
                          <a:cs typeface="+mn-cs"/>
                        </a:rPr>
                        <a:t>105</a:t>
                      </a:r>
                    </a:p>
                  </a:txBody>
                  <a:tcPr marL="6350" marR="6350" marT="6350" marB="0" anchor="ctr">
                    <a:lnL>
                      <a:noFill/>
                    </a:lnL>
                    <a:lnR>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pl-PL" sz="2400" b="0" i="0" u="none" strike="noStrike" dirty="0">
                          <a:solidFill>
                            <a:srgbClr val="000000"/>
                          </a:solidFill>
                          <a:effectLst/>
                          <a:latin typeface="+mj-lt"/>
                          <a:ea typeface="+mn-ea"/>
                          <a:cs typeface="+mn-cs"/>
                        </a:rPr>
                        <a:t>329</a:t>
                      </a:r>
                    </a:p>
                  </a:txBody>
                  <a:tcPr marL="6350" marR="6350" marT="6350" marB="0" anchor="ctr">
                    <a:lnL>
                      <a:noFill/>
                    </a:lnL>
                    <a:lnR>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pl-PL" sz="2400" b="0" i="0" u="none" strike="noStrike" dirty="0">
                          <a:solidFill>
                            <a:srgbClr val="000000"/>
                          </a:solidFill>
                          <a:effectLst/>
                          <a:latin typeface="+mj-lt"/>
                          <a:ea typeface="+mn-ea"/>
                          <a:cs typeface="+mn-cs"/>
                        </a:rPr>
                        <a:t>480</a:t>
                      </a:r>
                    </a:p>
                  </a:txBody>
                  <a:tcPr marL="6350" marR="6350" marT="6350" marB="0" anchor="ctr">
                    <a:lnL>
                      <a:noFill/>
                    </a:lnL>
                    <a:lnR>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pl-PL" sz="2400" b="0" i="0" u="none" strike="noStrike" dirty="0">
                          <a:solidFill>
                            <a:srgbClr val="000000"/>
                          </a:solidFill>
                          <a:effectLst/>
                          <a:latin typeface="+mj-lt"/>
                          <a:ea typeface="+mn-ea"/>
                          <a:cs typeface="+mn-cs"/>
                        </a:rPr>
                        <a:t>686</a:t>
                      </a:r>
                    </a:p>
                  </a:txBody>
                  <a:tcPr marL="6350" marR="6350" marT="6350" marB="0" anchor="ctr">
                    <a:lnL>
                      <a:noFill/>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pl-PL" sz="2400" b="0" i="0" u="none" strike="noStrike" dirty="0">
                          <a:solidFill>
                            <a:srgbClr val="000000"/>
                          </a:solidFill>
                          <a:effectLst/>
                          <a:latin typeface="+mj-lt"/>
                          <a:ea typeface="+mn-ea"/>
                          <a:cs typeface="+mn-cs"/>
                        </a:rPr>
                        <a:t>767</a:t>
                      </a:r>
                    </a:p>
                  </a:txBody>
                  <a:tcPr marL="6350" marR="6350" marT="6350" marB="0" anchor="ctr">
                    <a:lnL>
                      <a:noFill/>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pl-PL" sz="2400" b="0" i="0" u="none" strike="noStrike" dirty="0">
                          <a:solidFill>
                            <a:srgbClr val="000000"/>
                          </a:solidFill>
                          <a:effectLst/>
                          <a:latin typeface="+mj-lt"/>
                          <a:ea typeface="+mn-ea"/>
                          <a:cs typeface="+mn-cs"/>
                        </a:rPr>
                        <a:t>277</a:t>
                      </a:r>
                    </a:p>
                  </a:txBody>
                  <a:tcPr marL="6350" marR="6350" marT="6350" marB="0" anchor="ctr">
                    <a:lnL>
                      <a:noFill/>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2868332"/>
                  </a:ext>
                </a:extLst>
              </a:tr>
            </a:tbl>
          </a:graphicData>
        </a:graphic>
      </p:graphicFrame>
      <p:graphicFrame>
        <p:nvGraphicFramePr>
          <p:cNvPr id="3" name="Tabela 2">
            <a:extLst>
              <a:ext uri="{FF2B5EF4-FFF2-40B4-BE49-F238E27FC236}">
                <a16:creationId xmlns:a16="http://schemas.microsoft.com/office/drawing/2014/main" id="{7CAFA387-272F-0C85-4BAF-F203A91ECEAD}"/>
              </a:ext>
            </a:extLst>
          </p:cNvPr>
          <p:cNvGraphicFramePr>
            <a:graphicFrameLocks noGrp="1"/>
          </p:cNvGraphicFramePr>
          <p:nvPr>
            <p:extLst>
              <p:ext uri="{D42A27DB-BD31-4B8C-83A1-F6EECF244321}">
                <p14:modId xmlns:p14="http://schemas.microsoft.com/office/powerpoint/2010/main" val="1384684266"/>
              </p:ext>
            </p:extLst>
          </p:nvPr>
        </p:nvGraphicFramePr>
        <p:xfrm>
          <a:off x="1894856" y="8226512"/>
          <a:ext cx="20727706" cy="3455864"/>
        </p:xfrm>
        <a:graphic>
          <a:graphicData uri="http://schemas.openxmlformats.org/drawingml/2006/table">
            <a:tbl>
              <a:tblPr>
                <a:tableStyleId>{9DCAF9ED-07DC-4A11-8D7F-57B35C25682E}</a:tableStyleId>
              </a:tblPr>
              <a:tblGrid>
                <a:gridCol w="2324062">
                  <a:extLst>
                    <a:ext uri="{9D8B030D-6E8A-4147-A177-3AD203B41FA5}">
                      <a16:colId xmlns:a16="http://schemas.microsoft.com/office/drawing/2014/main" val="2097246353"/>
                    </a:ext>
                  </a:extLst>
                </a:gridCol>
                <a:gridCol w="1533637">
                  <a:extLst>
                    <a:ext uri="{9D8B030D-6E8A-4147-A177-3AD203B41FA5}">
                      <a16:colId xmlns:a16="http://schemas.microsoft.com/office/drawing/2014/main" val="4160965815"/>
                    </a:ext>
                  </a:extLst>
                </a:gridCol>
                <a:gridCol w="1533637">
                  <a:extLst>
                    <a:ext uri="{9D8B030D-6E8A-4147-A177-3AD203B41FA5}">
                      <a16:colId xmlns:a16="http://schemas.microsoft.com/office/drawing/2014/main" val="573833285"/>
                    </a:ext>
                  </a:extLst>
                </a:gridCol>
                <a:gridCol w="1533637">
                  <a:extLst>
                    <a:ext uri="{9D8B030D-6E8A-4147-A177-3AD203B41FA5}">
                      <a16:colId xmlns:a16="http://schemas.microsoft.com/office/drawing/2014/main" val="2748938290"/>
                    </a:ext>
                  </a:extLst>
                </a:gridCol>
                <a:gridCol w="1533637">
                  <a:extLst>
                    <a:ext uri="{9D8B030D-6E8A-4147-A177-3AD203B41FA5}">
                      <a16:colId xmlns:a16="http://schemas.microsoft.com/office/drawing/2014/main" val="2913765765"/>
                    </a:ext>
                  </a:extLst>
                </a:gridCol>
                <a:gridCol w="1533637">
                  <a:extLst>
                    <a:ext uri="{9D8B030D-6E8A-4147-A177-3AD203B41FA5}">
                      <a16:colId xmlns:a16="http://schemas.microsoft.com/office/drawing/2014/main" val="3988305294"/>
                    </a:ext>
                  </a:extLst>
                </a:gridCol>
                <a:gridCol w="1533637">
                  <a:extLst>
                    <a:ext uri="{9D8B030D-6E8A-4147-A177-3AD203B41FA5}">
                      <a16:colId xmlns:a16="http://schemas.microsoft.com/office/drawing/2014/main" val="3167579952"/>
                    </a:ext>
                  </a:extLst>
                </a:gridCol>
                <a:gridCol w="1533637">
                  <a:extLst>
                    <a:ext uri="{9D8B030D-6E8A-4147-A177-3AD203B41FA5}">
                      <a16:colId xmlns:a16="http://schemas.microsoft.com/office/drawing/2014/main" val="1811553890"/>
                    </a:ext>
                  </a:extLst>
                </a:gridCol>
                <a:gridCol w="1533637">
                  <a:extLst>
                    <a:ext uri="{9D8B030D-6E8A-4147-A177-3AD203B41FA5}">
                      <a16:colId xmlns:a16="http://schemas.microsoft.com/office/drawing/2014/main" val="638789197"/>
                    </a:ext>
                  </a:extLst>
                </a:gridCol>
                <a:gridCol w="1533637">
                  <a:extLst>
                    <a:ext uri="{9D8B030D-6E8A-4147-A177-3AD203B41FA5}">
                      <a16:colId xmlns:a16="http://schemas.microsoft.com/office/drawing/2014/main" val="1223292012"/>
                    </a:ext>
                  </a:extLst>
                </a:gridCol>
                <a:gridCol w="1533637">
                  <a:extLst>
                    <a:ext uri="{9D8B030D-6E8A-4147-A177-3AD203B41FA5}">
                      <a16:colId xmlns:a16="http://schemas.microsoft.com/office/drawing/2014/main" val="1105546866"/>
                    </a:ext>
                  </a:extLst>
                </a:gridCol>
                <a:gridCol w="1533637">
                  <a:extLst>
                    <a:ext uri="{9D8B030D-6E8A-4147-A177-3AD203B41FA5}">
                      <a16:colId xmlns:a16="http://schemas.microsoft.com/office/drawing/2014/main" val="4237835205"/>
                    </a:ext>
                  </a:extLst>
                </a:gridCol>
                <a:gridCol w="1533637">
                  <a:extLst>
                    <a:ext uri="{9D8B030D-6E8A-4147-A177-3AD203B41FA5}">
                      <a16:colId xmlns:a16="http://schemas.microsoft.com/office/drawing/2014/main" val="1380919874"/>
                    </a:ext>
                  </a:extLst>
                </a:gridCol>
              </a:tblGrid>
              <a:tr h="1080000">
                <a:tc gridSpan="13">
                  <a:txBody>
                    <a:bodyPr/>
                    <a:lstStyle/>
                    <a:p>
                      <a:pPr algn="ctr">
                        <a:lnSpc>
                          <a:spcPct val="107000"/>
                        </a:lnSpc>
                        <a:spcAft>
                          <a:spcPts val="800"/>
                        </a:spcAft>
                      </a:pPr>
                      <a:r>
                        <a:rPr lang="pl-PL" sz="2400" b="1" dirty="0">
                          <a:solidFill>
                            <a:schemeClr val="bg1"/>
                          </a:solidFill>
                          <a:effectLst/>
                          <a:latin typeface="Lato Bold" panose="020F0502020204030203" charset="0"/>
                          <a:ea typeface="Lato Bold" panose="020F0502020204030203" charset="0"/>
                          <a:cs typeface="Lato Bold" panose="020F0502020204030203" charset="0"/>
                        </a:rPr>
                        <a:t>Okres nabycia</a:t>
                      </a:r>
                      <a:endParaRPr lang="pl-PL" sz="2400" dirty="0">
                        <a:solidFill>
                          <a:schemeClr val="bg1"/>
                        </a:solidFill>
                        <a:effectLst/>
                        <a:latin typeface="Lato Bold" panose="020F0502020204030203" charset="0"/>
                        <a:ea typeface="Lato Bold" panose="020F0502020204030203" charset="0"/>
                        <a:cs typeface="Lato Bold" panose="020F0502020204030203" charset="0"/>
                      </a:endParaRPr>
                    </a:p>
                  </a:txBody>
                  <a:tcPr marL="44450" marR="4445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lnSpc>
                          <a:spcPct val="107000"/>
                        </a:lnSpc>
                        <a:spcAft>
                          <a:spcPts val="800"/>
                        </a:spcAft>
                      </a:pPr>
                      <a:r>
                        <a:rPr lang="pl-PL" sz="2800" b="1" dirty="0">
                          <a:solidFill>
                            <a:srgbClr val="000000"/>
                          </a:solidFill>
                          <a:effectLst/>
                          <a:latin typeface="+mj-lt"/>
                          <a:ea typeface="Times New Roman" panose="02020603050405020304" pitchFamily="18" charset="0"/>
                          <a:cs typeface="Calibri" panose="020F0502020204030204" pitchFamily="34" charset="0"/>
                        </a:rPr>
                        <a:t>Okres nabycia</a:t>
                      </a:r>
                      <a:endParaRPr lang="pl-PL" sz="2800" dirty="0">
                        <a:effectLst/>
                        <a:latin typeface="+mj-lt"/>
                        <a:ea typeface="Calibri" panose="020F0502020204030204" pitchFamily="34" charset="0"/>
                        <a:cs typeface="Arial" panose="020B0604020202020204" pitchFamily="34" charset="0"/>
                      </a:endParaRPr>
                    </a:p>
                  </a:txBody>
                  <a:tcPr marL="44450" marR="44450" marT="0" marB="0" anchor="ctr">
                    <a:lnL>
                      <a:noFill/>
                    </a:lnL>
                    <a:lnT w="57150" cap="flat" cmpd="sng" algn="ctr">
                      <a:solidFill>
                        <a:schemeClr val="accent1">
                          <a:lumMod val="75000"/>
                        </a:schemeClr>
                      </a:solidFill>
                      <a:prstDash val="solid"/>
                      <a:round/>
                      <a:headEnd type="none" w="med" len="med"/>
                      <a:tailEnd type="none" w="med" len="med"/>
                    </a:lnT>
                    <a:lnB w="76200" cap="flat" cmpd="sng" algn="ctr">
                      <a:solidFill>
                        <a:schemeClr val="accent1">
                          <a:lumMod val="75000"/>
                        </a:schemeClr>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accent1">
                          <a:lumMod val="75000"/>
                        </a:schemeClr>
                      </a:solidFill>
                      <a:prstDash val="solid"/>
                      <a:round/>
                      <a:headEnd type="none" w="med" len="med"/>
                      <a:tailEnd type="none" w="med" len="med"/>
                    </a:lnT>
                    <a:lnB w="76200" cap="flat" cmpd="sng" algn="ctr">
                      <a:solidFill>
                        <a:schemeClr val="accent1">
                          <a:lumMod val="75000"/>
                        </a:schemeClr>
                      </a:solidFill>
                      <a:prstDash val="solid"/>
                      <a:round/>
                      <a:headEnd type="none" w="med" len="med"/>
                      <a:tailEnd type="none" w="med" len="med"/>
                    </a:lnB>
                  </a:tcPr>
                </a:tc>
                <a:tc hMerge="1">
                  <a:txBody>
                    <a:bodyPr/>
                    <a:lstStyle/>
                    <a:p>
                      <a:pPr algn="ctr">
                        <a:lnSpc>
                          <a:spcPct val="107000"/>
                        </a:lnSpc>
                        <a:spcAft>
                          <a:spcPts val="800"/>
                        </a:spcAft>
                      </a:pPr>
                      <a:endParaRPr lang="pl-PL" sz="2800" dirty="0">
                        <a:effectLst/>
                        <a:latin typeface="+mj-lt"/>
                        <a:cs typeface="Arial" panose="020B0604020202020204" pitchFamily="34" charset="0"/>
                      </a:endParaRPr>
                    </a:p>
                  </a:txBody>
                  <a:tcPr marL="44450" marR="4445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lnSpc>
                          <a:spcPct val="107000"/>
                        </a:lnSpc>
                        <a:spcAft>
                          <a:spcPts val="800"/>
                        </a:spcAft>
                      </a:pPr>
                      <a:endParaRPr lang="pl-PL" sz="2800" dirty="0">
                        <a:effectLst/>
                        <a:latin typeface="+mj-lt"/>
                        <a:cs typeface="Arial" panose="020B0604020202020204" pitchFamily="34" charset="0"/>
                      </a:endParaRPr>
                    </a:p>
                  </a:txBody>
                  <a:tcPr marL="44450" marR="4445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lnSpc>
                          <a:spcPct val="107000"/>
                        </a:lnSpc>
                        <a:spcAft>
                          <a:spcPts val="800"/>
                        </a:spcAft>
                      </a:pPr>
                      <a:endParaRPr lang="pl-PL" sz="2400" dirty="0">
                        <a:solidFill>
                          <a:schemeClr val="bg1"/>
                        </a:solidFill>
                        <a:effectLst/>
                        <a:latin typeface="Lato Bold" panose="020F0502020204030203" charset="0"/>
                        <a:ea typeface="Lato Bold" panose="020F0502020204030203" charset="0"/>
                        <a:cs typeface="Lato Bold" panose="020F0502020204030203" charset="0"/>
                      </a:endParaRPr>
                    </a:p>
                  </a:txBody>
                  <a:tcPr marL="44450" marR="4445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489027413"/>
                  </a:ext>
                </a:extLst>
              </a:tr>
              <a:tr h="935864">
                <a:tc>
                  <a:txBody>
                    <a:bodyPr/>
                    <a:lstStyle/>
                    <a:p>
                      <a:pPr>
                        <a:lnSpc>
                          <a:spcPct val="107000"/>
                        </a:lnSpc>
                        <a:spcAft>
                          <a:spcPts val="800"/>
                        </a:spcAft>
                      </a:pPr>
                      <a:r>
                        <a:rPr lang="pl-PL" sz="2400" kern="0" dirty="0">
                          <a:solidFill>
                            <a:srgbClr val="000000"/>
                          </a:solidFill>
                          <a:effectLst/>
                          <a:latin typeface="+mj-lt"/>
                          <a:ea typeface="Times New Roman" panose="02020603050405020304" pitchFamily="18" charset="0"/>
                          <a:cs typeface="Calibri" panose="020F0502020204030204" pitchFamily="34" charset="0"/>
                        </a:rPr>
                        <a:t> </a:t>
                      </a:r>
                      <a:endParaRPr lang="pl-PL" sz="2400" kern="100" dirty="0">
                        <a:effectLst/>
                        <a:latin typeface="+mj-lt"/>
                        <a:ea typeface="Calibri" panose="020F0502020204030204" pitchFamily="34" charset="0"/>
                        <a:cs typeface="Times New Roman" panose="02020603050405020304" pitchFamily="18" charset="0"/>
                      </a:endParaRPr>
                    </a:p>
                  </a:txBody>
                  <a:tcPr marL="44450" marR="44450" marT="0" marB="0" anchor="ctr">
                    <a:lnL w="76200" cap="flat" cmpd="sng" algn="ctr">
                      <a:noFill/>
                      <a:prstDash val="solid"/>
                      <a:round/>
                      <a:headEnd type="none" w="med" len="med"/>
                      <a:tailEnd type="none" w="med" len="med"/>
                    </a:lnL>
                    <a:lnR>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pl-PL" sz="2400" b="1" kern="0" dirty="0">
                          <a:solidFill>
                            <a:srgbClr val="000000"/>
                          </a:solidFill>
                          <a:effectLst/>
                          <a:latin typeface="+mj-lt"/>
                          <a:ea typeface="Times New Roman" panose="02020603050405020304" pitchFamily="18" charset="0"/>
                          <a:cs typeface="Calibri" panose="020F0502020204030204" pitchFamily="34" charset="0"/>
                        </a:rPr>
                        <a:t> 2004-2010</a:t>
                      </a:r>
                      <a:endParaRPr lang="pl-PL" sz="2400" kern="100" dirty="0">
                        <a:effectLst/>
                        <a:latin typeface="+mj-lt"/>
                        <a:ea typeface="Calibri" panose="020F0502020204030204" pitchFamily="34" charset="0"/>
                        <a:cs typeface="Times New Roman" panose="02020603050405020304" pitchFamily="18" charset="0"/>
                      </a:endParaRPr>
                    </a:p>
                  </a:txBody>
                  <a:tcPr marL="44450" marR="44450" marT="0" marB="0" anchor="ctr">
                    <a:lnL>
                      <a:noFill/>
                    </a:lnL>
                    <a:lnR>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pl-PL" sz="2400" b="1" kern="0" dirty="0">
                          <a:solidFill>
                            <a:srgbClr val="000000"/>
                          </a:solidFill>
                          <a:effectLst/>
                          <a:latin typeface="+mj-lt"/>
                          <a:ea typeface="Times New Roman" panose="02020603050405020304" pitchFamily="18" charset="0"/>
                          <a:cs typeface="Calibri" panose="020F0502020204030204" pitchFamily="34" charset="0"/>
                        </a:rPr>
                        <a:t> 2011-2015</a:t>
                      </a:r>
                      <a:endParaRPr lang="pl-PL" sz="2400" kern="100" dirty="0">
                        <a:effectLst/>
                        <a:latin typeface="+mj-lt"/>
                        <a:ea typeface="Calibri" panose="020F0502020204030204" pitchFamily="34" charset="0"/>
                        <a:cs typeface="Times New Roman" panose="02020603050405020304" pitchFamily="18" charset="0"/>
                      </a:endParaRPr>
                    </a:p>
                  </a:txBody>
                  <a:tcPr marL="44450" marR="44450" marT="0" marB="0" anchor="ctr">
                    <a:lnL>
                      <a:noFill/>
                    </a:lnL>
                    <a:lnR>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pl-PL" sz="2400" b="1" kern="0" dirty="0">
                          <a:solidFill>
                            <a:srgbClr val="000000"/>
                          </a:solidFill>
                          <a:effectLst/>
                          <a:latin typeface="+mj-lt"/>
                          <a:ea typeface="Times New Roman" panose="02020603050405020304" pitchFamily="18" charset="0"/>
                          <a:cs typeface="Calibri" panose="020F0502020204030204" pitchFamily="34" charset="0"/>
                        </a:rPr>
                        <a:t>2016</a:t>
                      </a:r>
                      <a:endParaRPr lang="pl-PL" sz="2400" kern="100" dirty="0">
                        <a:effectLst/>
                        <a:latin typeface="+mj-lt"/>
                        <a:ea typeface="Calibri" panose="020F0502020204030204" pitchFamily="34" charset="0"/>
                        <a:cs typeface="Times New Roman" panose="02020603050405020304" pitchFamily="18" charset="0"/>
                      </a:endParaRPr>
                    </a:p>
                  </a:txBody>
                  <a:tcPr marL="44450" marR="44450" marT="0" marB="0" anchor="ctr">
                    <a:lnL>
                      <a:noFill/>
                    </a:lnL>
                    <a:lnR>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pl-PL" sz="2400" b="1" kern="0">
                          <a:solidFill>
                            <a:srgbClr val="000000"/>
                          </a:solidFill>
                          <a:effectLst/>
                          <a:latin typeface="+mj-lt"/>
                          <a:ea typeface="Times New Roman" panose="02020603050405020304" pitchFamily="18" charset="0"/>
                          <a:cs typeface="Calibri" panose="020F0502020204030204" pitchFamily="34" charset="0"/>
                        </a:rPr>
                        <a:t>2017</a:t>
                      </a:r>
                      <a:endParaRPr lang="pl-PL" sz="2400" kern="100">
                        <a:effectLst/>
                        <a:latin typeface="+mj-lt"/>
                        <a:ea typeface="Calibri" panose="020F0502020204030204" pitchFamily="34" charset="0"/>
                        <a:cs typeface="Times New Roman" panose="02020603050405020304" pitchFamily="18" charset="0"/>
                      </a:endParaRPr>
                    </a:p>
                  </a:txBody>
                  <a:tcPr marL="44450" marR="44450" marT="0" marB="0" anchor="ctr">
                    <a:lnL>
                      <a:noFill/>
                    </a:lnL>
                    <a:lnR>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pl-PL" sz="2400" b="1" kern="0" dirty="0">
                          <a:solidFill>
                            <a:srgbClr val="000000"/>
                          </a:solidFill>
                          <a:effectLst/>
                          <a:latin typeface="+mj-lt"/>
                          <a:ea typeface="Times New Roman" panose="02020603050405020304" pitchFamily="18" charset="0"/>
                          <a:cs typeface="Calibri" panose="020F0502020204030204" pitchFamily="34" charset="0"/>
                        </a:rPr>
                        <a:t>2018</a:t>
                      </a:r>
                      <a:endParaRPr lang="pl-PL" sz="2400" kern="100" dirty="0">
                        <a:effectLst/>
                        <a:latin typeface="+mj-lt"/>
                        <a:ea typeface="Calibri" panose="020F0502020204030204" pitchFamily="34" charset="0"/>
                        <a:cs typeface="Times New Roman" panose="02020603050405020304" pitchFamily="18" charset="0"/>
                      </a:endParaRPr>
                    </a:p>
                  </a:txBody>
                  <a:tcPr marL="44450" marR="44450" marT="0" marB="0" anchor="ctr">
                    <a:lnL>
                      <a:noFill/>
                    </a:lnL>
                    <a:lnR>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pl-PL" sz="2400" b="1" kern="0">
                          <a:solidFill>
                            <a:srgbClr val="000000"/>
                          </a:solidFill>
                          <a:effectLst/>
                          <a:latin typeface="+mj-lt"/>
                          <a:ea typeface="Times New Roman" panose="02020603050405020304" pitchFamily="18" charset="0"/>
                          <a:cs typeface="Calibri" panose="020F0502020204030204" pitchFamily="34" charset="0"/>
                        </a:rPr>
                        <a:t>2019</a:t>
                      </a:r>
                      <a:endParaRPr lang="pl-PL" sz="2400" kern="100">
                        <a:effectLst/>
                        <a:latin typeface="+mj-lt"/>
                        <a:ea typeface="Calibri" panose="020F0502020204030204" pitchFamily="34" charset="0"/>
                        <a:cs typeface="Times New Roman" panose="02020603050405020304" pitchFamily="18" charset="0"/>
                      </a:endParaRPr>
                    </a:p>
                  </a:txBody>
                  <a:tcPr marL="44450" marR="44450" marT="0" marB="0" anchor="ctr">
                    <a:lnL>
                      <a:noFill/>
                    </a:lnL>
                    <a:lnR>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pl-PL" sz="2400" b="1" kern="0" dirty="0">
                          <a:solidFill>
                            <a:srgbClr val="000000"/>
                          </a:solidFill>
                          <a:effectLst/>
                          <a:latin typeface="+mj-lt"/>
                          <a:ea typeface="Times New Roman" panose="02020603050405020304" pitchFamily="18" charset="0"/>
                          <a:cs typeface="Calibri" panose="020F0502020204030204" pitchFamily="34" charset="0"/>
                        </a:rPr>
                        <a:t>2020</a:t>
                      </a:r>
                      <a:endParaRPr lang="pl-PL" sz="2400" kern="100" dirty="0">
                        <a:effectLst/>
                        <a:latin typeface="+mj-lt"/>
                        <a:ea typeface="Calibri" panose="020F0502020204030204" pitchFamily="34" charset="0"/>
                        <a:cs typeface="Times New Roman" panose="02020603050405020304" pitchFamily="18" charset="0"/>
                      </a:endParaRPr>
                    </a:p>
                  </a:txBody>
                  <a:tcPr marL="44450" marR="44450" marT="0" marB="0" anchor="ctr">
                    <a:lnL>
                      <a:noFill/>
                    </a:lnL>
                    <a:lnR>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pl-PL" sz="2400" b="1" kern="0">
                          <a:solidFill>
                            <a:srgbClr val="000000"/>
                          </a:solidFill>
                          <a:effectLst/>
                          <a:latin typeface="+mj-lt"/>
                          <a:ea typeface="Times New Roman" panose="02020603050405020304" pitchFamily="18" charset="0"/>
                          <a:cs typeface="Calibri" panose="020F0502020204030204" pitchFamily="34" charset="0"/>
                        </a:rPr>
                        <a:t>2021</a:t>
                      </a:r>
                      <a:endParaRPr lang="pl-PL" sz="2400" kern="100">
                        <a:effectLst/>
                        <a:latin typeface="+mj-lt"/>
                        <a:ea typeface="Calibri" panose="020F0502020204030204" pitchFamily="34" charset="0"/>
                        <a:cs typeface="Times New Roman" panose="02020603050405020304" pitchFamily="18" charset="0"/>
                      </a:endParaRPr>
                    </a:p>
                  </a:txBody>
                  <a:tcPr marL="44450" marR="44450" marT="0" marB="0" anchor="ctr">
                    <a:lnL>
                      <a:noFill/>
                    </a:lnL>
                    <a:lnR>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pl-PL" sz="2400" b="1" kern="0">
                          <a:solidFill>
                            <a:srgbClr val="000000"/>
                          </a:solidFill>
                          <a:effectLst/>
                          <a:latin typeface="+mj-lt"/>
                          <a:ea typeface="Times New Roman" panose="02020603050405020304" pitchFamily="18" charset="0"/>
                          <a:cs typeface="Calibri" panose="020F0502020204030204" pitchFamily="34" charset="0"/>
                        </a:rPr>
                        <a:t>2022</a:t>
                      </a:r>
                      <a:endParaRPr lang="pl-PL" sz="2400" kern="100">
                        <a:effectLst/>
                        <a:latin typeface="+mj-lt"/>
                        <a:ea typeface="Calibri" panose="020F0502020204030204" pitchFamily="34" charset="0"/>
                        <a:cs typeface="Times New Roman" panose="02020603050405020304" pitchFamily="18" charset="0"/>
                      </a:endParaRPr>
                    </a:p>
                  </a:txBody>
                  <a:tcPr marL="44450" marR="44450" marT="0" marB="0" anchor="ctr">
                    <a:lnL>
                      <a:noFill/>
                    </a:lnL>
                    <a:lnR>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pl-PL" sz="2400" b="1" kern="0" dirty="0">
                          <a:solidFill>
                            <a:srgbClr val="000000"/>
                          </a:solidFill>
                          <a:effectLst/>
                          <a:latin typeface="+mj-lt"/>
                          <a:ea typeface="Times New Roman" panose="02020603050405020304" pitchFamily="18" charset="0"/>
                          <a:cs typeface="Calibri" panose="020F0502020204030204" pitchFamily="34" charset="0"/>
                        </a:rPr>
                        <a:t>2023</a:t>
                      </a:r>
                      <a:endParaRPr lang="pl-PL" sz="2400" kern="100" dirty="0">
                        <a:effectLst/>
                        <a:latin typeface="+mj-lt"/>
                        <a:ea typeface="Calibri" panose="020F0502020204030204" pitchFamily="34" charset="0"/>
                        <a:cs typeface="Times New Roman" panose="02020603050405020304" pitchFamily="18" charset="0"/>
                      </a:endParaRPr>
                    </a:p>
                  </a:txBody>
                  <a:tcPr marL="44450" marR="44450" marT="0" marB="0" anchor="ctr">
                    <a:lnL>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pl-PL" sz="2400" b="1" kern="100" dirty="0">
                          <a:effectLst/>
                          <a:latin typeface="+mj-lt"/>
                          <a:ea typeface="Calibri" panose="020F0502020204030204" pitchFamily="34" charset="0"/>
                          <a:cs typeface="Times New Roman" panose="02020603050405020304" pitchFamily="18" charset="0"/>
                        </a:rPr>
                        <a:t>2024</a:t>
                      </a:r>
                    </a:p>
                  </a:txBody>
                  <a:tcPr marL="44450" marR="44450" marT="0" marB="0" anchor="ctr">
                    <a:lnL>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pl-PL" sz="2400" b="1" kern="100" dirty="0">
                          <a:effectLst/>
                          <a:latin typeface="+mj-lt"/>
                          <a:ea typeface="Calibri" panose="020F0502020204030204" pitchFamily="34" charset="0"/>
                          <a:cs typeface="Times New Roman" panose="02020603050405020304" pitchFamily="18" charset="0"/>
                        </a:rPr>
                        <a:t>2025</a:t>
                      </a:r>
                    </a:p>
                  </a:txBody>
                  <a:tcPr marL="44450" marR="44450" marT="0" marB="0" anchor="ctr">
                    <a:lnL>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7983574"/>
                  </a:ext>
                </a:extLst>
              </a:tr>
              <a:tr h="720000">
                <a:tc>
                  <a:txBody>
                    <a:bodyPr/>
                    <a:lstStyle/>
                    <a:p>
                      <a:pPr>
                        <a:lnSpc>
                          <a:spcPct val="107000"/>
                        </a:lnSpc>
                        <a:spcAft>
                          <a:spcPts val="800"/>
                        </a:spcAft>
                      </a:pPr>
                      <a:r>
                        <a:rPr lang="pl-PL" sz="2400" dirty="0">
                          <a:solidFill>
                            <a:schemeClr val="accent6">
                              <a:lumMod val="75000"/>
                            </a:schemeClr>
                          </a:solidFill>
                          <a:effectLst/>
                          <a:latin typeface="Lato Bold" panose="020F0502020204030203" charset="0"/>
                          <a:ea typeface="Lato Bold" panose="020F0502020204030203" charset="0"/>
                          <a:cs typeface="Lato Bold" panose="020F0502020204030203" charset="0"/>
                        </a:rPr>
                        <a:t>Spłaty 2024</a:t>
                      </a:r>
                    </a:p>
                  </a:txBody>
                  <a:tcPr marL="360000" marR="44450" marT="0" marB="0" anchor="ctr">
                    <a:lnL w="762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tc>
                  <a:txBody>
                    <a:bodyPr/>
                    <a:lstStyle/>
                    <a:p>
                      <a:pPr algn="ctr" fontAlgn="ctr">
                        <a:buNone/>
                      </a:pPr>
                      <a:r>
                        <a:rPr lang="pl-PL" sz="2400" b="0" i="0" u="none" strike="noStrike" dirty="0">
                          <a:solidFill>
                            <a:srgbClr val="000000"/>
                          </a:solidFill>
                          <a:effectLst/>
                          <a:latin typeface="+mj-lt"/>
                          <a:ea typeface="+mn-ea"/>
                          <a:cs typeface="+mn-cs"/>
                        </a:rPr>
                        <a:t>3%</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tc>
                  <a:txBody>
                    <a:bodyPr/>
                    <a:lstStyle/>
                    <a:p>
                      <a:pPr algn="ctr" fontAlgn="ctr">
                        <a:buNone/>
                      </a:pPr>
                      <a:r>
                        <a:rPr lang="pl-PL" sz="2400" b="0" i="0" u="none" strike="noStrike" dirty="0">
                          <a:solidFill>
                            <a:srgbClr val="000000"/>
                          </a:solidFill>
                          <a:effectLst/>
                          <a:latin typeface="+mj-lt"/>
                          <a:ea typeface="+mn-ea"/>
                          <a:cs typeface="+mn-cs"/>
                        </a:rPr>
                        <a:t>12%</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tc>
                  <a:txBody>
                    <a:bodyPr/>
                    <a:lstStyle/>
                    <a:p>
                      <a:pPr algn="ctr" fontAlgn="ctr">
                        <a:buNone/>
                      </a:pPr>
                      <a:r>
                        <a:rPr lang="pl-PL" sz="2400" b="0" i="0" u="none" strike="noStrike">
                          <a:solidFill>
                            <a:srgbClr val="000000"/>
                          </a:solidFill>
                          <a:effectLst/>
                          <a:latin typeface="+mj-lt"/>
                          <a:ea typeface="+mn-ea"/>
                          <a:cs typeface="+mn-cs"/>
                        </a:rPr>
                        <a:t>8%</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tc>
                  <a:txBody>
                    <a:bodyPr/>
                    <a:lstStyle/>
                    <a:p>
                      <a:pPr algn="ctr" fontAlgn="ctr">
                        <a:buNone/>
                      </a:pPr>
                      <a:r>
                        <a:rPr lang="pl-PL" sz="2400" b="0" i="0" u="none" strike="noStrike">
                          <a:solidFill>
                            <a:srgbClr val="000000"/>
                          </a:solidFill>
                          <a:effectLst/>
                          <a:latin typeface="+mj-lt"/>
                          <a:ea typeface="+mn-ea"/>
                          <a:cs typeface="+mn-cs"/>
                        </a:rPr>
                        <a:t>5%</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tc>
                  <a:txBody>
                    <a:bodyPr/>
                    <a:lstStyle/>
                    <a:p>
                      <a:pPr algn="ctr" fontAlgn="ctr">
                        <a:buNone/>
                      </a:pPr>
                      <a:r>
                        <a:rPr lang="pl-PL" sz="2400" b="0" i="0" u="none" strike="noStrike">
                          <a:solidFill>
                            <a:srgbClr val="000000"/>
                          </a:solidFill>
                          <a:effectLst/>
                          <a:latin typeface="+mj-lt"/>
                          <a:ea typeface="+mn-ea"/>
                          <a:cs typeface="+mn-cs"/>
                        </a:rPr>
                        <a:t>7%</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tc>
                  <a:txBody>
                    <a:bodyPr/>
                    <a:lstStyle/>
                    <a:p>
                      <a:pPr algn="ctr" fontAlgn="ctr">
                        <a:buNone/>
                      </a:pPr>
                      <a:r>
                        <a:rPr lang="pl-PL" sz="2400" b="0" i="0" u="none" strike="noStrike">
                          <a:solidFill>
                            <a:srgbClr val="000000"/>
                          </a:solidFill>
                          <a:effectLst/>
                          <a:latin typeface="+mj-lt"/>
                          <a:ea typeface="+mn-ea"/>
                          <a:cs typeface="+mn-cs"/>
                        </a:rPr>
                        <a:t>6%</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tc>
                  <a:txBody>
                    <a:bodyPr/>
                    <a:lstStyle/>
                    <a:p>
                      <a:pPr algn="ctr" fontAlgn="ctr">
                        <a:buNone/>
                      </a:pPr>
                      <a:r>
                        <a:rPr lang="pl-PL" sz="2400" b="0" i="0" u="none" strike="noStrike">
                          <a:solidFill>
                            <a:srgbClr val="000000"/>
                          </a:solidFill>
                          <a:effectLst/>
                          <a:latin typeface="+mj-lt"/>
                          <a:ea typeface="+mn-ea"/>
                          <a:cs typeface="+mn-cs"/>
                        </a:rPr>
                        <a:t>3%</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tc>
                  <a:txBody>
                    <a:bodyPr/>
                    <a:lstStyle/>
                    <a:p>
                      <a:pPr algn="ctr" fontAlgn="ctr">
                        <a:buNone/>
                      </a:pPr>
                      <a:r>
                        <a:rPr lang="pl-PL" sz="2400" b="0" i="0" u="none" strike="noStrike">
                          <a:solidFill>
                            <a:srgbClr val="000000"/>
                          </a:solidFill>
                          <a:effectLst/>
                          <a:latin typeface="+mj-lt"/>
                          <a:ea typeface="+mn-ea"/>
                          <a:cs typeface="+mn-cs"/>
                        </a:rPr>
                        <a:t>11%</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tc>
                  <a:txBody>
                    <a:bodyPr/>
                    <a:lstStyle/>
                    <a:p>
                      <a:pPr algn="ctr" fontAlgn="ctr">
                        <a:buNone/>
                      </a:pPr>
                      <a:r>
                        <a:rPr lang="pl-PL" sz="2400" b="0" i="0" u="none" strike="noStrike">
                          <a:solidFill>
                            <a:srgbClr val="000000"/>
                          </a:solidFill>
                          <a:effectLst/>
                          <a:latin typeface="+mj-lt"/>
                          <a:ea typeface="+mn-ea"/>
                          <a:cs typeface="+mn-cs"/>
                        </a:rPr>
                        <a:t>15%</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tc>
                  <a:txBody>
                    <a:bodyPr/>
                    <a:lstStyle/>
                    <a:p>
                      <a:pPr algn="ctr" fontAlgn="ctr">
                        <a:buNone/>
                      </a:pPr>
                      <a:r>
                        <a:rPr lang="pl-PL" sz="2400" b="0" i="0" u="none" strike="noStrike">
                          <a:solidFill>
                            <a:srgbClr val="000000"/>
                          </a:solidFill>
                          <a:effectLst/>
                          <a:latin typeface="+mj-lt"/>
                          <a:ea typeface="+mn-ea"/>
                          <a:cs typeface="+mn-cs"/>
                        </a:rPr>
                        <a:t>22%</a:t>
                      </a:r>
                    </a:p>
                  </a:txBody>
                  <a:tcPr marL="6350" marR="6350" marT="6350" marB="0" anchor="ctr">
                    <a:lnL>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5000"/>
                      </a:schemeClr>
                    </a:solidFill>
                  </a:tcPr>
                </a:tc>
                <a:tc>
                  <a:txBody>
                    <a:bodyPr/>
                    <a:lstStyle/>
                    <a:p>
                      <a:pPr algn="ctr" fontAlgn="ctr">
                        <a:buNone/>
                      </a:pPr>
                      <a:r>
                        <a:rPr lang="pl-PL" sz="2400" b="0" i="0" u="none" strike="noStrike">
                          <a:solidFill>
                            <a:srgbClr val="000000"/>
                          </a:solidFill>
                          <a:effectLst/>
                          <a:latin typeface="+mj-lt"/>
                          <a:ea typeface="+mn-ea"/>
                          <a:cs typeface="+mn-cs"/>
                        </a:rPr>
                        <a:t>9%</a:t>
                      </a:r>
                    </a:p>
                  </a:txBody>
                  <a:tcPr marL="6350" marR="6350" marT="6350" marB="0" anchor="ctr">
                    <a:lnL>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5000"/>
                      </a:schemeClr>
                    </a:solidFill>
                  </a:tcPr>
                </a:tc>
                <a:tc>
                  <a:txBody>
                    <a:bodyPr/>
                    <a:lstStyle/>
                    <a:p>
                      <a:pPr algn="ctr" fontAlgn="ctr">
                        <a:buNone/>
                      </a:pPr>
                      <a:r>
                        <a:rPr lang="pl-PL" sz="2400" b="0" i="0" u="none" strike="noStrike">
                          <a:solidFill>
                            <a:srgbClr val="000000"/>
                          </a:solidFill>
                          <a:effectLst/>
                          <a:latin typeface="+mj-lt"/>
                          <a:ea typeface="+mn-ea"/>
                          <a:cs typeface="+mn-cs"/>
                        </a:rPr>
                        <a:t>n/a</a:t>
                      </a:r>
                    </a:p>
                  </a:txBody>
                  <a:tcPr marL="6350" marR="6350" marT="6350" marB="0" anchor="ctr">
                    <a:lnL>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61682288"/>
                  </a:ext>
                </a:extLst>
              </a:tr>
              <a:tr h="720000">
                <a:tc>
                  <a:txBody>
                    <a:bodyPr/>
                    <a:lstStyle/>
                    <a:p>
                      <a:pPr>
                        <a:lnSpc>
                          <a:spcPct val="107000"/>
                        </a:lnSpc>
                        <a:spcAft>
                          <a:spcPts val="800"/>
                        </a:spcAft>
                      </a:pPr>
                      <a:r>
                        <a:rPr lang="pl-PL" sz="2400" dirty="0">
                          <a:solidFill>
                            <a:schemeClr val="accent6">
                              <a:lumMod val="75000"/>
                            </a:schemeClr>
                          </a:solidFill>
                          <a:effectLst/>
                          <a:latin typeface="Lato Bold" panose="020F0502020204030203" charset="0"/>
                          <a:ea typeface="Lato Bold" panose="020F0502020204030203" charset="0"/>
                          <a:cs typeface="Lato Bold" panose="020F0502020204030203" charset="0"/>
                        </a:rPr>
                        <a:t>Spłaty 2025</a:t>
                      </a:r>
                    </a:p>
                  </a:txBody>
                  <a:tcPr marL="360000" marR="44450" marT="0" marB="0" anchor="ctr">
                    <a:lnL w="76200" cap="flat" cmpd="sng" algn="ctr">
                      <a:noFill/>
                      <a:prstDash val="solid"/>
                      <a:round/>
                      <a:headEnd type="none" w="med" len="med"/>
                      <a:tailEnd type="none" w="med" len="med"/>
                    </a:lnL>
                    <a:lnR>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pl-PL" sz="2400" b="0" i="0" u="none" strike="noStrike">
                          <a:solidFill>
                            <a:srgbClr val="000000"/>
                          </a:solidFill>
                          <a:effectLst/>
                          <a:latin typeface="+mj-lt"/>
                          <a:ea typeface="+mn-ea"/>
                          <a:cs typeface="+mn-cs"/>
                        </a:rPr>
                        <a:t>3%</a:t>
                      </a:r>
                    </a:p>
                  </a:txBody>
                  <a:tcPr marL="6350" marR="6350" marT="6350" marB="0" anchor="ctr">
                    <a:lnL>
                      <a:noFill/>
                    </a:lnL>
                    <a:lnR>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pl-PL" sz="2400" b="0" i="0" u="none" strike="noStrike">
                          <a:solidFill>
                            <a:srgbClr val="000000"/>
                          </a:solidFill>
                          <a:effectLst/>
                          <a:latin typeface="+mj-lt"/>
                          <a:ea typeface="+mn-ea"/>
                          <a:cs typeface="+mn-cs"/>
                        </a:rPr>
                        <a:t>10%</a:t>
                      </a:r>
                    </a:p>
                  </a:txBody>
                  <a:tcPr marL="6350" marR="6350" marT="6350" marB="0" anchor="ctr">
                    <a:lnL>
                      <a:noFill/>
                    </a:lnL>
                    <a:lnR>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pl-PL" sz="2400" b="0" i="0" u="none" strike="noStrike">
                          <a:solidFill>
                            <a:srgbClr val="000000"/>
                          </a:solidFill>
                          <a:effectLst/>
                          <a:latin typeface="+mj-lt"/>
                          <a:ea typeface="+mn-ea"/>
                          <a:cs typeface="+mn-cs"/>
                        </a:rPr>
                        <a:t>6%</a:t>
                      </a:r>
                    </a:p>
                  </a:txBody>
                  <a:tcPr marL="6350" marR="6350" marT="6350" marB="0" anchor="ctr">
                    <a:lnL>
                      <a:noFill/>
                    </a:lnL>
                    <a:lnR>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pl-PL" sz="2400" b="0" i="0" u="none" strike="noStrike">
                          <a:solidFill>
                            <a:srgbClr val="000000"/>
                          </a:solidFill>
                          <a:effectLst/>
                          <a:latin typeface="+mj-lt"/>
                          <a:ea typeface="+mn-ea"/>
                          <a:cs typeface="+mn-cs"/>
                        </a:rPr>
                        <a:t>4%</a:t>
                      </a:r>
                    </a:p>
                  </a:txBody>
                  <a:tcPr marL="6350" marR="6350" marT="6350" marB="0" anchor="ctr">
                    <a:lnL>
                      <a:noFill/>
                    </a:lnL>
                    <a:lnR>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pl-PL" sz="2400" b="0" i="0" u="none" strike="noStrike" dirty="0">
                          <a:solidFill>
                            <a:srgbClr val="000000"/>
                          </a:solidFill>
                          <a:effectLst/>
                          <a:latin typeface="+mj-lt"/>
                          <a:ea typeface="+mn-ea"/>
                          <a:cs typeface="+mn-cs"/>
                        </a:rPr>
                        <a:t>6%</a:t>
                      </a:r>
                    </a:p>
                  </a:txBody>
                  <a:tcPr marL="6350" marR="6350" marT="6350" marB="0" anchor="ctr">
                    <a:lnL>
                      <a:noFill/>
                    </a:lnL>
                    <a:lnR>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pl-PL" sz="2400" b="0" i="0" u="none" strike="noStrike">
                          <a:solidFill>
                            <a:srgbClr val="000000"/>
                          </a:solidFill>
                          <a:effectLst/>
                          <a:latin typeface="+mj-lt"/>
                          <a:ea typeface="+mn-ea"/>
                          <a:cs typeface="+mn-cs"/>
                        </a:rPr>
                        <a:t>4%</a:t>
                      </a:r>
                    </a:p>
                  </a:txBody>
                  <a:tcPr marL="6350" marR="6350" marT="6350" marB="0" anchor="ctr">
                    <a:lnL>
                      <a:noFill/>
                    </a:lnL>
                    <a:lnR>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pl-PL" sz="2400" b="0" i="0" u="none" strike="noStrike">
                          <a:solidFill>
                            <a:srgbClr val="000000"/>
                          </a:solidFill>
                          <a:effectLst/>
                          <a:latin typeface="+mj-lt"/>
                          <a:ea typeface="+mn-ea"/>
                          <a:cs typeface="+mn-cs"/>
                        </a:rPr>
                        <a:t>3%</a:t>
                      </a:r>
                    </a:p>
                  </a:txBody>
                  <a:tcPr marL="6350" marR="6350" marT="6350" marB="0" anchor="ctr">
                    <a:lnL>
                      <a:noFill/>
                    </a:lnL>
                    <a:lnR>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pl-PL" sz="2400" b="0" i="0" u="none" strike="noStrike">
                          <a:solidFill>
                            <a:srgbClr val="000000"/>
                          </a:solidFill>
                          <a:effectLst/>
                          <a:latin typeface="+mj-lt"/>
                          <a:ea typeface="+mn-ea"/>
                          <a:cs typeface="+mn-cs"/>
                        </a:rPr>
                        <a:t>8%</a:t>
                      </a:r>
                    </a:p>
                  </a:txBody>
                  <a:tcPr marL="6350" marR="6350" marT="6350" marB="0" anchor="ctr">
                    <a:lnL>
                      <a:noFill/>
                    </a:lnL>
                    <a:lnR>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pl-PL" sz="2400" b="0" i="0" u="none" strike="noStrike">
                          <a:solidFill>
                            <a:srgbClr val="000000"/>
                          </a:solidFill>
                          <a:effectLst/>
                          <a:latin typeface="+mj-lt"/>
                          <a:ea typeface="+mn-ea"/>
                          <a:cs typeface="+mn-cs"/>
                        </a:rPr>
                        <a:t>12%</a:t>
                      </a:r>
                    </a:p>
                  </a:txBody>
                  <a:tcPr marL="6350" marR="6350" marT="6350" marB="0" anchor="ctr">
                    <a:lnL>
                      <a:noFill/>
                    </a:lnL>
                    <a:lnR>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pl-PL" sz="2400" b="0" i="0" u="none" strike="noStrike" dirty="0">
                          <a:solidFill>
                            <a:srgbClr val="000000"/>
                          </a:solidFill>
                          <a:effectLst/>
                          <a:latin typeface="+mj-lt"/>
                          <a:ea typeface="+mn-ea"/>
                          <a:cs typeface="+mn-cs"/>
                        </a:rPr>
                        <a:t>18%</a:t>
                      </a:r>
                    </a:p>
                  </a:txBody>
                  <a:tcPr marL="6350" marR="6350" marT="6350" marB="0" anchor="ctr">
                    <a:lnL>
                      <a:noFill/>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pl-PL" sz="2400" b="0" i="0" u="none" strike="noStrike" dirty="0">
                          <a:solidFill>
                            <a:srgbClr val="000000"/>
                          </a:solidFill>
                          <a:effectLst/>
                          <a:latin typeface="+mj-lt"/>
                          <a:ea typeface="+mn-ea"/>
                          <a:cs typeface="+mn-cs"/>
                        </a:rPr>
                        <a:t>20%</a:t>
                      </a:r>
                    </a:p>
                  </a:txBody>
                  <a:tcPr marL="6350" marR="6350" marT="6350" marB="0" anchor="ctr">
                    <a:lnL>
                      <a:noFill/>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pl-PL" sz="2400" b="0" i="0" u="none" strike="noStrike" dirty="0">
                          <a:solidFill>
                            <a:srgbClr val="000000"/>
                          </a:solidFill>
                          <a:effectLst/>
                          <a:latin typeface="+mj-lt"/>
                          <a:ea typeface="+mn-ea"/>
                          <a:cs typeface="+mn-cs"/>
                        </a:rPr>
                        <a:t>7%</a:t>
                      </a:r>
                    </a:p>
                  </a:txBody>
                  <a:tcPr marL="6350" marR="6350" marT="6350" marB="0" anchor="ctr">
                    <a:lnL>
                      <a:noFill/>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2868332"/>
                  </a:ext>
                </a:extLst>
              </a:tr>
            </a:tbl>
          </a:graphicData>
        </a:graphic>
      </p:graphicFrame>
    </p:spTree>
    <p:extLst>
      <p:ext uri="{BB962C8B-B14F-4D97-AF65-F5344CB8AC3E}">
        <p14:creationId xmlns:p14="http://schemas.microsoft.com/office/powerpoint/2010/main" val="2378052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AFCD3-867A-7FEE-95F9-04B4D745A089}"/>
            </a:ext>
          </a:extLst>
        </p:cNvPr>
        <p:cNvGrpSpPr/>
        <p:nvPr/>
      </p:nvGrpSpPr>
      <p:grpSpPr>
        <a:xfrm>
          <a:off x="0" y="0"/>
          <a:ext cx="0" cy="0"/>
          <a:chOff x="0" y="0"/>
          <a:chExt cx="0" cy="0"/>
        </a:xfrm>
      </p:grpSpPr>
      <p:sp>
        <p:nvSpPr>
          <p:cNvPr id="4" name="Prostokąt 3">
            <a:extLst>
              <a:ext uri="{FF2B5EF4-FFF2-40B4-BE49-F238E27FC236}">
                <a16:creationId xmlns:a16="http://schemas.microsoft.com/office/drawing/2014/main" id="{D6C442D3-FF93-425F-C197-7D26AE57D775}"/>
              </a:ext>
            </a:extLst>
          </p:cNvPr>
          <p:cNvSpPr/>
          <p:nvPr/>
        </p:nvSpPr>
        <p:spPr>
          <a:xfrm>
            <a:off x="0" y="2083980"/>
            <a:ext cx="18805020" cy="11632020"/>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pic>
        <p:nvPicPr>
          <p:cNvPr id="5" name="Obraz 4" descr="Drapacze chmur pokazywane z widoku w górę">
            <a:extLst>
              <a:ext uri="{FF2B5EF4-FFF2-40B4-BE49-F238E27FC236}">
                <a16:creationId xmlns:a16="http://schemas.microsoft.com/office/drawing/2014/main" id="{433536AA-92FD-B15A-71A5-7DDFD4799253}"/>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6" name="Prostokąt 5">
            <a:extLst>
              <a:ext uri="{FF2B5EF4-FFF2-40B4-BE49-F238E27FC236}">
                <a16:creationId xmlns:a16="http://schemas.microsoft.com/office/drawing/2014/main" id="{365DC00F-EB35-0558-C9F6-BD9FBB2BF2E8}"/>
              </a:ext>
            </a:extLst>
          </p:cNvPr>
          <p:cNvSpPr/>
          <p:nvPr/>
        </p:nvSpPr>
        <p:spPr>
          <a:xfrm>
            <a:off x="0" y="-1"/>
            <a:ext cx="24384000" cy="2083981"/>
          </a:xfrm>
          <a:prstGeom prst="rect">
            <a:avLst/>
          </a:prstGeom>
          <a:solidFill>
            <a:schemeClr val="accent6">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3282"/>
              </a:solidFill>
              <a:effectLst/>
              <a:uLnTx/>
              <a:uFillTx/>
              <a:latin typeface="Lato Light"/>
              <a:ea typeface="+mn-ea"/>
              <a:cs typeface="+mn-cs"/>
            </a:endParaRPr>
          </a:p>
        </p:txBody>
      </p:sp>
      <p:sp>
        <p:nvSpPr>
          <p:cNvPr id="7" name="Prostokąt zaokrąglony 6">
            <a:extLst>
              <a:ext uri="{FF2B5EF4-FFF2-40B4-BE49-F238E27FC236}">
                <a16:creationId xmlns:a16="http://schemas.microsoft.com/office/drawing/2014/main" id="{9BB9C365-48D6-09BE-3A20-C17C90E0FE9F}"/>
              </a:ext>
            </a:extLst>
          </p:cNvPr>
          <p:cNvSpPr/>
          <p:nvPr/>
        </p:nvSpPr>
        <p:spPr>
          <a:xfrm>
            <a:off x="533993" y="2393504"/>
            <a:ext cx="7920000" cy="504000"/>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prstClr val="white"/>
              </a:solidFill>
              <a:effectLst/>
              <a:uLnTx/>
              <a:uFillTx/>
              <a:latin typeface="Lato Light"/>
              <a:ea typeface="+mn-ea"/>
              <a:cs typeface="+mn-cs"/>
            </a:endParaRPr>
          </a:p>
        </p:txBody>
      </p:sp>
      <p:sp>
        <p:nvSpPr>
          <p:cNvPr id="8" name="pole tekstowe 7">
            <a:extLst>
              <a:ext uri="{FF2B5EF4-FFF2-40B4-BE49-F238E27FC236}">
                <a16:creationId xmlns:a16="http://schemas.microsoft.com/office/drawing/2014/main" id="{3069C0E3-F8FE-5AC4-5A7E-FB4DDAADFA57}"/>
              </a:ext>
            </a:extLst>
          </p:cNvPr>
          <p:cNvSpPr txBox="1"/>
          <p:nvPr/>
        </p:nvSpPr>
        <p:spPr>
          <a:xfrm>
            <a:off x="533993" y="377280"/>
            <a:ext cx="17139684" cy="1323439"/>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a:ln>
                  <a:noFill/>
                </a:ln>
                <a:solidFill>
                  <a:srgbClr val="007DFA">
                    <a:lumMod val="20000"/>
                    <a:lumOff val="80000"/>
                  </a:srgbClr>
                </a:solidFill>
                <a:effectLst/>
                <a:uLnTx/>
                <a:uFillTx/>
                <a:latin typeface="Lato"/>
                <a:ea typeface="+mn-ea"/>
                <a:cs typeface="+mn-cs"/>
              </a:rPr>
              <a:t>Grupa KRUK - spłaty rzeczywiste wobec planowanych księgowo </a:t>
            </a:r>
          </a:p>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a:ln>
                  <a:noFill/>
                </a:ln>
                <a:solidFill>
                  <a:srgbClr val="007DFA">
                    <a:lumMod val="20000"/>
                    <a:lumOff val="80000"/>
                  </a:srgbClr>
                </a:solidFill>
                <a:effectLst/>
                <a:uLnTx/>
                <a:uFillTx/>
                <a:latin typeface="Lato"/>
                <a:ea typeface="+mn-ea"/>
                <a:cs typeface="+mn-cs"/>
              </a:rPr>
              <a:t>oraz aktualizacja prognozy wpływów</a:t>
            </a:r>
          </a:p>
        </p:txBody>
      </p:sp>
      <p:pic>
        <p:nvPicPr>
          <p:cNvPr id="9" name="Grafika 8">
            <a:extLst>
              <a:ext uri="{FF2B5EF4-FFF2-40B4-BE49-F238E27FC236}">
                <a16:creationId xmlns:a16="http://schemas.microsoft.com/office/drawing/2014/main" id="{0B4E92F3-423C-52B2-7F3C-59624DB220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85086" y="491795"/>
            <a:ext cx="1364921" cy="1075833"/>
          </a:xfrm>
          <a:prstGeom prst="rect">
            <a:avLst/>
          </a:prstGeom>
        </p:spPr>
      </p:pic>
      <p:sp>
        <p:nvSpPr>
          <p:cNvPr id="11" name="pole tekstowe 10">
            <a:extLst>
              <a:ext uri="{FF2B5EF4-FFF2-40B4-BE49-F238E27FC236}">
                <a16:creationId xmlns:a16="http://schemas.microsoft.com/office/drawing/2014/main" id="{33694AC5-0283-9C06-8D55-ADBE52C30845}"/>
              </a:ext>
            </a:extLst>
          </p:cNvPr>
          <p:cNvSpPr txBox="1"/>
          <p:nvPr/>
        </p:nvSpPr>
        <p:spPr>
          <a:xfrm>
            <a:off x="698227" y="2460070"/>
            <a:ext cx="7749357" cy="369332"/>
          </a:xfrm>
          <a:prstGeom prst="rect">
            <a:avLst/>
          </a:prstGeom>
        </p:spPr>
        <p:txBody>
          <a:bodyPr wrap="square" lIns="0" tIns="0" rIns="0" bIns="0">
            <a:spAutoFit/>
          </a:bodyPr>
          <a:lstStyle>
            <a:defPPr>
              <a:defRPr lang="pl-PL"/>
            </a:defPPr>
            <a:lvl1pPr algn="ctr" defTabSz="914400">
              <a:buClr>
                <a:srgbClr val="18B022"/>
              </a:buClr>
              <a:buSzPct val="100000"/>
              <a:defRPr sz="3200" b="0" i="0" kern="0" baseline="0">
                <a:solidFill>
                  <a:schemeClr val="tx1">
                    <a:lumMod val="75000"/>
                  </a:schemeClr>
                </a:solidFill>
                <a:latin typeface="Lato Medium"/>
                <a:cs typeface="Lato Medium"/>
              </a:defRPr>
            </a:lvl1pPr>
            <a:lvl2pPr marL="1485900" indent="-571500">
              <a:buClr>
                <a:srgbClr val="18B022"/>
              </a:buClr>
              <a:buFont typeface="Wingdings" pitchFamily="2" charset="2"/>
              <a:buChar char="§"/>
              <a:defRPr sz="4000">
                <a:solidFill>
                  <a:schemeClr val="tx1">
                    <a:lumMod val="75000"/>
                    <a:lumOff val="25000"/>
                  </a:schemeClr>
                </a:solidFill>
              </a:defRPr>
            </a:lvl2pPr>
            <a:lvl3pPr marL="1109107">
              <a:buClr>
                <a:srgbClr val="18B022"/>
              </a:buClr>
              <a:defRPr sz="3600">
                <a:solidFill>
                  <a:schemeClr val="tx1">
                    <a:lumMod val="75000"/>
                    <a:lumOff val="25000"/>
                  </a:schemeClr>
                </a:solidFill>
              </a:defRPr>
            </a:lvl3pPr>
            <a:lvl4pPr marL="1663660">
              <a:buClr>
                <a:srgbClr val="18B022"/>
              </a:buClr>
              <a:defRPr sz="3200">
                <a:solidFill>
                  <a:schemeClr val="tx1">
                    <a:lumMod val="75000"/>
                    <a:lumOff val="25000"/>
                  </a:schemeClr>
                </a:solidFill>
              </a:defRPr>
            </a:lvl4pPr>
            <a:lvl5pPr marL="2218214">
              <a:buClr>
                <a:srgbClr val="18B022"/>
              </a:buClr>
              <a:defRPr sz="2800">
                <a:solidFill>
                  <a:schemeClr val="tx1">
                    <a:lumMod val="75000"/>
                    <a:lumOff val="25000"/>
                  </a:schemeClr>
                </a:solidFill>
              </a:defRPr>
            </a:lvl5pPr>
            <a:lvl6pPr marL="2772767">
              <a:defRPr sz="3600"/>
            </a:lvl6pPr>
            <a:lvl7pPr marL="3327321">
              <a:defRPr sz="3600"/>
            </a:lvl7pPr>
            <a:lvl8pPr marL="3881874">
              <a:defRPr sz="3600"/>
            </a:lvl8pPr>
            <a:lvl9pPr marL="4436428">
              <a:defRPr sz="3600"/>
            </a:lvl9pPr>
          </a:lstStyle>
          <a:p>
            <a:pPr marL="0" marR="0" lvl="0" indent="0" algn="l" defTabSz="914400" rtl="0" eaLnBrk="1" fontAlgn="auto" latinLnBrk="0" hangingPunct="1">
              <a:lnSpc>
                <a:spcPct val="100000"/>
              </a:lnSpc>
              <a:spcBef>
                <a:spcPts val="0"/>
              </a:spcBef>
              <a:spcAft>
                <a:spcPts val="0"/>
              </a:spcAft>
              <a:buClr>
                <a:srgbClr val="18B022"/>
              </a:buClr>
              <a:buSzPct val="100000"/>
              <a:buFontTx/>
              <a:buNone/>
              <a:tabLst/>
              <a:defRPr/>
            </a:pPr>
            <a:r>
              <a:rPr kumimoji="0" lang="pl-PL" sz="2400" b="1" i="0" u="none" strike="noStrike" kern="0" cap="none" spc="0" normalizeH="0" baseline="0" noProof="0" dirty="0">
                <a:ln>
                  <a:noFill/>
                </a:ln>
                <a:solidFill>
                  <a:schemeClr val="accent6">
                    <a:lumMod val="75000"/>
                  </a:schemeClr>
                </a:solidFill>
                <a:effectLst/>
                <a:uLnTx/>
                <a:uFillTx/>
                <a:latin typeface="Lato"/>
                <a:ea typeface="+mn-ea"/>
                <a:cs typeface="Lato Medium"/>
              </a:rPr>
              <a:t>Odchylenie wpłat rzeczywistych od planowanych i inne*</a:t>
            </a:r>
          </a:p>
        </p:txBody>
      </p:sp>
      <p:graphicFrame>
        <p:nvGraphicFramePr>
          <p:cNvPr id="10" name="Tabela 9">
            <a:extLst>
              <a:ext uri="{FF2B5EF4-FFF2-40B4-BE49-F238E27FC236}">
                <a16:creationId xmlns:a16="http://schemas.microsoft.com/office/drawing/2014/main" id="{4FD9A2A7-7623-D210-25F9-939B609A4C80}"/>
              </a:ext>
            </a:extLst>
          </p:cNvPr>
          <p:cNvGraphicFramePr>
            <a:graphicFrameLocks noGrp="1"/>
          </p:cNvGraphicFramePr>
          <p:nvPr>
            <p:extLst>
              <p:ext uri="{D42A27DB-BD31-4B8C-83A1-F6EECF244321}">
                <p14:modId xmlns:p14="http://schemas.microsoft.com/office/powerpoint/2010/main" val="1213884767"/>
              </p:ext>
            </p:extLst>
          </p:nvPr>
        </p:nvGraphicFramePr>
        <p:xfrm>
          <a:off x="454697" y="3185592"/>
          <a:ext cx="18359992" cy="4914842"/>
        </p:xfrm>
        <a:graphic>
          <a:graphicData uri="http://schemas.openxmlformats.org/drawingml/2006/table">
            <a:tbl>
              <a:tblPr firstRow="1" bandRow="1">
                <a:tableStyleId>{46F890A9-2807-4EBB-B81D-B2AA78EC7F39}</a:tableStyleId>
              </a:tblPr>
              <a:tblGrid>
                <a:gridCol w="3589944">
                  <a:extLst>
                    <a:ext uri="{9D8B030D-6E8A-4147-A177-3AD203B41FA5}">
                      <a16:colId xmlns:a16="http://schemas.microsoft.com/office/drawing/2014/main" val="3918936193"/>
                    </a:ext>
                  </a:extLst>
                </a:gridCol>
                <a:gridCol w="923128">
                  <a:extLst>
                    <a:ext uri="{9D8B030D-6E8A-4147-A177-3AD203B41FA5}">
                      <a16:colId xmlns:a16="http://schemas.microsoft.com/office/drawing/2014/main" val="4257250974"/>
                    </a:ext>
                  </a:extLst>
                </a:gridCol>
                <a:gridCol w="923128">
                  <a:extLst>
                    <a:ext uri="{9D8B030D-6E8A-4147-A177-3AD203B41FA5}">
                      <a16:colId xmlns:a16="http://schemas.microsoft.com/office/drawing/2014/main" val="2859733799"/>
                    </a:ext>
                  </a:extLst>
                </a:gridCol>
                <a:gridCol w="923128">
                  <a:extLst>
                    <a:ext uri="{9D8B030D-6E8A-4147-A177-3AD203B41FA5}">
                      <a16:colId xmlns:a16="http://schemas.microsoft.com/office/drawing/2014/main" val="2087243053"/>
                    </a:ext>
                  </a:extLst>
                </a:gridCol>
                <a:gridCol w="923128">
                  <a:extLst>
                    <a:ext uri="{9D8B030D-6E8A-4147-A177-3AD203B41FA5}">
                      <a16:colId xmlns:a16="http://schemas.microsoft.com/office/drawing/2014/main" val="3626306540"/>
                    </a:ext>
                  </a:extLst>
                </a:gridCol>
                <a:gridCol w="923128">
                  <a:extLst>
                    <a:ext uri="{9D8B030D-6E8A-4147-A177-3AD203B41FA5}">
                      <a16:colId xmlns:a16="http://schemas.microsoft.com/office/drawing/2014/main" val="1765830436"/>
                    </a:ext>
                  </a:extLst>
                </a:gridCol>
                <a:gridCol w="923128">
                  <a:extLst>
                    <a:ext uri="{9D8B030D-6E8A-4147-A177-3AD203B41FA5}">
                      <a16:colId xmlns:a16="http://schemas.microsoft.com/office/drawing/2014/main" val="2354431637"/>
                    </a:ext>
                  </a:extLst>
                </a:gridCol>
                <a:gridCol w="923128">
                  <a:extLst>
                    <a:ext uri="{9D8B030D-6E8A-4147-A177-3AD203B41FA5}">
                      <a16:colId xmlns:a16="http://schemas.microsoft.com/office/drawing/2014/main" val="2850027849"/>
                    </a:ext>
                  </a:extLst>
                </a:gridCol>
                <a:gridCol w="923128">
                  <a:extLst>
                    <a:ext uri="{9D8B030D-6E8A-4147-A177-3AD203B41FA5}">
                      <a16:colId xmlns:a16="http://schemas.microsoft.com/office/drawing/2014/main" val="546023806"/>
                    </a:ext>
                  </a:extLst>
                </a:gridCol>
                <a:gridCol w="923128">
                  <a:extLst>
                    <a:ext uri="{9D8B030D-6E8A-4147-A177-3AD203B41FA5}">
                      <a16:colId xmlns:a16="http://schemas.microsoft.com/office/drawing/2014/main" val="3768949897"/>
                    </a:ext>
                  </a:extLst>
                </a:gridCol>
                <a:gridCol w="923128">
                  <a:extLst>
                    <a:ext uri="{9D8B030D-6E8A-4147-A177-3AD203B41FA5}">
                      <a16:colId xmlns:a16="http://schemas.microsoft.com/office/drawing/2014/main" val="72829283"/>
                    </a:ext>
                  </a:extLst>
                </a:gridCol>
                <a:gridCol w="923128">
                  <a:extLst>
                    <a:ext uri="{9D8B030D-6E8A-4147-A177-3AD203B41FA5}">
                      <a16:colId xmlns:a16="http://schemas.microsoft.com/office/drawing/2014/main" val="2161607201"/>
                    </a:ext>
                  </a:extLst>
                </a:gridCol>
                <a:gridCol w="923128">
                  <a:extLst>
                    <a:ext uri="{9D8B030D-6E8A-4147-A177-3AD203B41FA5}">
                      <a16:colId xmlns:a16="http://schemas.microsoft.com/office/drawing/2014/main" val="1748618355"/>
                    </a:ext>
                  </a:extLst>
                </a:gridCol>
                <a:gridCol w="923128">
                  <a:extLst>
                    <a:ext uri="{9D8B030D-6E8A-4147-A177-3AD203B41FA5}">
                      <a16:colId xmlns:a16="http://schemas.microsoft.com/office/drawing/2014/main" val="1219120907"/>
                    </a:ext>
                  </a:extLst>
                </a:gridCol>
                <a:gridCol w="923128">
                  <a:extLst>
                    <a:ext uri="{9D8B030D-6E8A-4147-A177-3AD203B41FA5}">
                      <a16:colId xmlns:a16="http://schemas.microsoft.com/office/drawing/2014/main" val="2315793571"/>
                    </a:ext>
                  </a:extLst>
                </a:gridCol>
                <a:gridCol w="923128">
                  <a:extLst>
                    <a:ext uri="{9D8B030D-6E8A-4147-A177-3AD203B41FA5}">
                      <a16:colId xmlns:a16="http://schemas.microsoft.com/office/drawing/2014/main" val="867387434"/>
                    </a:ext>
                  </a:extLst>
                </a:gridCol>
                <a:gridCol w="923128">
                  <a:extLst>
                    <a:ext uri="{9D8B030D-6E8A-4147-A177-3AD203B41FA5}">
                      <a16:colId xmlns:a16="http://schemas.microsoft.com/office/drawing/2014/main" val="2128243510"/>
                    </a:ext>
                  </a:extLst>
                </a:gridCol>
              </a:tblGrid>
              <a:tr h="828000">
                <a:tc>
                  <a:txBody>
                    <a:bodyPr/>
                    <a:lstStyle/>
                    <a:p>
                      <a:pPr marL="0" algn="ctr" rtl="0" fontAlgn="b"/>
                      <a:r>
                        <a:rPr lang="pl-PL" sz="2400" b="1" i="0" u="none" strike="noStrike">
                          <a:solidFill>
                            <a:schemeClr val="bg1"/>
                          </a:solidFill>
                          <a:effectLst/>
                          <a:latin typeface="Lato" panose="020F0502020204030203" pitchFamily="34" charset="0"/>
                        </a:rPr>
                        <a:t>w mln zł</a:t>
                      </a:r>
                      <a:endParaRPr lang="pl-PL" sz="2400" b="1" i="0" u="none" strike="noStrike">
                        <a:solidFill>
                          <a:schemeClr val="bg1"/>
                        </a:solidFill>
                        <a:effectLst/>
                        <a:latin typeface="Lato" panose="020F0502020204030203" pitchFamily="34" charset="0"/>
                        <a:ea typeface="+mn-ea"/>
                        <a:cs typeface="+mn-cs"/>
                      </a:endParaRPr>
                    </a:p>
                  </a:txBody>
                  <a:tcPr marL="412" marR="412" marT="412" marB="0" anchor="ct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pl-PL" sz="2400" b="1" i="0" u="none" strike="noStrike" dirty="0">
                          <a:solidFill>
                            <a:schemeClr val="bg1"/>
                          </a:solidFill>
                          <a:effectLst/>
                          <a:latin typeface="Lato" panose="020F0502020204030203" pitchFamily="34" charset="0"/>
                          <a:ea typeface="+mn-ea"/>
                          <a:cs typeface="+mn-cs"/>
                        </a:rPr>
                        <a:t>1 kw.</a:t>
                      </a:r>
                    </a:p>
                    <a:p>
                      <a:pPr marL="0" marR="0" lvl="0" indent="0" algn="r" defTabSz="914400" rtl="0" eaLnBrk="1" fontAlgn="b" latinLnBrk="0" hangingPunct="1">
                        <a:lnSpc>
                          <a:spcPct val="100000"/>
                        </a:lnSpc>
                        <a:spcBef>
                          <a:spcPts val="0"/>
                        </a:spcBef>
                        <a:spcAft>
                          <a:spcPts val="0"/>
                        </a:spcAft>
                        <a:buClrTx/>
                        <a:buSzTx/>
                        <a:buFontTx/>
                        <a:buNone/>
                        <a:tabLst/>
                        <a:defRPr/>
                      </a:pPr>
                      <a:r>
                        <a:rPr lang="pl-PL" sz="2400" b="1" i="0" u="none" strike="noStrike" dirty="0">
                          <a:solidFill>
                            <a:schemeClr val="bg1"/>
                          </a:solidFill>
                          <a:effectLst/>
                          <a:latin typeface="Lato" panose="020F0502020204030203" pitchFamily="34" charset="0"/>
                          <a:ea typeface="+mn-ea"/>
                          <a:cs typeface="+mn-cs"/>
                        </a:rPr>
                        <a:t>2022</a:t>
                      </a:r>
                    </a:p>
                  </a:txBody>
                  <a:tcPr marL="6350" marR="6350" marT="6350" marB="0" anchor="ct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pl-PL" sz="2400" b="1" i="0" u="none" strike="noStrike">
                          <a:solidFill>
                            <a:schemeClr val="bg1"/>
                          </a:solidFill>
                          <a:effectLst/>
                          <a:latin typeface="Lato" panose="020F0502020204030203" pitchFamily="34" charset="0"/>
                          <a:ea typeface="+mn-ea"/>
                          <a:cs typeface="+mn-cs"/>
                        </a:rPr>
                        <a:t>2 kw. 2022</a:t>
                      </a:r>
                    </a:p>
                  </a:txBody>
                  <a:tcPr marL="6350" marR="6350" marT="6350" marB="0" anchor="ctr"/>
                </a:tc>
                <a:tc>
                  <a:txBody>
                    <a:bodyPr/>
                    <a:lstStyle/>
                    <a:p>
                      <a:pPr algn="r" rtl="0" fontAlgn="b"/>
                      <a:r>
                        <a:rPr lang="pl-PL" sz="2400" b="1" i="0" u="none" strike="noStrike" dirty="0">
                          <a:solidFill>
                            <a:schemeClr val="bg1"/>
                          </a:solidFill>
                          <a:effectLst/>
                          <a:latin typeface="Lato" panose="020F0502020204030203" pitchFamily="34" charset="0"/>
                          <a:ea typeface="+mn-ea"/>
                          <a:cs typeface="+mn-cs"/>
                        </a:rPr>
                        <a:t>3 kw. 2022</a:t>
                      </a:r>
                    </a:p>
                  </a:txBody>
                  <a:tcPr marL="0" marR="0" marT="0" marB="0" anchor="ctr"/>
                </a:tc>
                <a:tc>
                  <a:txBody>
                    <a:bodyPr/>
                    <a:lstStyle/>
                    <a:p>
                      <a:pPr marL="0" algn="r" rtl="0" fontAlgn="b"/>
                      <a:r>
                        <a:rPr lang="pl-PL" sz="2400" b="1" i="0" u="none" strike="noStrike">
                          <a:solidFill>
                            <a:schemeClr val="bg1"/>
                          </a:solidFill>
                          <a:effectLst/>
                          <a:latin typeface="Lato" panose="020F0502020204030203" pitchFamily="34" charset="0"/>
                          <a:ea typeface="+mn-ea"/>
                          <a:cs typeface="+mn-cs"/>
                        </a:rPr>
                        <a:t>4 kw. 2022</a:t>
                      </a:r>
                    </a:p>
                  </a:txBody>
                  <a:tcPr marL="0" marR="0" marT="0" marB="0" anchor="ctr"/>
                </a:tc>
                <a:tc>
                  <a:txBody>
                    <a:bodyPr/>
                    <a:lstStyle/>
                    <a:p>
                      <a:pPr algn="r" rtl="0" fontAlgn="b"/>
                      <a:r>
                        <a:rPr lang="pl-PL" sz="2400" b="1" i="0" u="none" strike="noStrike">
                          <a:solidFill>
                            <a:schemeClr val="bg1"/>
                          </a:solidFill>
                          <a:effectLst/>
                          <a:latin typeface="Lato" panose="020F0502020204030203" pitchFamily="34" charset="0"/>
                          <a:ea typeface="+mn-ea"/>
                          <a:cs typeface="+mn-cs"/>
                        </a:rPr>
                        <a:t>1 kw. 2023</a:t>
                      </a:r>
                    </a:p>
                  </a:txBody>
                  <a:tcPr marL="0" marR="0" marT="0" marB="0" anchor="ctr"/>
                </a:tc>
                <a:tc>
                  <a:txBody>
                    <a:bodyPr/>
                    <a:lstStyle/>
                    <a:p>
                      <a:pPr algn="r" rtl="0" fontAlgn="b"/>
                      <a:r>
                        <a:rPr lang="pl-PL" sz="2400" b="1" i="0" u="none" strike="noStrike" dirty="0">
                          <a:solidFill>
                            <a:schemeClr val="bg1"/>
                          </a:solidFill>
                          <a:effectLst/>
                          <a:latin typeface="Lato" panose="020F0502020204030203" pitchFamily="34" charset="0"/>
                          <a:ea typeface="+mn-ea"/>
                          <a:cs typeface="+mn-cs"/>
                        </a:rPr>
                        <a:t>2 kw. 2023</a:t>
                      </a:r>
                    </a:p>
                  </a:txBody>
                  <a:tcPr marL="0" marR="0" marT="0" marB="0" anchor="ctr"/>
                </a:tc>
                <a:tc>
                  <a:txBody>
                    <a:bodyPr/>
                    <a:lstStyle/>
                    <a:p>
                      <a:pPr algn="r" rtl="0" fontAlgn="b"/>
                      <a:r>
                        <a:rPr lang="pl-PL" sz="2400" b="1" i="0" u="none" strike="noStrike">
                          <a:solidFill>
                            <a:schemeClr val="bg1"/>
                          </a:solidFill>
                          <a:effectLst/>
                          <a:latin typeface="Lato" panose="020F0502020204030203" pitchFamily="34" charset="0"/>
                          <a:ea typeface="+mn-ea"/>
                          <a:cs typeface="+mn-cs"/>
                        </a:rPr>
                        <a:t>3 kw. 2023</a:t>
                      </a:r>
                    </a:p>
                  </a:txBody>
                  <a:tcPr marL="0" marR="0" marT="0" marB="0" anchor="ctr"/>
                </a:tc>
                <a:tc>
                  <a:txBody>
                    <a:bodyPr/>
                    <a:lstStyle/>
                    <a:p>
                      <a:pPr algn="r" rtl="0" fontAlgn="b"/>
                      <a:r>
                        <a:rPr lang="pl-PL" sz="2400" b="1" i="0" u="none" strike="noStrike" dirty="0">
                          <a:solidFill>
                            <a:schemeClr val="bg1"/>
                          </a:solidFill>
                          <a:effectLst/>
                          <a:latin typeface="Lato" panose="020F0502020204030203" pitchFamily="34" charset="0"/>
                          <a:ea typeface="+mn-ea"/>
                          <a:cs typeface="+mn-cs"/>
                        </a:rPr>
                        <a:t>4 kw. 2023</a:t>
                      </a:r>
                    </a:p>
                  </a:txBody>
                  <a:tcPr marL="0" marR="0" marT="0" marB="0" anchor="ctr"/>
                </a:tc>
                <a:tc>
                  <a:txBody>
                    <a:bodyPr/>
                    <a:lstStyle/>
                    <a:p>
                      <a:pPr algn="r" rtl="0" fontAlgn="b"/>
                      <a:r>
                        <a:rPr lang="pl-PL" sz="2400" b="1" i="0" u="none" strike="noStrike">
                          <a:solidFill>
                            <a:schemeClr val="bg1"/>
                          </a:solidFill>
                          <a:effectLst/>
                          <a:latin typeface="Lato" panose="020F0502020204030203" pitchFamily="34" charset="0"/>
                          <a:ea typeface="+mn-ea"/>
                          <a:cs typeface="+mn-cs"/>
                        </a:rPr>
                        <a:t>1 kw. 2024</a:t>
                      </a:r>
                    </a:p>
                  </a:txBody>
                  <a:tcPr marL="0" marR="0" marT="0" marB="0" anchor="ctr"/>
                </a:tc>
                <a:tc>
                  <a:txBody>
                    <a:bodyPr/>
                    <a:lstStyle/>
                    <a:p>
                      <a:pPr algn="r" rtl="0" fontAlgn="b"/>
                      <a:r>
                        <a:rPr lang="pl-PL" sz="2400" b="1" i="0" u="none" strike="noStrike" dirty="0">
                          <a:solidFill>
                            <a:schemeClr val="bg1"/>
                          </a:solidFill>
                          <a:effectLst/>
                          <a:latin typeface="Lato" panose="020F0502020204030203" pitchFamily="34" charset="0"/>
                          <a:ea typeface="+mn-ea"/>
                          <a:cs typeface="+mn-cs"/>
                        </a:rPr>
                        <a:t>2 kw. 2024</a:t>
                      </a:r>
                    </a:p>
                  </a:txBody>
                  <a:tcPr marL="0" marR="0" marT="0" marB="0" anchor="ctr"/>
                </a:tc>
                <a:tc>
                  <a:txBody>
                    <a:bodyPr/>
                    <a:lstStyle/>
                    <a:p>
                      <a:pPr algn="r" rtl="0" fontAlgn="ctr"/>
                      <a:r>
                        <a:rPr lang="pl-PL" sz="2400" b="1" i="0" u="none" strike="noStrike" dirty="0">
                          <a:solidFill>
                            <a:schemeClr val="bg1"/>
                          </a:solidFill>
                          <a:effectLst/>
                          <a:latin typeface="Lato" panose="020F0502020204030203" pitchFamily="34" charset="0"/>
                          <a:ea typeface="+mn-ea"/>
                          <a:cs typeface="+mn-cs"/>
                        </a:rPr>
                        <a:t>3 kw. 2024</a:t>
                      </a:r>
                    </a:p>
                  </a:txBody>
                  <a:tcPr marL="0" marR="0" marT="0" marB="0" anchor="ctr"/>
                </a:tc>
                <a:tc>
                  <a:txBody>
                    <a:bodyPr/>
                    <a:lstStyle/>
                    <a:p>
                      <a:pPr algn="r" rtl="0" fontAlgn="ctr"/>
                      <a:r>
                        <a:rPr lang="pl-PL" sz="2400" b="1" i="0" u="none" strike="noStrike" dirty="0">
                          <a:solidFill>
                            <a:schemeClr val="bg1"/>
                          </a:solidFill>
                          <a:effectLst/>
                          <a:latin typeface="Lato" panose="020F0502020204030203" pitchFamily="34" charset="0"/>
                          <a:ea typeface="+mn-ea"/>
                          <a:cs typeface="+mn-cs"/>
                        </a:rPr>
                        <a:t>4 kw. 2024</a:t>
                      </a:r>
                    </a:p>
                  </a:txBody>
                  <a:tcPr marL="0" marR="0" marT="0"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pl-PL" sz="2400" b="1" i="0" u="none" strike="noStrike" dirty="0">
                          <a:solidFill>
                            <a:schemeClr val="bg1"/>
                          </a:solidFill>
                          <a:effectLst/>
                          <a:latin typeface="Lato" panose="020F0502020204030203" pitchFamily="34" charset="0"/>
                          <a:ea typeface="+mn-ea"/>
                          <a:cs typeface="+mn-cs"/>
                        </a:rPr>
                        <a:t>1 kw. 2025</a:t>
                      </a:r>
                    </a:p>
                  </a:txBody>
                  <a:tcPr marL="0" marR="0" marT="0" marB="0" anchor="ctr"/>
                </a:tc>
                <a:tc>
                  <a:txBody>
                    <a:bodyPr/>
                    <a:lstStyle/>
                    <a:p>
                      <a:pPr algn="r" rtl="0" fontAlgn="ctr"/>
                      <a:r>
                        <a:rPr lang="pl-PL" sz="2400" b="1" i="0" u="none" strike="noStrike" dirty="0">
                          <a:solidFill>
                            <a:schemeClr val="bg1"/>
                          </a:solidFill>
                          <a:effectLst/>
                          <a:latin typeface="Lato" panose="020F0502020204030203" pitchFamily="34" charset="0"/>
                          <a:ea typeface="+mn-ea"/>
                          <a:cs typeface="+mn-cs"/>
                        </a:rPr>
                        <a:t>2 kw. 2025</a:t>
                      </a:r>
                    </a:p>
                  </a:txBody>
                  <a:tcPr marL="0" marR="0" marT="0" marB="0" anchor="ctr"/>
                </a:tc>
                <a:tc>
                  <a:txBody>
                    <a:bodyPr/>
                    <a:lstStyle/>
                    <a:p>
                      <a:pPr algn="r" rtl="0" fontAlgn="ctr">
                        <a:buNone/>
                      </a:pPr>
                      <a:r>
                        <a:rPr lang="pl-PL" sz="2400" b="1" i="0" u="none" strike="noStrike" dirty="0">
                          <a:solidFill>
                            <a:schemeClr val="bg1"/>
                          </a:solidFill>
                          <a:effectLst/>
                          <a:latin typeface="Lato" panose="020F0502020204030203" pitchFamily="34" charset="0"/>
                          <a:ea typeface="+mn-ea"/>
                          <a:cs typeface="+mn-cs"/>
                        </a:rPr>
                        <a:t>3 kw. 2025</a:t>
                      </a:r>
                    </a:p>
                  </a:txBody>
                  <a:tcPr marL="0" marR="0" marT="0" marB="0" anchor="ctr"/>
                </a:tc>
                <a:tc>
                  <a:txBody>
                    <a:bodyPr/>
                    <a:lstStyle/>
                    <a:p>
                      <a:pPr algn="r" rtl="0" fontAlgn="ctr">
                        <a:buNone/>
                      </a:pPr>
                      <a:r>
                        <a:rPr lang="pl-PL" sz="2400" b="1" i="0" u="none" strike="noStrike" dirty="0">
                          <a:solidFill>
                            <a:schemeClr val="bg1"/>
                          </a:solidFill>
                          <a:effectLst/>
                          <a:latin typeface="Lato" panose="020F0502020204030203" pitchFamily="34" charset="0"/>
                          <a:ea typeface="+mn-ea"/>
                          <a:cs typeface="+mn-cs"/>
                        </a:rPr>
                        <a:t>4 kw. 2025</a:t>
                      </a:r>
                    </a:p>
                  </a:txBody>
                  <a:tcPr marL="0" marR="0" marT="0" marB="0" anchor="ctr"/>
                </a:tc>
                <a:extLst>
                  <a:ext uri="{0D108BD9-81ED-4DB2-BD59-A6C34878D82A}">
                    <a16:rowId xmlns:a16="http://schemas.microsoft.com/office/drawing/2014/main" val="1899011679"/>
                  </a:ext>
                </a:extLst>
              </a:tr>
              <a:tr h="812284">
                <a:tc>
                  <a:txBody>
                    <a:bodyPr/>
                    <a:lstStyle/>
                    <a:p>
                      <a:pPr lvl="1" algn="l" rtl="0" fontAlgn="b"/>
                      <a:r>
                        <a:rPr lang="pl-PL" sz="2400" b="1" i="0" u="none" strike="noStrike" dirty="0">
                          <a:solidFill>
                            <a:schemeClr val="accent6">
                              <a:lumMod val="75000"/>
                            </a:schemeClr>
                          </a:solidFill>
                          <a:effectLst/>
                          <a:latin typeface="Lato" panose="020F0502020204030203" pitchFamily="34" charset="0"/>
                        </a:rPr>
                        <a:t>A. Spłaty na portfelach</a:t>
                      </a:r>
                    </a:p>
                  </a:txBody>
                  <a:tcPr marL="412" marR="412" marT="412" marB="0" anchor="ctr">
                    <a:solidFill>
                      <a:schemeClr val="bg2">
                        <a:lumMod val="95000"/>
                      </a:schemeClr>
                    </a:solidFill>
                  </a:tcPr>
                </a:tc>
                <a:tc>
                  <a:txBody>
                    <a:bodyPr/>
                    <a:lstStyle/>
                    <a:p>
                      <a:pPr algn="r" rtl="0" fontAlgn="b"/>
                      <a:r>
                        <a:rPr lang="pl-PL" sz="2000" b="0" u="none" strike="noStrike" dirty="0">
                          <a:solidFill>
                            <a:srgbClr val="000000"/>
                          </a:solidFill>
                          <a:effectLst/>
                          <a:latin typeface="+mn-lt"/>
                          <a:ea typeface="+mn-ea"/>
                          <a:cs typeface="+mn-cs"/>
                        </a:rPr>
                        <a:t>623</a:t>
                      </a:r>
                    </a:p>
                  </a:txBody>
                  <a:tcPr marL="0" marR="0" marT="0" marB="0" anchor="ctr">
                    <a:solidFill>
                      <a:schemeClr val="bg2">
                        <a:lumMod val="95000"/>
                      </a:schemeClr>
                    </a:solidFill>
                  </a:tcPr>
                </a:tc>
                <a:tc>
                  <a:txBody>
                    <a:bodyPr/>
                    <a:lstStyle/>
                    <a:p>
                      <a:pPr algn="r" rtl="0" fontAlgn="b"/>
                      <a:r>
                        <a:rPr lang="pl-PL" sz="2000" b="0" u="none" strike="noStrike">
                          <a:solidFill>
                            <a:srgbClr val="000000"/>
                          </a:solidFill>
                          <a:effectLst/>
                          <a:latin typeface="+mn-lt"/>
                          <a:ea typeface="+mn-ea"/>
                          <a:cs typeface="+mn-cs"/>
                        </a:rPr>
                        <a:t>657</a:t>
                      </a:r>
                    </a:p>
                  </a:txBody>
                  <a:tcPr marL="0" marR="0" marT="0" marB="0" anchor="ctr">
                    <a:solidFill>
                      <a:schemeClr val="bg2">
                        <a:lumMod val="95000"/>
                      </a:schemeClr>
                    </a:solidFill>
                  </a:tcPr>
                </a:tc>
                <a:tc>
                  <a:txBody>
                    <a:bodyPr/>
                    <a:lstStyle/>
                    <a:p>
                      <a:pPr algn="r" rtl="0" fontAlgn="b"/>
                      <a:r>
                        <a:rPr lang="pl-PL" sz="2000" b="0" u="none" strike="noStrike">
                          <a:solidFill>
                            <a:srgbClr val="000000"/>
                          </a:solidFill>
                          <a:effectLst/>
                          <a:latin typeface="+mn-lt"/>
                          <a:ea typeface="+mn-ea"/>
                          <a:cs typeface="+mn-cs"/>
                        </a:rPr>
                        <a:t>648</a:t>
                      </a:r>
                    </a:p>
                  </a:txBody>
                  <a:tcPr marL="0" marR="0" marT="0" marB="0" anchor="ctr">
                    <a:solidFill>
                      <a:schemeClr val="bg2">
                        <a:lumMod val="95000"/>
                      </a:schemeClr>
                    </a:solidFill>
                  </a:tcPr>
                </a:tc>
                <a:tc>
                  <a:txBody>
                    <a:bodyPr/>
                    <a:lstStyle/>
                    <a:p>
                      <a:pPr algn="r" rtl="0" fontAlgn="b"/>
                      <a:r>
                        <a:rPr lang="pl-PL" sz="2000" b="0" u="none" strike="noStrike" dirty="0">
                          <a:solidFill>
                            <a:srgbClr val="000000"/>
                          </a:solidFill>
                          <a:effectLst/>
                          <a:latin typeface="+mn-lt"/>
                          <a:ea typeface="+mn-ea"/>
                          <a:cs typeface="+mn-cs"/>
                        </a:rPr>
                        <a:t>700</a:t>
                      </a:r>
                    </a:p>
                  </a:txBody>
                  <a:tcPr marL="0" marR="0" marT="0" marB="0" anchor="ctr">
                    <a:solidFill>
                      <a:schemeClr val="bg2">
                        <a:lumMod val="95000"/>
                      </a:schemeClr>
                    </a:solidFill>
                  </a:tcPr>
                </a:tc>
                <a:tc>
                  <a:txBody>
                    <a:bodyPr/>
                    <a:lstStyle/>
                    <a:p>
                      <a:pPr algn="r" rtl="0" fontAlgn="b"/>
                      <a:r>
                        <a:rPr lang="pl-PL" sz="2000" b="0" u="none" strike="noStrike" dirty="0">
                          <a:solidFill>
                            <a:srgbClr val="000000"/>
                          </a:solidFill>
                          <a:effectLst/>
                          <a:latin typeface="+mn-lt"/>
                          <a:ea typeface="+mn-ea"/>
                          <a:cs typeface="+mn-cs"/>
                        </a:rPr>
                        <a:t>724</a:t>
                      </a:r>
                    </a:p>
                  </a:txBody>
                  <a:tcPr marL="0" marR="0" marT="0" marB="0" anchor="ctr">
                    <a:solidFill>
                      <a:schemeClr val="bg2">
                        <a:lumMod val="95000"/>
                      </a:schemeClr>
                    </a:solidFill>
                  </a:tcPr>
                </a:tc>
                <a:tc>
                  <a:txBody>
                    <a:bodyPr/>
                    <a:lstStyle/>
                    <a:p>
                      <a:pPr algn="r" rtl="0" fontAlgn="b"/>
                      <a:r>
                        <a:rPr lang="pl-PL" sz="2000" b="0" u="none" strike="noStrike">
                          <a:solidFill>
                            <a:srgbClr val="000000"/>
                          </a:solidFill>
                          <a:effectLst/>
                          <a:latin typeface="+mn-lt"/>
                          <a:ea typeface="+mn-ea"/>
                          <a:cs typeface="+mn-cs"/>
                        </a:rPr>
                        <a:t>776</a:t>
                      </a:r>
                    </a:p>
                  </a:txBody>
                  <a:tcPr marL="0" marR="0" marT="0" marB="0" anchor="ctr">
                    <a:solidFill>
                      <a:schemeClr val="bg2">
                        <a:lumMod val="95000"/>
                      </a:schemeClr>
                    </a:solidFill>
                  </a:tcPr>
                </a:tc>
                <a:tc>
                  <a:txBody>
                    <a:bodyPr/>
                    <a:lstStyle/>
                    <a:p>
                      <a:pPr algn="r" rtl="0" fontAlgn="b"/>
                      <a:r>
                        <a:rPr lang="pl-PL" sz="2000" b="0" u="none" strike="noStrike">
                          <a:solidFill>
                            <a:srgbClr val="000000"/>
                          </a:solidFill>
                          <a:effectLst/>
                          <a:latin typeface="+mn-lt"/>
                          <a:ea typeface="+mn-ea"/>
                          <a:cs typeface="+mn-cs"/>
                        </a:rPr>
                        <a:t>785</a:t>
                      </a:r>
                    </a:p>
                  </a:txBody>
                  <a:tcPr marL="0" marR="0" marT="0" marB="0" anchor="ctr">
                    <a:solidFill>
                      <a:schemeClr val="bg2">
                        <a:lumMod val="95000"/>
                      </a:schemeClr>
                    </a:solidFill>
                  </a:tcPr>
                </a:tc>
                <a:tc>
                  <a:txBody>
                    <a:bodyPr/>
                    <a:lstStyle/>
                    <a:p>
                      <a:pPr algn="r">
                        <a:lnSpc>
                          <a:spcPct val="107000"/>
                        </a:lnSpc>
                        <a:spcAft>
                          <a:spcPts val="800"/>
                        </a:spcAft>
                      </a:pPr>
                      <a:r>
                        <a:rPr lang="pl-PL" sz="2000" b="0" u="none" strike="noStrike">
                          <a:solidFill>
                            <a:srgbClr val="000000"/>
                          </a:solidFill>
                          <a:effectLst/>
                          <a:latin typeface="+mn-lt"/>
                          <a:ea typeface="+mn-ea"/>
                          <a:cs typeface="+mn-cs"/>
                        </a:rPr>
                        <a:t>777</a:t>
                      </a:r>
                    </a:p>
                  </a:txBody>
                  <a:tcPr marL="44450" marR="44450" marT="0" marB="0" anchor="ctr">
                    <a:solidFill>
                      <a:schemeClr val="bg2">
                        <a:lumMod val="95000"/>
                      </a:schemeClr>
                    </a:solidFill>
                  </a:tcPr>
                </a:tc>
                <a:tc>
                  <a:txBody>
                    <a:bodyPr/>
                    <a:lstStyle/>
                    <a:p>
                      <a:pPr algn="r">
                        <a:lnSpc>
                          <a:spcPct val="107000"/>
                        </a:lnSpc>
                        <a:spcAft>
                          <a:spcPts val="800"/>
                        </a:spcAft>
                      </a:pPr>
                      <a:r>
                        <a:rPr lang="pl-PL" sz="2000" b="0" u="none" strike="noStrike">
                          <a:solidFill>
                            <a:srgbClr val="000000"/>
                          </a:solidFill>
                          <a:effectLst/>
                          <a:latin typeface="+mn-lt"/>
                          <a:ea typeface="+mn-ea"/>
                          <a:cs typeface="+mn-cs"/>
                        </a:rPr>
                        <a:t>854</a:t>
                      </a:r>
                    </a:p>
                  </a:txBody>
                  <a:tcPr marL="44450" marR="44450" marT="0" marB="0" anchor="ctr">
                    <a:solidFill>
                      <a:schemeClr val="bg2">
                        <a:lumMod val="95000"/>
                      </a:schemeClr>
                    </a:solidFill>
                  </a:tcPr>
                </a:tc>
                <a:tc>
                  <a:txBody>
                    <a:bodyPr/>
                    <a:lstStyle/>
                    <a:p>
                      <a:pPr algn="r">
                        <a:lnSpc>
                          <a:spcPct val="107000"/>
                        </a:lnSpc>
                        <a:spcAft>
                          <a:spcPts val="800"/>
                        </a:spcAft>
                      </a:pPr>
                      <a:r>
                        <a:rPr lang="pl-PL" sz="2000" b="0" u="none" strike="noStrike">
                          <a:solidFill>
                            <a:srgbClr val="000000"/>
                          </a:solidFill>
                          <a:effectLst/>
                          <a:latin typeface="+mn-lt"/>
                          <a:ea typeface="+mn-ea"/>
                          <a:cs typeface="+mn-cs"/>
                        </a:rPr>
                        <a:t>883</a:t>
                      </a:r>
                    </a:p>
                  </a:txBody>
                  <a:tcPr marL="44450" marR="44450" marT="0" marB="0" anchor="ctr">
                    <a:solidFill>
                      <a:schemeClr val="bg2">
                        <a:lumMod val="95000"/>
                      </a:schemeClr>
                    </a:solidFill>
                  </a:tcPr>
                </a:tc>
                <a:tc>
                  <a:txBody>
                    <a:bodyPr/>
                    <a:lstStyle/>
                    <a:p>
                      <a:pPr algn="r" fontAlgn="ctr"/>
                      <a:r>
                        <a:rPr lang="pl-PL" sz="2000" b="0" u="none" strike="noStrike" dirty="0">
                          <a:solidFill>
                            <a:srgbClr val="000000"/>
                          </a:solidFill>
                          <a:effectLst/>
                          <a:latin typeface="+mn-lt"/>
                          <a:ea typeface="+mn-ea"/>
                          <a:cs typeface="+mn-cs"/>
                        </a:rPr>
                        <a:t>864</a:t>
                      </a:r>
                    </a:p>
                  </a:txBody>
                  <a:tcPr marL="0" marR="0" marT="0" marB="0" anchor="ctr">
                    <a:solidFill>
                      <a:schemeClr val="bg2">
                        <a:lumMod val="95000"/>
                      </a:schemeClr>
                    </a:solidFill>
                  </a:tcPr>
                </a:tc>
                <a:tc>
                  <a:txBody>
                    <a:bodyPr/>
                    <a:lstStyle/>
                    <a:p>
                      <a:pPr algn="r" fontAlgn="ctr"/>
                      <a:r>
                        <a:rPr lang="pl-PL" sz="2000" b="0" u="none" strike="noStrike">
                          <a:solidFill>
                            <a:srgbClr val="000000"/>
                          </a:solidFill>
                          <a:effectLst/>
                          <a:latin typeface="+mn-lt"/>
                          <a:ea typeface="+mn-ea"/>
                          <a:cs typeface="+mn-cs"/>
                        </a:rPr>
                        <a:t>935</a:t>
                      </a:r>
                    </a:p>
                  </a:txBody>
                  <a:tcPr marL="0" marR="0" marT="0" marB="0" anchor="ctr">
                    <a:solidFill>
                      <a:schemeClr val="bg2">
                        <a:lumMod val="95000"/>
                      </a:schemeClr>
                    </a:solidFill>
                  </a:tcPr>
                </a:tc>
                <a:tc>
                  <a:txBody>
                    <a:bodyPr/>
                    <a:lstStyle/>
                    <a:p>
                      <a:pPr algn="r" fontAlgn="ctr"/>
                      <a:r>
                        <a:rPr lang="pl-PL" sz="2000" b="0" u="none" strike="noStrike" dirty="0">
                          <a:solidFill>
                            <a:srgbClr val="000000"/>
                          </a:solidFill>
                          <a:effectLst/>
                          <a:latin typeface="+mn-lt"/>
                          <a:ea typeface="+mn-ea"/>
                          <a:cs typeface="+mn-cs"/>
                        </a:rPr>
                        <a:t>923</a:t>
                      </a:r>
                    </a:p>
                  </a:txBody>
                  <a:tcPr marL="0" marR="0" marT="0" marB="0" anchor="ctr">
                    <a:solidFill>
                      <a:schemeClr val="bg2">
                        <a:lumMod val="95000"/>
                      </a:schemeClr>
                    </a:solidFill>
                  </a:tcPr>
                </a:tc>
                <a:tc>
                  <a:txBody>
                    <a:bodyPr/>
                    <a:lstStyle/>
                    <a:p>
                      <a:pPr algn="r" fontAlgn="ctr"/>
                      <a:r>
                        <a:rPr lang="pl-PL" sz="2000" b="0" u="none" strike="noStrike" dirty="0">
                          <a:solidFill>
                            <a:srgbClr val="000000"/>
                          </a:solidFill>
                          <a:effectLst/>
                          <a:latin typeface="+mn-lt"/>
                          <a:ea typeface="+mn-ea"/>
                          <a:cs typeface="+mn-cs"/>
                        </a:rPr>
                        <a:t>987</a:t>
                      </a:r>
                    </a:p>
                  </a:txBody>
                  <a:tcPr marL="0" marR="0" marT="0" marB="0" anchor="ctr">
                    <a:solidFill>
                      <a:schemeClr val="bg2">
                        <a:lumMod val="95000"/>
                      </a:schemeClr>
                    </a:solidFill>
                  </a:tcPr>
                </a:tc>
                <a:tc>
                  <a:txBody>
                    <a:bodyPr/>
                    <a:lstStyle/>
                    <a:p>
                      <a:pPr algn="r" fontAlgn="ctr">
                        <a:buNone/>
                      </a:pPr>
                      <a:r>
                        <a:rPr lang="pl-PL" sz="2000" b="0" u="none" strike="noStrike" dirty="0">
                          <a:solidFill>
                            <a:srgbClr val="000000"/>
                          </a:solidFill>
                          <a:effectLst/>
                          <a:latin typeface="+mn-lt"/>
                          <a:ea typeface="+mn-ea"/>
                          <a:cs typeface="+mn-cs"/>
                        </a:rPr>
                        <a:t>1 011</a:t>
                      </a:r>
                    </a:p>
                  </a:txBody>
                  <a:tcPr marL="0" marR="0" marT="0" marB="0" anchor="ctr">
                    <a:solidFill>
                      <a:schemeClr val="bg2">
                        <a:lumMod val="95000"/>
                      </a:schemeClr>
                    </a:solidFill>
                  </a:tcPr>
                </a:tc>
                <a:tc>
                  <a:txBody>
                    <a:bodyPr/>
                    <a:lstStyle/>
                    <a:p>
                      <a:pPr algn="r" fontAlgn="ctr">
                        <a:buNone/>
                      </a:pPr>
                      <a:r>
                        <a:rPr lang="pl-PL" sz="2000" b="0" u="none" strike="noStrike" dirty="0">
                          <a:solidFill>
                            <a:srgbClr val="000000"/>
                          </a:solidFill>
                          <a:effectLst/>
                          <a:latin typeface="+mn-lt"/>
                          <a:ea typeface="+mn-ea"/>
                          <a:cs typeface="+mn-cs"/>
                        </a:rPr>
                        <a:t>999</a:t>
                      </a:r>
                    </a:p>
                  </a:txBody>
                  <a:tcPr marL="0" marR="0" marT="0" marB="0" anchor="ctr">
                    <a:solidFill>
                      <a:schemeClr val="bg2">
                        <a:lumMod val="95000"/>
                      </a:schemeClr>
                    </a:solidFill>
                  </a:tcPr>
                </a:tc>
                <a:extLst>
                  <a:ext uri="{0D108BD9-81ED-4DB2-BD59-A6C34878D82A}">
                    <a16:rowId xmlns:a16="http://schemas.microsoft.com/office/drawing/2014/main" val="3684547448"/>
                  </a:ext>
                </a:extLst>
              </a:tr>
              <a:tr h="1535566">
                <a:tc>
                  <a:txBody>
                    <a:bodyPr/>
                    <a:lstStyle/>
                    <a:p>
                      <a:pPr lvl="1" algn="l" rtl="0" fontAlgn="b"/>
                      <a:r>
                        <a:rPr lang="pl-PL" sz="2400" b="1" i="0" u="none" strike="noStrike" dirty="0">
                          <a:solidFill>
                            <a:schemeClr val="accent6">
                              <a:lumMod val="75000"/>
                            </a:schemeClr>
                          </a:solidFill>
                          <a:effectLst/>
                          <a:latin typeface="Lato" panose="020F0502020204030203" pitchFamily="34" charset="0"/>
                        </a:rPr>
                        <a:t>B. Odchylenie wpłat rzeczywistych od planowanych i inne*</a:t>
                      </a:r>
                    </a:p>
                  </a:txBody>
                  <a:tcPr marL="12354" marR="412" marT="251999" marB="251999" anchor="ctr">
                    <a:solidFill>
                      <a:schemeClr val="bg1"/>
                    </a:solidFill>
                  </a:tcPr>
                </a:tc>
                <a:tc>
                  <a:txBody>
                    <a:bodyPr/>
                    <a:lstStyle/>
                    <a:p>
                      <a:pPr marL="0" algn="r" rtl="0" fontAlgn="b"/>
                      <a:r>
                        <a:rPr lang="pl-PL" sz="2000" b="0" u="none" strike="noStrike" dirty="0">
                          <a:solidFill>
                            <a:srgbClr val="000000"/>
                          </a:solidFill>
                          <a:effectLst/>
                          <a:latin typeface="+mn-lt"/>
                          <a:ea typeface="+mn-ea"/>
                          <a:cs typeface="+mn-cs"/>
                        </a:rPr>
                        <a:t>79</a:t>
                      </a:r>
                    </a:p>
                  </a:txBody>
                  <a:tcPr marL="6350" marR="6350" marT="6350" marB="0" anchor="ctr">
                    <a:solidFill>
                      <a:schemeClr val="bg1"/>
                    </a:solidFill>
                  </a:tcPr>
                </a:tc>
                <a:tc>
                  <a:txBody>
                    <a:bodyPr/>
                    <a:lstStyle/>
                    <a:p>
                      <a:pPr marL="0" algn="r" rtl="0" fontAlgn="b"/>
                      <a:r>
                        <a:rPr lang="pl-PL" sz="2000" b="0" u="none" strike="noStrike" dirty="0">
                          <a:solidFill>
                            <a:srgbClr val="000000"/>
                          </a:solidFill>
                          <a:effectLst/>
                          <a:latin typeface="+mn-lt"/>
                          <a:ea typeface="+mn-ea"/>
                          <a:cs typeface="+mn-cs"/>
                        </a:rPr>
                        <a:t>109</a:t>
                      </a:r>
                    </a:p>
                  </a:txBody>
                  <a:tcPr marL="6350" marR="6350" marT="6350" marB="0" anchor="ctr">
                    <a:solidFill>
                      <a:schemeClr val="bg1"/>
                    </a:solidFill>
                  </a:tcPr>
                </a:tc>
                <a:tc>
                  <a:txBody>
                    <a:bodyPr/>
                    <a:lstStyle/>
                    <a:p>
                      <a:pPr algn="r" rtl="0" fontAlgn="b"/>
                      <a:r>
                        <a:rPr lang="pl-PL" sz="2000" b="0" u="none" strike="noStrike" dirty="0">
                          <a:solidFill>
                            <a:srgbClr val="000000"/>
                          </a:solidFill>
                          <a:effectLst/>
                          <a:latin typeface="+mn-lt"/>
                          <a:ea typeface="+mn-ea"/>
                          <a:cs typeface="+mn-cs"/>
                        </a:rPr>
                        <a:t>82</a:t>
                      </a:r>
                    </a:p>
                  </a:txBody>
                  <a:tcPr marL="0" marR="0" marT="0" marB="0" anchor="ctr">
                    <a:solidFill>
                      <a:schemeClr val="bg1"/>
                    </a:solidFill>
                  </a:tcPr>
                </a:tc>
                <a:tc>
                  <a:txBody>
                    <a:bodyPr/>
                    <a:lstStyle/>
                    <a:p>
                      <a:pPr marL="0" algn="r" rtl="0" fontAlgn="b"/>
                      <a:r>
                        <a:rPr lang="pl-PL" sz="2000" b="0" u="none" strike="noStrike" dirty="0">
                          <a:solidFill>
                            <a:srgbClr val="000000"/>
                          </a:solidFill>
                          <a:effectLst/>
                          <a:latin typeface="+mn-lt"/>
                          <a:ea typeface="+mn-ea"/>
                          <a:cs typeface="+mn-cs"/>
                        </a:rPr>
                        <a:t>84</a:t>
                      </a:r>
                    </a:p>
                  </a:txBody>
                  <a:tcPr marL="0" marR="0" marT="0" marB="0" anchor="ctr">
                    <a:solidFill>
                      <a:schemeClr val="bg1"/>
                    </a:solidFill>
                  </a:tcPr>
                </a:tc>
                <a:tc>
                  <a:txBody>
                    <a:bodyPr/>
                    <a:lstStyle/>
                    <a:p>
                      <a:pPr algn="r" rtl="0" fontAlgn="b"/>
                      <a:r>
                        <a:rPr lang="pl-PL" sz="2000" b="0" u="none" strike="noStrike" dirty="0">
                          <a:solidFill>
                            <a:srgbClr val="000000"/>
                          </a:solidFill>
                          <a:effectLst/>
                          <a:latin typeface="+mn-lt"/>
                          <a:ea typeface="+mn-ea"/>
                          <a:cs typeface="+mn-cs"/>
                        </a:rPr>
                        <a:t>111</a:t>
                      </a:r>
                    </a:p>
                  </a:txBody>
                  <a:tcPr marL="0" marR="0" marT="0" marB="0" anchor="ctr">
                    <a:solidFill>
                      <a:schemeClr val="bg1"/>
                    </a:solidFill>
                  </a:tcPr>
                </a:tc>
                <a:tc>
                  <a:txBody>
                    <a:bodyPr/>
                    <a:lstStyle/>
                    <a:p>
                      <a:pPr algn="r" rtl="0" fontAlgn="b"/>
                      <a:r>
                        <a:rPr lang="pl-PL" sz="2000" b="0" u="none" strike="noStrike" dirty="0">
                          <a:solidFill>
                            <a:srgbClr val="000000"/>
                          </a:solidFill>
                          <a:effectLst/>
                          <a:latin typeface="+mn-lt"/>
                          <a:ea typeface="+mn-ea"/>
                          <a:cs typeface="+mn-cs"/>
                        </a:rPr>
                        <a:t>143</a:t>
                      </a:r>
                    </a:p>
                  </a:txBody>
                  <a:tcPr marL="0" marR="0" marT="0" marB="0" anchor="ctr">
                    <a:solidFill>
                      <a:schemeClr val="bg1"/>
                    </a:solidFill>
                  </a:tcPr>
                </a:tc>
                <a:tc>
                  <a:txBody>
                    <a:bodyPr/>
                    <a:lstStyle/>
                    <a:p>
                      <a:pPr algn="r" rtl="0" fontAlgn="b"/>
                      <a:r>
                        <a:rPr lang="pl-PL" sz="2000" b="0" u="none" strike="noStrike" dirty="0">
                          <a:solidFill>
                            <a:srgbClr val="000000"/>
                          </a:solidFill>
                          <a:effectLst/>
                          <a:latin typeface="+mn-lt"/>
                          <a:ea typeface="+mn-ea"/>
                          <a:cs typeface="+mn-cs"/>
                        </a:rPr>
                        <a:t>91</a:t>
                      </a:r>
                    </a:p>
                  </a:txBody>
                  <a:tcPr marL="0" marR="0" marT="0" marB="0" anchor="ctr">
                    <a:solidFill>
                      <a:schemeClr val="bg1"/>
                    </a:solidFill>
                  </a:tcPr>
                </a:tc>
                <a:tc>
                  <a:txBody>
                    <a:bodyPr/>
                    <a:lstStyle/>
                    <a:p>
                      <a:pPr algn="r">
                        <a:lnSpc>
                          <a:spcPct val="107000"/>
                        </a:lnSpc>
                        <a:spcAft>
                          <a:spcPts val="800"/>
                        </a:spcAft>
                      </a:pPr>
                      <a:r>
                        <a:rPr lang="pl-PL" sz="2000" b="0" u="none" strike="noStrike">
                          <a:solidFill>
                            <a:srgbClr val="000000"/>
                          </a:solidFill>
                          <a:effectLst/>
                          <a:latin typeface="+mn-lt"/>
                          <a:ea typeface="+mn-ea"/>
                          <a:cs typeface="+mn-cs"/>
                        </a:rPr>
                        <a:t>83</a:t>
                      </a:r>
                    </a:p>
                  </a:txBody>
                  <a:tcPr marL="44450" marR="44450" marT="0" marB="0" anchor="ctr">
                    <a:solidFill>
                      <a:schemeClr val="bg1"/>
                    </a:solidFill>
                  </a:tcPr>
                </a:tc>
                <a:tc>
                  <a:txBody>
                    <a:bodyPr/>
                    <a:lstStyle/>
                    <a:p>
                      <a:pPr algn="r">
                        <a:lnSpc>
                          <a:spcPct val="107000"/>
                        </a:lnSpc>
                        <a:spcAft>
                          <a:spcPts val="800"/>
                        </a:spcAft>
                      </a:pPr>
                      <a:r>
                        <a:rPr lang="pl-PL" sz="2000" b="0" u="none" strike="noStrike" dirty="0">
                          <a:solidFill>
                            <a:srgbClr val="000000"/>
                          </a:solidFill>
                          <a:effectLst/>
                          <a:latin typeface="+mn-lt"/>
                          <a:ea typeface="+mn-ea"/>
                          <a:cs typeface="+mn-cs"/>
                        </a:rPr>
                        <a:t>105</a:t>
                      </a:r>
                    </a:p>
                  </a:txBody>
                  <a:tcPr marL="44450" marR="44450" marT="0" marB="0" anchor="ctr">
                    <a:solidFill>
                      <a:schemeClr val="bg1"/>
                    </a:solidFill>
                  </a:tcPr>
                </a:tc>
                <a:tc>
                  <a:txBody>
                    <a:bodyPr/>
                    <a:lstStyle/>
                    <a:p>
                      <a:pPr algn="r">
                        <a:lnSpc>
                          <a:spcPct val="107000"/>
                        </a:lnSpc>
                        <a:spcAft>
                          <a:spcPts val="800"/>
                        </a:spcAft>
                      </a:pPr>
                      <a:r>
                        <a:rPr lang="pl-PL" sz="2000" b="0" u="none" strike="noStrike" dirty="0">
                          <a:solidFill>
                            <a:srgbClr val="000000"/>
                          </a:solidFill>
                          <a:effectLst/>
                          <a:latin typeface="+mn-lt"/>
                          <a:ea typeface="+mn-ea"/>
                          <a:cs typeface="+mn-cs"/>
                        </a:rPr>
                        <a:t>103</a:t>
                      </a:r>
                    </a:p>
                  </a:txBody>
                  <a:tcPr marL="44450" marR="44450" marT="0" marB="0" anchor="ctr">
                    <a:solidFill>
                      <a:schemeClr val="bg1"/>
                    </a:solidFill>
                  </a:tcPr>
                </a:tc>
                <a:tc>
                  <a:txBody>
                    <a:bodyPr/>
                    <a:lstStyle/>
                    <a:p>
                      <a:pPr algn="r" fontAlgn="ctr"/>
                      <a:r>
                        <a:rPr lang="pl-PL" sz="2000" b="0" u="none" strike="noStrike" dirty="0">
                          <a:solidFill>
                            <a:srgbClr val="000000"/>
                          </a:solidFill>
                          <a:effectLst/>
                          <a:latin typeface="+mn-lt"/>
                          <a:ea typeface="+mn-ea"/>
                          <a:cs typeface="+mn-cs"/>
                        </a:rPr>
                        <a:t>91</a:t>
                      </a:r>
                    </a:p>
                  </a:txBody>
                  <a:tcPr marL="0" marR="0" marT="0" marB="0" anchor="ctr">
                    <a:solidFill>
                      <a:schemeClr val="bg1"/>
                    </a:solidFill>
                  </a:tcPr>
                </a:tc>
                <a:tc>
                  <a:txBody>
                    <a:bodyPr/>
                    <a:lstStyle/>
                    <a:p>
                      <a:pPr algn="r" fontAlgn="ctr"/>
                      <a:r>
                        <a:rPr lang="pl-PL" sz="2000" b="0" u="none" strike="noStrike" dirty="0">
                          <a:solidFill>
                            <a:srgbClr val="000000"/>
                          </a:solidFill>
                          <a:effectLst/>
                          <a:latin typeface="+mn-lt"/>
                          <a:ea typeface="+mn-ea"/>
                          <a:cs typeface="+mn-cs"/>
                        </a:rPr>
                        <a:t>53</a:t>
                      </a:r>
                    </a:p>
                  </a:txBody>
                  <a:tcPr marL="0" marR="0" marT="0" marB="0" anchor="ctr">
                    <a:solidFill>
                      <a:schemeClr val="bg1"/>
                    </a:solidFill>
                  </a:tcPr>
                </a:tc>
                <a:tc>
                  <a:txBody>
                    <a:bodyPr/>
                    <a:lstStyle/>
                    <a:p>
                      <a:pPr algn="r" fontAlgn="ctr"/>
                      <a:r>
                        <a:rPr lang="pl-PL" sz="2000" b="0" u="none" strike="noStrike" dirty="0">
                          <a:solidFill>
                            <a:srgbClr val="000000"/>
                          </a:solidFill>
                          <a:effectLst/>
                          <a:latin typeface="+mn-lt"/>
                          <a:ea typeface="+mn-ea"/>
                          <a:cs typeface="+mn-cs"/>
                        </a:rPr>
                        <a:t>51</a:t>
                      </a:r>
                    </a:p>
                  </a:txBody>
                  <a:tcPr marL="0" marR="0" marT="0" marB="0" anchor="ctr">
                    <a:solidFill>
                      <a:schemeClr val="bg1"/>
                    </a:solidFill>
                  </a:tcPr>
                </a:tc>
                <a:tc>
                  <a:txBody>
                    <a:bodyPr/>
                    <a:lstStyle/>
                    <a:p>
                      <a:pPr algn="r" fontAlgn="ctr"/>
                      <a:r>
                        <a:rPr lang="pl-PL" sz="2000" b="0" u="none" strike="noStrike" dirty="0">
                          <a:solidFill>
                            <a:srgbClr val="000000"/>
                          </a:solidFill>
                          <a:effectLst/>
                          <a:latin typeface="+mn-lt"/>
                          <a:ea typeface="+mn-ea"/>
                          <a:cs typeface="+mn-cs"/>
                        </a:rPr>
                        <a:t>76</a:t>
                      </a:r>
                    </a:p>
                  </a:txBody>
                  <a:tcPr marL="0" marR="0" marT="0" marB="0" anchor="ctr">
                    <a:solidFill>
                      <a:schemeClr val="bg1"/>
                    </a:solidFill>
                  </a:tcPr>
                </a:tc>
                <a:tc>
                  <a:txBody>
                    <a:bodyPr/>
                    <a:lstStyle/>
                    <a:p>
                      <a:pPr algn="r" fontAlgn="ctr">
                        <a:buNone/>
                      </a:pPr>
                      <a:r>
                        <a:rPr lang="pl-PL" sz="2000" b="0" u="none" strike="noStrike" dirty="0">
                          <a:solidFill>
                            <a:srgbClr val="000000"/>
                          </a:solidFill>
                          <a:effectLst/>
                          <a:latin typeface="+mn-lt"/>
                          <a:ea typeface="+mn-ea"/>
                          <a:cs typeface="+mn-cs"/>
                        </a:rPr>
                        <a:t>64</a:t>
                      </a:r>
                    </a:p>
                  </a:txBody>
                  <a:tcPr marL="0" marR="0" marT="0" marB="0" anchor="ctr">
                    <a:solidFill>
                      <a:schemeClr val="bg1"/>
                    </a:solidFill>
                  </a:tcPr>
                </a:tc>
                <a:tc>
                  <a:txBody>
                    <a:bodyPr/>
                    <a:lstStyle/>
                    <a:p>
                      <a:pPr algn="r" fontAlgn="ctr">
                        <a:buNone/>
                      </a:pPr>
                      <a:r>
                        <a:rPr lang="pl-PL" sz="2000" b="0" u="none" strike="noStrike">
                          <a:solidFill>
                            <a:srgbClr val="000000"/>
                          </a:solidFill>
                          <a:effectLst/>
                          <a:latin typeface="+mn-lt"/>
                          <a:ea typeface="+mn-ea"/>
                          <a:cs typeface="+mn-cs"/>
                        </a:rPr>
                        <a:t>34</a:t>
                      </a:r>
                    </a:p>
                  </a:txBody>
                  <a:tcPr marL="0" marR="0" marT="0" marB="0" anchor="ctr">
                    <a:solidFill>
                      <a:schemeClr val="bg1"/>
                    </a:solidFill>
                  </a:tcPr>
                </a:tc>
                <a:extLst>
                  <a:ext uri="{0D108BD9-81ED-4DB2-BD59-A6C34878D82A}">
                    <a16:rowId xmlns:a16="http://schemas.microsoft.com/office/drawing/2014/main" val="1581060205"/>
                  </a:ext>
                </a:extLst>
              </a:tr>
              <a:tr h="1253863">
                <a:tc>
                  <a:txBody>
                    <a:bodyPr/>
                    <a:lstStyle/>
                    <a:p>
                      <a:pPr lvl="1" algn="l" rtl="0" fontAlgn="b"/>
                      <a:r>
                        <a:rPr lang="pl-PL" sz="2400" b="1" i="0" u="none" strike="noStrike" dirty="0">
                          <a:solidFill>
                            <a:schemeClr val="accent6">
                              <a:lumMod val="75000"/>
                            </a:schemeClr>
                          </a:solidFill>
                          <a:effectLst/>
                          <a:latin typeface="Lato" panose="020F0502020204030203" pitchFamily="34" charset="0"/>
                        </a:rPr>
                        <a:t>C. Odchylenie procentowe* </a:t>
                      </a:r>
                      <a:br>
                        <a:rPr lang="pl-PL" sz="2400" b="1" i="0" u="none" strike="noStrike" dirty="0">
                          <a:solidFill>
                            <a:schemeClr val="accent6">
                              <a:lumMod val="75000"/>
                            </a:schemeClr>
                          </a:solidFill>
                          <a:effectLst/>
                          <a:latin typeface="Lato" panose="020F0502020204030203" pitchFamily="34" charset="0"/>
                        </a:rPr>
                      </a:br>
                      <a:r>
                        <a:rPr lang="pl-PL" sz="2400" b="1" i="0" u="none" strike="noStrike" dirty="0">
                          <a:solidFill>
                            <a:schemeClr val="accent6">
                              <a:lumMod val="75000"/>
                            </a:schemeClr>
                          </a:solidFill>
                          <a:effectLst/>
                          <a:latin typeface="Lato" panose="020F0502020204030203" pitchFamily="34" charset="0"/>
                        </a:rPr>
                        <a:t>(B / (A-B))</a:t>
                      </a:r>
                    </a:p>
                  </a:txBody>
                  <a:tcPr marL="12354" marR="412" marT="288000" marB="288000" anchor="ctr">
                    <a:solidFill>
                      <a:schemeClr val="bg2">
                        <a:lumMod val="95000"/>
                      </a:schemeClr>
                    </a:solidFill>
                  </a:tcPr>
                </a:tc>
                <a:tc>
                  <a:txBody>
                    <a:bodyPr/>
                    <a:lstStyle/>
                    <a:p>
                      <a:pPr algn="r" fontAlgn="b"/>
                      <a:r>
                        <a:rPr lang="pl-PL" sz="2000" b="0" u="none" strike="noStrike">
                          <a:solidFill>
                            <a:srgbClr val="000000"/>
                          </a:solidFill>
                          <a:effectLst/>
                          <a:latin typeface="+mn-lt"/>
                          <a:ea typeface="+mn-ea"/>
                          <a:cs typeface="+mn-cs"/>
                        </a:rPr>
                        <a:t>15%</a:t>
                      </a:r>
                    </a:p>
                  </a:txBody>
                  <a:tcPr marL="0" marR="0" marT="0" marB="0" anchor="ctr">
                    <a:solidFill>
                      <a:schemeClr val="bg2">
                        <a:lumMod val="95000"/>
                      </a:schemeClr>
                    </a:solidFill>
                  </a:tcPr>
                </a:tc>
                <a:tc>
                  <a:txBody>
                    <a:bodyPr/>
                    <a:lstStyle/>
                    <a:p>
                      <a:pPr algn="r" fontAlgn="b"/>
                      <a:r>
                        <a:rPr lang="pl-PL" sz="2000" b="0" u="none" strike="noStrike" dirty="0">
                          <a:solidFill>
                            <a:srgbClr val="000000"/>
                          </a:solidFill>
                          <a:effectLst/>
                          <a:latin typeface="+mn-lt"/>
                          <a:ea typeface="+mn-ea"/>
                          <a:cs typeface="+mn-cs"/>
                        </a:rPr>
                        <a:t>20%</a:t>
                      </a:r>
                    </a:p>
                  </a:txBody>
                  <a:tcPr marL="0" marR="0" marT="0" marB="0" anchor="ctr">
                    <a:solidFill>
                      <a:schemeClr val="bg2">
                        <a:lumMod val="95000"/>
                      </a:schemeClr>
                    </a:solidFill>
                  </a:tcPr>
                </a:tc>
                <a:tc>
                  <a:txBody>
                    <a:bodyPr/>
                    <a:lstStyle/>
                    <a:p>
                      <a:pPr algn="r" fontAlgn="b"/>
                      <a:r>
                        <a:rPr lang="pl-PL" sz="2000" b="0" u="none" strike="noStrike">
                          <a:solidFill>
                            <a:srgbClr val="000000"/>
                          </a:solidFill>
                          <a:effectLst/>
                          <a:latin typeface="+mn-lt"/>
                          <a:ea typeface="+mn-ea"/>
                          <a:cs typeface="+mn-cs"/>
                        </a:rPr>
                        <a:t>14%</a:t>
                      </a:r>
                    </a:p>
                  </a:txBody>
                  <a:tcPr marL="0" marR="0" marT="0" marB="0" anchor="ctr">
                    <a:solidFill>
                      <a:schemeClr val="bg2">
                        <a:lumMod val="95000"/>
                      </a:schemeClr>
                    </a:solidFill>
                  </a:tcPr>
                </a:tc>
                <a:tc>
                  <a:txBody>
                    <a:bodyPr/>
                    <a:lstStyle/>
                    <a:p>
                      <a:pPr algn="r" fontAlgn="b"/>
                      <a:r>
                        <a:rPr lang="pl-PL" sz="2000" b="0" u="none" strike="noStrike">
                          <a:solidFill>
                            <a:srgbClr val="000000"/>
                          </a:solidFill>
                          <a:effectLst/>
                          <a:latin typeface="+mn-lt"/>
                          <a:ea typeface="+mn-ea"/>
                          <a:cs typeface="+mn-cs"/>
                        </a:rPr>
                        <a:t>14%</a:t>
                      </a:r>
                    </a:p>
                  </a:txBody>
                  <a:tcPr marL="0" marR="0" marT="0" marB="0" anchor="ctr">
                    <a:solidFill>
                      <a:schemeClr val="bg2">
                        <a:lumMod val="95000"/>
                      </a:schemeClr>
                    </a:solidFill>
                  </a:tcPr>
                </a:tc>
                <a:tc>
                  <a:txBody>
                    <a:bodyPr/>
                    <a:lstStyle/>
                    <a:p>
                      <a:pPr algn="r" fontAlgn="b"/>
                      <a:r>
                        <a:rPr lang="pl-PL" sz="2000" b="0" u="none" strike="noStrike">
                          <a:solidFill>
                            <a:srgbClr val="000000"/>
                          </a:solidFill>
                          <a:effectLst/>
                          <a:latin typeface="+mn-lt"/>
                          <a:ea typeface="+mn-ea"/>
                          <a:cs typeface="+mn-cs"/>
                        </a:rPr>
                        <a:t>18%</a:t>
                      </a:r>
                    </a:p>
                  </a:txBody>
                  <a:tcPr marL="0" marR="0" marT="0" marB="0" anchor="ctr">
                    <a:solidFill>
                      <a:schemeClr val="bg2">
                        <a:lumMod val="95000"/>
                      </a:schemeClr>
                    </a:solidFill>
                  </a:tcPr>
                </a:tc>
                <a:tc>
                  <a:txBody>
                    <a:bodyPr/>
                    <a:lstStyle/>
                    <a:p>
                      <a:pPr algn="r" fontAlgn="b"/>
                      <a:r>
                        <a:rPr lang="pl-PL" sz="2000" b="0" u="none" strike="noStrike">
                          <a:solidFill>
                            <a:srgbClr val="000000"/>
                          </a:solidFill>
                          <a:effectLst/>
                          <a:latin typeface="+mn-lt"/>
                          <a:ea typeface="+mn-ea"/>
                          <a:cs typeface="+mn-cs"/>
                        </a:rPr>
                        <a:t>23%</a:t>
                      </a:r>
                    </a:p>
                  </a:txBody>
                  <a:tcPr marL="0" marR="0" marT="0" marB="0" anchor="ctr">
                    <a:solidFill>
                      <a:schemeClr val="bg2">
                        <a:lumMod val="95000"/>
                      </a:schemeClr>
                    </a:solidFill>
                  </a:tcPr>
                </a:tc>
                <a:tc>
                  <a:txBody>
                    <a:bodyPr/>
                    <a:lstStyle/>
                    <a:p>
                      <a:pPr algn="r" rtl="0" fontAlgn="b"/>
                      <a:r>
                        <a:rPr lang="pl-PL" sz="2000" b="0" u="none" strike="noStrike" dirty="0">
                          <a:solidFill>
                            <a:srgbClr val="000000"/>
                          </a:solidFill>
                          <a:effectLst/>
                          <a:latin typeface="+mn-lt"/>
                          <a:ea typeface="+mn-ea"/>
                          <a:cs typeface="+mn-cs"/>
                        </a:rPr>
                        <a:t>13%</a:t>
                      </a:r>
                    </a:p>
                  </a:txBody>
                  <a:tcPr marL="0" marR="0" marT="0" marB="0" anchor="ctr">
                    <a:solidFill>
                      <a:schemeClr val="bg2">
                        <a:lumMod val="95000"/>
                      </a:schemeClr>
                    </a:solidFill>
                  </a:tcPr>
                </a:tc>
                <a:tc>
                  <a:txBody>
                    <a:bodyPr/>
                    <a:lstStyle/>
                    <a:p>
                      <a:pPr algn="r">
                        <a:lnSpc>
                          <a:spcPct val="107000"/>
                        </a:lnSpc>
                        <a:spcAft>
                          <a:spcPts val="800"/>
                        </a:spcAft>
                      </a:pPr>
                      <a:r>
                        <a:rPr lang="pl-PL" sz="2000" b="0" u="none" strike="noStrike">
                          <a:solidFill>
                            <a:srgbClr val="000000"/>
                          </a:solidFill>
                          <a:effectLst/>
                          <a:latin typeface="+mn-lt"/>
                          <a:ea typeface="+mn-ea"/>
                          <a:cs typeface="+mn-cs"/>
                        </a:rPr>
                        <a:t>12%</a:t>
                      </a:r>
                    </a:p>
                  </a:txBody>
                  <a:tcPr marL="44450" marR="44450" marT="0" marB="0" anchor="ctr">
                    <a:solidFill>
                      <a:schemeClr val="bg2">
                        <a:lumMod val="95000"/>
                      </a:schemeClr>
                    </a:solidFill>
                  </a:tcPr>
                </a:tc>
                <a:tc>
                  <a:txBody>
                    <a:bodyPr/>
                    <a:lstStyle/>
                    <a:p>
                      <a:pPr algn="r">
                        <a:lnSpc>
                          <a:spcPct val="107000"/>
                        </a:lnSpc>
                        <a:spcAft>
                          <a:spcPts val="800"/>
                        </a:spcAft>
                      </a:pPr>
                      <a:r>
                        <a:rPr lang="pl-PL" sz="2000" b="0" u="none" strike="noStrike" dirty="0">
                          <a:solidFill>
                            <a:srgbClr val="000000"/>
                          </a:solidFill>
                          <a:effectLst/>
                          <a:latin typeface="+mn-lt"/>
                          <a:ea typeface="+mn-ea"/>
                          <a:cs typeface="+mn-cs"/>
                        </a:rPr>
                        <a:t>14%</a:t>
                      </a:r>
                    </a:p>
                  </a:txBody>
                  <a:tcPr marL="44450" marR="44450" marT="0" marB="0" anchor="ctr">
                    <a:solidFill>
                      <a:schemeClr val="bg2">
                        <a:lumMod val="95000"/>
                      </a:schemeClr>
                    </a:solidFill>
                  </a:tcPr>
                </a:tc>
                <a:tc>
                  <a:txBody>
                    <a:bodyPr/>
                    <a:lstStyle/>
                    <a:p>
                      <a:pPr algn="r">
                        <a:lnSpc>
                          <a:spcPct val="107000"/>
                        </a:lnSpc>
                        <a:spcAft>
                          <a:spcPts val="800"/>
                        </a:spcAft>
                      </a:pPr>
                      <a:r>
                        <a:rPr lang="pl-PL" sz="2000" b="0" u="none" strike="noStrike" dirty="0">
                          <a:solidFill>
                            <a:srgbClr val="000000"/>
                          </a:solidFill>
                          <a:effectLst/>
                          <a:latin typeface="+mn-lt"/>
                          <a:ea typeface="+mn-ea"/>
                          <a:cs typeface="+mn-cs"/>
                        </a:rPr>
                        <a:t>13%</a:t>
                      </a:r>
                    </a:p>
                  </a:txBody>
                  <a:tcPr marL="44450" marR="44450" marT="0" marB="0" anchor="ctr">
                    <a:solidFill>
                      <a:schemeClr val="bg2">
                        <a:lumMod val="95000"/>
                      </a:schemeClr>
                    </a:solidFill>
                  </a:tcPr>
                </a:tc>
                <a:tc>
                  <a:txBody>
                    <a:bodyPr/>
                    <a:lstStyle/>
                    <a:p>
                      <a:pPr algn="r" fontAlgn="ctr"/>
                      <a:r>
                        <a:rPr lang="pl-PL" sz="2000" b="0" u="none" strike="noStrike" dirty="0">
                          <a:solidFill>
                            <a:srgbClr val="000000"/>
                          </a:solidFill>
                          <a:effectLst/>
                          <a:latin typeface="+mn-lt"/>
                          <a:ea typeface="+mn-ea"/>
                          <a:cs typeface="+mn-cs"/>
                        </a:rPr>
                        <a:t>12%</a:t>
                      </a:r>
                    </a:p>
                  </a:txBody>
                  <a:tcPr marL="0" marR="0" marT="0" marB="0" anchor="ctr">
                    <a:solidFill>
                      <a:schemeClr val="bg2">
                        <a:lumMod val="95000"/>
                      </a:schemeClr>
                    </a:solidFill>
                  </a:tcPr>
                </a:tc>
                <a:tc>
                  <a:txBody>
                    <a:bodyPr/>
                    <a:lstStyle/>
                    <a:p>
                      <a:pPr algn="r" fontAlgn="ctr"/>
                      <a:r>
                        <a:rPr lang="pl-PL" sz="2000" b="0" u="none" strike="noStrike" dirty="0">
                          <a:solidFill>
                            <a:srgbClr val="000000"/>
                          </a:solidFill>
                          <a:effectLst/>
                          <a:latin typeface="+mn-lt"/>
                          <a:ea typeface="+mn-ea"/>
                          <a:cs typeface="+mn-cs"/>
                        </a:rPr>
                        <a:t>6%</a:t>
                      </a:r>
                    </a:p>
                  </a:txBody>
                  <a:tcPr marL="0" marR="0" marT="0" marB="0" anchor="ctr">
                    <a:solidFill>
                      <a:schemeClr val="bg2">
                        <a:lumMod val="95000"/>
                      </a:schemeClr>
                    </a:solidFill>
                  </a:tcPr>
                </a:tc>
                <a:tc>
                  <a:txBody>
                    <a:bodyPr/>
                    <a:lstStyle/>
                    <a:p>
                      <a:pPr algn="r" fontAlgn="ctr"/>
                      <a:r>
                        <a:rPr lang="pl-PL" sz="2000" b="0" u="none" strike="noStrike" dirty="0">
                          <a:solidFill>
                            <a:srgbClr val="000000"/>
                          </a:solidFill>
                          <a:effectLst/>
                          <a:latin typeface="+mn-lt"/>
                          <a:ea typeface="+mn-ea"/>
                          <a:cs typeface="+mn-cs"/>
                        </a:rPr>
                        <a:t>6%</a:t>
                      </a:r>
                    </a:p>
                  </a:txBody>
                  <a:tcPr marL="0" marR="0" marT="0" marB="0" anchor="ctr">
                    <a:solidFill>
                      <a:schemeClr val="bg2">
                        <a:lumMod val="95000"/>
                      </a:schemeClr>
                    </a:solidFill>
                  </a:tcPr>
                </a:tc>
                <a:tc>
                  <a:txBody>
                    <a:bodyPr/>
                    <a:lstStyle/>
                    <a:p>
                      <a:pPr algn="r" fontAlgn="ctr"/>
                      <a:r>
                        <a:rPr lang="pl-PL" sz="2000" b="0" u="none" strike="noStrike" dirty="0">
                          <a:solidFill>
                            <a:srgbClr val="000000"/>
                          </a:solidFill>
                          <a:effectLst/>
                          <a:latin typeface="+mn-lt"/>
                          <a:ea typeface="+mn-ea"/>
                          <a:cs typeface="+mn-cs"/>
                        </a:rPr>
                        <a:t>8%</a:t>
                      </a:r>
                    </a:p>
                  </a:txBody>
                  <a:tcPr marL="0" marR="0" marT="0" marB="0" anchor="ctr">
                    <a:solidFill>
                      <a:schemeClr val="bg2">
                        <a:lumMod val="95000"/>
                      </a:schemeClr>
                    </a:solidFill>
                  </a:tcPr>
                </a:tc>
                <a:tc>
                  <a:txBody>
                    <a:bodyPr/>
                    <a:lstStyle/>
                    <a:p>
                      <a:pPr algn="r" fontAlgn="ctr">
                        <a:buNone/>
                      </a:pPr>
                      <a:r>
                        <a:rPr lang="pl-PL" sz="2000" b="0" u="none" strike="noStrike" dirty="0">
                          <a:solidFill>
                            <a:srgbClr val="000000"/>
                          </a:solidFill>
                          <a:effectLst/>
                          <a:latin typeface="+mn-lt"/>
                          <a:ea typeface="+mn-ea"/>
                          <a:cs typeface="+mn-cs"/>
                        </a:rPr>
                        <a:t>7%</a:t>
                      </a:r>
                    </a:p>
                  </a:txBody>
                  <a:tcPr marL="0" marR="0" marT="0" marB="0" anchor="ctr">
                    <a:solidFill>
                      <a:schemeClr val="bg2">
                        <a:lumMod val="95000"/>
                      </a:schemeClr>
                    </a:solidFill>
                  </a:tcPr>
                </a:tc>
                <a:tc>
                  <a:txBody>
                    <a:bodyPr/>
                    <a:lstStyle/>
                    <a:p>
                      <a:pPr algn="r" fontAlgn="ctr">
                        <a:buNone/>
                      </a:pPr>
                      <a:r>
                        <a:rPr lang="pl-PL" sz="2000" b="0" u="none" strike="noStrike" dirty="0">
                          <a:solidFill>
                            <a:srgbClr val="000000"/>
                          </a:solidFill>
                          <a:effectLst/>
                          <a:latin typeface="+mn-lt"/>
                          <a:ea typeface="+mn-ea"/>
                          <a:cs typeface="+mn-cs"/>
                        </a:rPr>
                        <a:t>4%</a:t>
                      </a:r>
                    </a:p>
                  </a:txBody>
                  <a:tcPr marL="0" marR="0" marT="0" marB="0" anchor="ctr">
                    <a:solidFill>
                      <a:schemeClr val="bg2">
                        <a:lumMod val="95000"/>
                      </a:schemeClr>
                    </a:solidFill>
                  </a:tcPr>
                </a:tc>
                <a:extLst>
                  <a:ext uri="{0D108BD9-81ED-4DB2-BD59-A6C34878D82A}">
                    <a16:rowId xmlns:a16="http://schemas.microsoft.com/office/drawing/2014/main" val="4228810845"/>
                  </a:ext>
                </a:extLst>
              </a:tr>
            </a:tbl>
          </a:graphicData>
        </a:graphic>
      </p:graphicFrame>
      <p:graphicFrame>
        <p:nvGraphicFramePr>
          <p:cNvPr id="12" name="Tabela 11">
            <a:extLst>
              <a:ext uri="{FF2B5EF4-FFF2-40B4-BE49-F238E27FC236}">
                <a16:creationId xmlns:a16="http://schemas.microsoft.com/office/drawing/2014/main" id="{D110E1D6-60CE-A0A3-34E4-BAE174351B1D}"/>
              </a:ext>
            </a:extLst>
          </p:cNvPr>
          <p:cNvGraphicFramePr>
            <a:graphicFrameLocks noGrp="1"/>
          </p:cNvGraphicFramePr>
          <p:nvPr>
            <p:extLst>
              <p:ext uri="{D42A27DB-BD31-4B8C-83A1-F6EECF244321}">
                <p14:modId xmlns:p14="http://schemas.microsoft.com/office/powerpoint/2010/main" val="2264492388"/>
              </p:ext>
            </p:extLst>
          </p:nvPr>
        </p:nvGraphicFramePr>
        <p:xfrm>
          <a:off x="454696" y="8730208"/>
          <a:ext cx="18359992" cy="5266074"/>
        </p:xfrm>
        <a:graphic>
          <a:graphicData uri="http://schemas.openxmlformats.org/drawingml/2006/table">
            <a:tbl>
              <a:tblPr firstRow="1" bandRow="1">
                <a:effectLst/>
                <a:tableStyleId>{08FB837D-C827-4EFA-A057-4D05807E0F7C}</a:tableStyleId>
              </a:tblPr>
              <a:tblGrid>
                <a:gridCol w="3589944">
                  <a:extLst>
                    <a:ext uri="{9D8B030D-6E8A-4147-A177-3AD203B41FA5}">
                      <a16:colId xmlns:a16="http://schemas.microsoft.com/office/drawing/2014/main" val="3918936193"/>
                    </a:ext>
                  </a:extLst>
                </a:gridCol>
                <a:gridCol w="923128">
                  <a:extLst>
                    <a:ext uri="{9D8B030D-6E8A-4147-A177-3AD203B41FA5}">
                      <a16:colId xmlns:a16="http://schemas.microsoft.com/office/drawing/2014/main" val="4257250974"/>
                    </a:ext>
                  </a:extLst>
                </a:gridCol>
                <a:gridCol w="923128">
                  <a:extLst>
                    <a:ext uri="{9D8B030D-6E8A-4147-A177-3AD203B41FA5}">
                      <a16:colId xmlns:a16="http://schemas.microsoft.com/office/drawing/2014/main" val="3895621791"/>
                    </a:ext>
                  </a:extLst>
                </a:gridCol>
                <a:gridCol w="923128">
                  <a:extLst>
                    <a:ext uri="{9D8B030D-6E8A-4147-A177-3AD203B41FA5}">
                      <a16:colId xmlns:a16="http://schemas.microsoft.com/office/drawing/2014/main" val="2087243053"/>
                    </a:ext>
                  </a:extLst>
                </a:gridCol>
                <a:gridCol w="923128">
                  <a:extLst>
                    <a:ext uri="{9D8B030D-6E8A-4147-A177-3AD203B41FA5}">
                      <a16:colId xmlns:a16="http://schemas.microsoft.com/office/drawing/2014/main" val="3626306540"/>
                    </a:ext>
                  </a:extLst>
                </a:gridCol>
                <a:gridCol w="923128">
                  <a:extLst>
                    <a:ext uri="{9D8B030D-6E8A-4147-A177-3AD203B41FA5}">
                      <a16:colId xmlns:a16="http://schemas.microsoft.com/office/drawing/2014/main" val="1765830436"/>
                    </a:ext>
                  </a:extLst>
                </a:gridCol>
                <a:gridCol w="923128">
                  <a:extLst>
                    <a:ext uri="{9D8B030D-6E8A-4147-A177-3AD203B41FA5}">
                      <a16:colId xmlns:a16="http://schemas.microsoft.com/office/drawing/2014/main" val="2354431637"/>
                    </a:ext>
                  </a:extLst>
                </a:gridCol>
                <a:gridCol w="923128">
                  <a:extLst>
                    <a:ext uri="{9D8B030D-6E8A-4147-A177-3AD203B41FA5}">
                      <a16:colId xmlns:a16="http://schemas.microsoft.com/office/drawing/2014/main" val="2850027849"/>
                    </a:ext>
                  </a:extLst>
                </a:gridCol>
                <a:gridCol w="923128">
                  <a:extLst>
                    <a:ext uri="{9D8B030D-6E8A-4147-A177-3AD203B41FA5}">
                      <a16:colId xmlns:a16="http://schemas.microsoft.com/office/drawing/2014/main" val="546023806"/>
                    </a:ext>
                  </a:extLst>
                </a:gridCol>
                <a:gridCol w="923128">
                  <a:extLst>
                    <a:ext uri="{9D8B030D-6E8A-4147-A177-3AD203B41FA5}">
                      <a16:colId xmlns:a16="http://schemas.microsoft.com/office/drawing/2014/main" val="3006108572"/>
                    </a:ext>
                  </a:extLst>
                </a:gridCol>
                <a:gridCol w="923128">
                  <a:extLst>
                    <a:ext uri="{9D8B030D-6E8A-4147-A177-3AD203B41FA5}">
                      <a16:colId xmlns:a16="http://schemas.microsoft.com/office/drawing/2014/main" val="1417341055"/>
                    </a:ext>
                  </a:extLst>
                </a:gridCol>
                <a:gridCol w="923128">
                  <a:extLst>
                    <a:ext uri="{9D8B030D-6E8A-4147-A177-3AD203B41FA5}">
                      <a16:colId xmlns:a16="http://schemas.microsoft.com/office/drawing/2014/main" val="2029919976"/>
                    </a:ext>
                  </a:extLst>
                </a:gridCol>
                <a:gridCol w="923128">
                  <a:extLst>
                    <a:ext uri="{9D8B030D-6E8A-4147-A177-3AD203B41FA5}">
                      <a16:colId xmlns:a16="http://schemas.microsoft.com/office/drawing/2014/main" val="697920272"/>
                    </a:ext>
                  </a:extLst>
                </a:gridCol>
                <a:gridCol w="923128">
                  <a:extLst>
                    <a:ext uri="{9D8B030D-6E8A-4147-A177-3AD203B41FA5}">
                      <a16:colId xmlns:a16="http://schemas.microsoft.com/office/drawing/2014/main" val="1168086977"/>
                    </a:ext>
                  </a:extLst>
                </a:gridCol>
                <a:gridCol w="923128">
                  <a:extLst>
                    <a:ext uri="{9D8B030D-6E8A-4147-A177-3AD203B41FA5}">
                      <a16:colId xmlns:a16="http://schemas.microsoft.com/office/drawing/2014/main" val="2800513244"/>
                    </a:ext>
                  </a:extLst>
                </a:gridCol>
                <a:gridCol w="923128">
                  <a:extLst>
                    <a:ext uri="{9D8B030D-6E8A-4147-A177-3AD203B41FA5}">
                      <a16:colId xmlns:a16="http://schemas.microsoft.com/office/drawing/2014/main" val="4196941247"/>
                    </a:ext>
                  </a:extLst>
                </a:gridCol>
                <a:gridCol w="923128">
                  <a:extLst>
                    <a:ext uri="{9D8B030D-6E8A-4147-A177-3AD203B41FA5}">
                      <a16:colId xmlns:a16="http://schemas.microsoft.com/office/drawing/2014/main" val="2620629950"/>
                    </a:ext>
                  </a:extLst>
                </a:gridCol>
              </a:tblGrid>
              <a:tr h="828000">
                <a:tc>
                  <a:txBody>
                    <a:bodyPr/>
                    <a:lstStyle/>
                    <a:p>
                      <a:pPr marL="0" algn="ctr" rtl="0" fontAlgn="b"/>
                      <a:r>
                        <a:rPr lang="pl-PL" sz="2400" b="1" i="0" u="none" strike="noStrike" dirty="0">
                          <a:solidFill>
                            <a:schemeClr val="bg1"/>
                          </a:solidFill>
                          <a:effectLst/>
                          <a:latin typeface="Lato" panose="020F0502020204030203" pitchFamily="34" charset="0"/>
                        </a:rPr>
                        <a:t>w mln zł</a:t>
                      </a:r>
                      <a:endParaRPr lang="pl-PL" sz="2400" b="1" i="0" u="none" strike="noStrike" dirty="0">
                        <a:solidFill>
                          <a:schemeClr val="bg1"/>
                        </a:solidFill>
                        <a:effectLst/>
                        <a:latin typeface="Lato" panose="020F0502020204030203" pitchFamily="34" charset="0"/>
                        <a:ea typeface="+mn-ea"/>
                        <a:cs typeface="+mn-cs"/>
                      </a:endParaRPr>
                    </a:p>
                  </a:txBody>
                  <a:tcPr marL="412" marR="412" marT="412" marB="0" anchor="ctr">
                    <a:lnL w="9525" cap="flat" cmpd="sng" algn="ctr">
                      <a:noFill/>
                      <a:prstDash val="solid"/>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pl-PL" sz="2400" b="1" i="0" u="none" strike="noStrike" dirty="0">
                          <a:solidFill>
                            <a:schemeClr val="bg1"/>
                          </a:solidFill>
                          <a:effectLst/>
                          <a:latin typeface="Lato" panose="020F0502020204030203" pitchFamily="34" charset="0"/>
                          <a:ea typeface="+mn-ea"/>
                          <a:cs typeface="+mn-cs"/>
                        </a:rPr>
                        <a:t>1 kw.</a:t>
                      </a:r>
                    </a:p>
                    <a:p>
                      <a:pPr marL="0" marR="0" lvl="0" indent="0" algn="r" defTabSz="914400" rtl="0" eaLnBrk="1" fontAlgn="b" latinLnBrk="0" hangingPunct="1">
                        <a:lnSpc>
                          <a:spcPct val="100000"/>
                        </a:lnSpc>
                        <a:spcBef>
                          <a:spcPts val="0"/>
                        </a:spcBef>
                        <a:spcAft>
                          <a:spcPts val="0"/>
                        </a:spcAft>
                        <a:buClrTx/>
                        <a:buSzTx/>
                        <a:buFontTx/>
                        <a:buNone/>
                        <a:tabLst/>
                        <a:defRPr/>
                      </a:pPr>
                      <a:r>
                        <a:rPr lang="pl-PL" sz="2400" b="1" i="0" u="none" strike="noStrike" dirty="0">
                          <a:solidFill>
                            <a:schemeClr val="bg1"/>
                          </a:solidFill>
                          <a:effectLst/>
                          <a:latin typeface="Lato" panose="020F0502020204030203" pitchFamily="34" charset="0"/>
                          <a:ea typeface="+mn-ea"/>
                          <a:cs typeface="+mn-cs"/>
                        </a:rPr>
                        <a:t>2022</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pl-PL" sz="2400" b="1" i="0" u="none" strike="noStrike" dirty="0">
                          <a:solidFill>
                            <a:schemeClr val="bg1"/>
                          </a:solidFill>
                          <a:effectLst/>
                          <a:latin typeface="Lato" panose="020F0502020204030203" pitchFamily="34" charset="0"/>
                          <a:ea typeface="+mn-ea"/>
                          <a:cs typeface="+mn-cs"/>
                        </a:rPr>
                        <a:t>2 kw. 2022</a:t>
                      </a:r>
                    </a:p>
                  </a:txBody>
                  <a:tcPr marL="6350" marR="6350" marT="635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r" rtl="0" fontAlgn="b"/>
                      <a:r>
                        <a:rPr lang="pl-PL" sz="2400" b="1" i="0" u="none" strike="noStrike" dirty="0">
                          <a:solidFill>
                            <a:schemeClr val="bg1"/>
                          </a:solidFill>
                          <a:effectLst/>
                          <a:latin typeface="Lato" panose="020F0502020204030203" pitchFamily="34" charset="0"/>
                          <a:ea typeface="+mn-ea"/>
                          <a:cs typeface="+mn-cs"/>
                        </a:rPr>
                        <a:t>3 kw. 2022</a:t>
                      </a:r>
                    </a:p>
                  </a:txBody>
                  <a:tcPr marL="0" marR="0" marT="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algn="r" rtl="0" fontAlgn="b"/>
                      <a:r>
                        <a:rPr lang="pl-PL" sz="2400" b="1" i="0" u="none" strike="noStrike">
                          <a:solidFill>
                            <a:schemeClr val="bg1"/>
                          </a:solidFill>
                          <a:effectLst/>
                          <a:latin typeface="Lato" panose="020F0502020204030203" pitchFamily="34" charset="0"/>
                          <a:ea typeface="+mn-ea"/>
                          <a:cs typeface="+mn-cs"/>
                        </a:rPr>
                        <a:t>4 kw. 2022</a:t>
                      </a:r>
                    </a:p>
                  </a:txBody>
                  <a:tcPr marL="0" marR="0" marT="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r" rtl="0" fontAlgn="b"/>
                      <a:r>
                        <a:rPr lang="pl-PL" sz="2400" b="1" i="0" u="none" strike="noStrike" dirty="0">
                          <a:solidFill>
                            <a:schemeClr val="bg1"/>
                          </a:solidFill>
                          <a:effectLst/>
                          <a:latin typeface="Lato" panose="020F0502020204030203" pitchFamily="34" charset="0"/>
                          <a:ea typeface="+mn-ea"/>
                          <a:cs typeface="+mn-cs"/>
                        </a:rPr>
                        <a:t>1 kw. 2023</a:t>
                      </a:r>
                    </a:p>
                  </a:txBody>
                  <a:tcPr marL="0" marR="0" marT="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r" rtl="0" fontAlgn="b"/>
                      <a:r>
                        <a:rPr lang="pl-PL" sz="2400" b="1" i="0" u="none" strike="noStrike" dirty="0">
                          <a:solidFill>
                            <a:schemeClr val="bg1"/>
                          </a:solidFill>
                          <a:effectLst/>
                          <a:latin typeface="Lato" panose="020F0502020204030203" pitchFamily="34" charset="0"/>
                          <a:ea typeface="+mn-ea"/>
                          <a:cs typeface="+mn-cs"/>
                        </a:rPr>
                        <a:t>2 kw. 2023</a:t>
                      </a:r>
                    </a:p>
                  </a:txBody>
                  <a:tcPr marL="0" marR="0" marT="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r" rtl="0" fontAlgn="b"/>
                      <a:r>
                        <a:rPr lang="pl-PL" sz="2400" b="1" i="0" u="none" strike="noStrike">
                          <a:solidFill>
                            <a:schemeClr val="bg1"/>
                          </a:solidFill>
                          <a:effectLst/>
                          <a:latin typeface="Lato" panose="020F0502020204030203" pitchFamily="34" charset="0"/>
                          <a:ea typeface="+mn-ea"/>
                          <a:cs typeface="+mn-cs"/>
                        </a:rPr>
                        <a:t>3 kw. 2023</a:t>
                      </a:r>
                    </a:p>
                  </a:txBody>
                  <a:tcPr marL="0" marR="0" marT="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r" rtl="0" fontAlgn="b"/>
                      <a:r>
                        <a:rPr lang="pl-PL" sz="2400" b="1" i="0" u="none" strike="noStrike" dirty="0">
                          <a:solidFill>
                            <a:schemeClr val="bg1"/>
                          </a:solidFill>
                          <a:effectLst/>
                          <a:latin typeface="Lato" panose="020F0502020204030203" pitchFamily="34" charset="0"/>
                          <a:ea typeface="+mn-ea"/>
                          <a:cs typeface="+mn-cs"/>
                        </a:rPr>
                        <a:t>4 kw. 2023</a:t>
                      </a:r>
                    </a:p>
                  </a:txBody>
                  <a:tcPr marL="0" marR="0" marT="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r" rtl="0" fontAlgn="b"/>
                      <a:r>
                        <a:rPr lang="pl-PL" sz="2400" b="1" i="0" u="none" strike="noStrike">
                          <a:solidFill>
                            <a:schemeClr val="bg1"/>
                          </a:solidFill>
                          <a:effectLst/>
                          <a:latin typeface="Lato" panose="020F0502020204030203" pitchFamily="34" charset="0"/>
                          <a:ea typeface="+mn-ea"/>
                          <a:cs typeface="+mn-cs"/>
                        </a:rPr>
                        <a:t>1 kw. 2024</a:t>
                      </a:r>
                    </a:p>
                  </a:txBody>
                  <a:tcPr marL="0" marR="0" marT="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r" rtl="0" fontAlgn="b"/>
                      <a:r>
                        <a:rPr lang="pl-PL" sz="2400" b="1" i="0" u="none" strike="noStrike" dirty="0">
                          <a:solidFill>
                            <a:schemeClr val="bg1"/>
                          </a:solidFill>
                          <a:effectLst/>
                          <a:latin typeface="Lato" panose="020F0502020204030203" pitchFamily="34" charset="0"/>
                          <a:ea typeface="+mn-ea"/>
                          <a:cs typeface="+mn-cs"/>
                        </a:rPr>
                        <a:t>2 kw. 2024</a:t>
                      </a:r>
                    </a:p>
                  </a:txBody>
                  <a:tcPr marL="0" marR="0" marT="0" marB="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r" rtl="0" fontAlgn="ctr"/>
                      <a:r>
                        <a:rPr lang="pl-PL" sz="2400" b="1" i="0" u="none" strike="noStrike">
                          <a:solidFill>
                            <a:schemeClr val="bg1"/>
                          </a:solidFill>
                          <a:effectLst/>
                          <a:latin typeface="Lato" panose="020F0502020204030203" pitchFamily="34" charset="0"/>
                          <a:ea typeface="+mn-ea"/>
                          <a:cs typeface="+mn-cs"/>
                        </a:rPr>
                        <a:t>3 kw. 2024</a:t>
                      </a:r>
                    </a:p>
                  </a:txBody>
                  <a:tcPr marL="0" marR="0" marT="0" marB="0" anchor="ctr">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algn="r" rtl="0" fontAlgn="ctr"/>
                      <a:r>
                        <a:rPr lang="pl-PL" sz="2400" b="1" i="0" u="none" strike="noStrike" dirty="0">
                          <a:solidFill>
                            <a:schemeClr val="bg1"/>
                          </a:solidFill>
                          <a:effectLst/>
                          <a:latin typeface="Lato" panose="020F0502020204030203" pitchFamily="34" charset="0"/>
                          <a:ea typeface="+mn-ea"/>
                          <a:cs typeface="+mn-cs"/>
                        </a:rPr>
                        <a:t>4 kw. 2024</a:t>
                      </a:r>
                    </a:p>
                  </a:txBody>
                  <a:tcPr marL="0" marR="0" marT="0" marB="0" anchor="ctr">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r" rtl="0" fontAlgn="ctr">
                        <a:buNone/>
                      </a:pPr>
                      <a:r>
                        <a:rPr lang="pl-PL" sz="2400" b="1" i="0" u="none" strike="noStrike" dirty="0">
                          <a:solidFill>
                            <a:schemeClr val="bg1"/>
                          </a:solidFill>
                          <a:effectLst/>
                          <a:latin typeface="Lato" panose="020F0502020204030203" pitchFamily="34" charset="0"/>
                          <a:ea typeface="+mn-ea"/>
                          <a:cs typeface="+mn-cs"/>
                        </a:rPr>
                        <a:t>1 kw. 2025</a:t>
                      </a:r>
                    </a:p>
                  </a:txBody>
                  <a:tcPr marL="0" marR="0" marT="0" marB="0" anchor="ctr">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algn="r" rtl="0" fontAlgn="ctr"/>
                      <a:r>
                        <a:rPr lang="pl-PL" sz="2400" b="1" i="0" u="none" strike="noStrike" dirty="0">
                          <a:solidFill>
                            <a:schemeClr val="bg1"/>
                          </a:solidFill>
                          <a:effectLst/>
                          <a:latin typeface="Lato" panose="020F0502020204030203" pitchFamily="34" charset="0"/>
                          <a:ea typeface="+mn-ea"/>
                          <a:cs typeface="+mn-cs"/>
                        </a:rPr>
                        <a:t>2 kw. 2025</a:t>
                      </a:r>
                    </a:p>
                  </a:txBody>
                  <a:tcPr marL="0" marR="0" marT="0" marB="0" anchor="ctr">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r" rtl="0" fontAlgn="ctr">
                        <a:buNone/>
                      </a:pPr>
                      <a:r>
                        <a:rPr lang="pl-PL" sz="2400" b="1" i="0" u="none" strike="noStrike" dirty="0">
                          <a:solidFill>
                            <a:schemeClr val="bg1"/>
                          </a:solidFill>
                          <a:effectLst/>
                          <a:latin typeface="Lato" panose="020F0502020204030203" pitchFamily="34" charset="0"/>
                          <a:ea typeface="+mn-ea"/>
                          <a:cs typeface="+mn-cs"/>
                        </a:rPr>
                        <a:t>3 kw. 2025</a:t>
                      </a:r>
                    </a:p>
                  </a:txBody>
                  <a:tcPr marL="0" marR="0" marT="0" marB="0" anchor="ctr">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r" rtl="0" fontAlgn="ctr">
                        <a:buNone/>
                      </a:pPr>
                      <a:r>
                        <a:rPr lang="pl-PL" sz="2400" b="1" i="0" u="none" strike="noStrike" dirty="0">
                          <a:solidFill>
                            <a:schemeClr val="bg1"/>
                          </a:solidFill>
                          <a:effectLst/>
                          <a:latin typeface="Lato" panose="020F0502020204030203" pitchFamily="34" charset="0"/>
                          <a:ea typeface="+mn-ea"/>
                          <a:cs typeface="+mn-cs"/>
                        </a:rPr>
                        <a:t>4 kw. 2025</a:t>
                      </a:r>
                    </a:p>
                  </a:txBody>
                  <a:tcPr marL="0" marR="0" marT="0" marB="0" anchor="ctr">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99011679"/>
                  </a:ext>
                </a:extLst>
              </a:tr>
              <a:tr h="1227325">
                <a:tc>
                  <a:txBody>
                    <a:bodyPr/>
                    <a:lstStyle/>
                    <a:p>
                      <a:pPr lvl="1" algn="l" rtl="0" fontAlgn="b"/>
                      <a:r>
                        <a:rPr lang="pl-PL" sz="2400" b="1" i="0" u="none" strike="noStrike" dirty="0">
                          <a:solidFill>
                            <a:schemeClr val="accent6">
                              <a:lumMod val="75000"/>
                            </a:schemeClr>
                          </a:solidFill>
                          <a:effectLst/>
                          <a:latin typeface="Lato" panose="020F0502020204030203" pitchFamily="34" charset="0"/>
                        </a:rPr>
                        <a:t>A. Aktualizacja prognozy wpływów</a:t>
                      </a:r>
                    </a:p>
                  </a:txBody>
                  <a:tcPr marL="412" marR="288000" marT="251999" marB="251999"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fontAlgn="b"/>
                      <a:r>
                        <a:rPr lang="pl-PL" sz="2000" b="0" u="none" strike="noStrike" dirty="0">
                          <a:solidFill>
                            <a:srgbClr val="000000"/>
                          </a:solidFill>
                          <a:effectLst/>
                          <a:latin typeface="+mn-lt"/>
                          <a:ea typeface="+mn-ea"/>
                          <a:cs typeface="+mn-cs"/>
                        </a:rPr>
                        <a:t>135</a:t>
                      </a:r>
                    </a:p>
                  </a:txBody>
                  <a:tcPr marL="0" marR="0" marT="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fontAlgn="b"/>
                      <a:r>
                        <a:rPr lang="pl-PL" sz="2000" b="0" u="none" strike="noStrike">
                          <a:solidFill>
                            <a:srgbClr val="000000"/>
                          </a:solidFill>
                          <a:effectLst/>
                          <a:latin typeface="+mn-lt"/>
                          <a:ea typeface="+mn-ea"/>
                          <a:cs typeface="+mn-cs"/>
                        </a:rPr>
                        <a:t>109</a:t>
                      </a:r>
                    </a:p>
                  </a:txBody>
                  <a:tcPr marL="0" marR="0" marT="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fontAlgn="b"/>
                      <a:r>
                        <a:rPr lang="pl-PL" sz="2000" b="0" u="none" strike="noStrike" dirty="0">
                          <a:solidFill>
                            <a:srgbClr val="000000"/>
                          </a:solidFill>
                          <a:effectLst/>
                          <a:latin typeface="+mn-lt"/>
                          <a:ea typeface="+mn-ea"/>
                          <a:cs typeface="+mn-cs"/>
                        </a:rPr>
                        <a:t>61</a:t>
                      </a:r>
                    </a:p>
                  </a:txBody>
                  <a:tcPr marL="0" marR="0" marT="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fontAlgn="b"/>
                      <a:r>
                        <a:rPr lang="pl-PL" sz="2000" b="0" u="none" strike="noStrike" dirty="0">
                          <a:solidFill>
                            <a:srgbClr val="000000"/>
                          </a:solidFill>
                          <a:effectLst/>
                          <a:latin typeface="+mn-lt"/>
                          <a:ea typeface="+mn-ea"/>
                          <a:cs typeface="+mn-cs"/>
                        </a:rPr>
                        <a:t>79</a:t>
                      </a:r>
                    </a:p>
                  </a:txBody>
                  <a:tcPr marL="0" marR="0" marT="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fontAlgn="b"/>
                      <a:r>
                        <a:rPr lang="pl-PL" sz="2000" b="0" u="none" strike="noStrike" dirty="0">
                          <a:solidFill>
                            <a:srgbClr val="000000"/>
                          </a:solidFill>
                          <a:effectLst/>
                          <a:latin typeface="+mn-lt"/>
                          <a:ea typeface="+mn-ea"/>
                          <a:cs typeface="+mn-cs"/>
                        </a:rPr>
                        <a:t>87</a:t>
                      </a:r>
                    </a:p>
                  </a:txBody>
                  <a:tcPr marL="0" marR="0" marT="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fontAlgn="b"/>
                      <a:r>
                        <a:rPr lang="pl-PL" sz="2000" b="0" u="none" strike="noStrike">
                          <a:solidFill>
                            <a:srgbClr val="000000"/>
                          </a:solidFill>
                          <a:effectLst/>
                          <a:latin typeface="+mn-lt"/>
                          <a:ea typeface="+mn-ea"/>
                          <a:cs typeface="+mn-cs"/>
                        </a:rPr>
                        <a:t>134</a:t>
                      </a:r>
                    </a:p>
                  </a:txBody>
                  <a:tcPr marL="0" marR="0" marT="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fontAlgn="b"/>
                      <a:r>
                        <a:rPr lang="pl-PL" sz="2000" b="0" u="none" strike="noStrike">
                          <a:solidFill>
                            <a:srgbClr val="000000"/>
                          </a:solidFill>
                          <a:effectLst/>
                          <a:latin typeface="+mn-lt"/>
                          <a:ea typeface="+mn-ea"/>
                          <a:cs typeface="+mn-cs"/>
                        </a:rPr>
                        <a:t>99</a:t>
                      </a:r>
                    </a:p>
                  </a:txBody>
                  <a:tcPr marL="0" marR="0" marT="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fontAlgn="b"/>
                      <a:r>
                        <a:rPr lang="pl-PL" sz="2000" b="0" u="none" strike="noStrike">
                          <a:solidFill>
                            <a:srgbClr val="000000"/>
                          </a:solidFill>
                          <a:effectLst/>
                          <a:latin typeface="+mn-lt"/>
                          <a:ea typeface="+mn-ea"/>
                          <a:cs typeface="+mn-cs"/>
                        </a:rPr>
                        <a:t>120</a:t>
                      </a:r>
                    </a:p>
                  </a:txBody>
                  <a:tcPr marL="0" marR="0" marT="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fontAlgn="b"/>
                      <a:r>
                        <a:rPr lang="pl-PL" sz="2000" b="0" u="none" strike="noStrike" dirty="0">
                          <a:solidFill>
                            <a:srgbClr val="000000"/>
                          </a:solidFill>
                          <a:effectLst/>
                          <a:latin typeface="+mn-lt"/>
                          <a:ea typeface="+mn-ea"/>
                          <a:cs typeface="+mn-cs"/>
                        </a:rPr>
                        <a:t>144</a:t>
                      </a:r>
                    </a:p>
                  </a:txBody>
                  <a:tcPr marL="0" marR="0" marT="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fontAlgn="ctr"/>
                      <a:r>
                        <a:rPr lang="pl-PL" sz="2000" b="0" u="none" strike="noStrike">
                          <a:solidFill>
                            <a:srgbClr val="000000"/>
                          </a:solidFill>
                          <a:effectLst/>
                          <a:latin typeface="+mn-lt"/>
                          <a:ea typeface="+mn-ea"/>
                          <a:cs typeface="+mn-cs"/>
                        </a:rPr>
                        <a:t>114</a:t>
                      </a:r>
                    </a:p>
                  </a:txBody>
                  <a:tcPr marL="0" marR="0" marT="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fontAlgn="ctr"/>
                      <a:r>
                        <a:rPr lang="pl-PL" sz="2000" b="0" u="none" strike="noStrike">
                          <a:solidFill>
                            <a:srgbClr val="000000"/>
                          </a:solidFill>
                          <a:effectLst/>
                          <a:latin typeface="+mn-lt"/>
                          <a:ea typeface="+mn-ea"/>
                          <a:cs typeface="+mn-cs"/>
                        </a:rPr>
                        <a:t>196</a:t>
                      </a:r>
                    </a:p>
                  </a:txBody>
                  <a:tcPr marL="0" marR="0" marT="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fontAlgn="ctr"/>
                      <a:r>
                        <a:rPr lang="pl-PL" sz="2000" b="0" u="none" strike="noStrike" dirty="0">
                          <a:solidFill>
                            <a:srgbClr val="000000"/>
                          </a:solidFill>
                          <a:effectLst/>
                          <a:latin typeface="+mn-lt"/>
                          <a:ea typeface="+mn-ea"/>
                          <a:cs typeface="+mn-cs"/>
                        </a:rPr>
                        <a:t>-64</a:t>
                      </a:r>
                    </a:p>
                  </a:txBody>
                  <a:tcPr marL="0" marR="0" marT="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fontAlgn="ctr">
                        <a:buNone/>
                      </a:pPr>
                      <a:r>
                        <a:rPr lang="pl-PL" sz="2000" b="0" u="none" strike="noStrike" dirty="0">
                          <a:solidFill>
                            <a:srgbClr val="000000"/>
                          </a:solidFill>
                          <a:effectLst/>
                          <a:latin typeface="+mn-lt"/>
                          <a:ea typeface="+mn-ea"/>
                          <a:cs typeface="+mn-cs"/>
                        </a:rPr>
                        <a:t>133</a:t>
                      </a:r>
                    </a:p>
                  </a:txBody>
                  <a:tcPr marL="0" marR="0" marT="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fontAlgn="ctr"/>
                      <a:r>
                        <a:rPr lang="pl-PL" sz="2000" b="0" u="none" strike="noStrike" dirty="0">
                          <a:solidFill>
                            <a:srgbClr val="000000"/>
                          </a:solidFill>
                          <a:effectLst/>
                          <a:latin typeface="+mn-lt"/>
                          <a:ea typeface="+mn-ea"/>
                          <a:cs typeface="+mn-cs"/>
                        </a:rPr>
                        <a:t>139</a:t>
                      </a:r>
                    </a:p>
                  </a:txBody>
                  <a:tcPr marL="0" marR="0" marT="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fontAlgn="ctr">
                        <a:buNone/>
                      </a:pPr>
                      <a:r>
                        <a:rPr lang="pl-PL" sz="2000" b="0" u="none" strike="noStrike" dirty="0">
                          <a:solidFill>
                            <a:srgbClr val="000000"/>
                          </a:solidFill>
                          <a:effectLst/>
                          <a:latin typeface="+mn-lt"/>
                          <a:ea typeface="+mn-ea"/>
                          <a:cs typeface="+mn-cs"/>
                        </a:rPr>
                        <a:t>114</a:t>
                      </a:r>
                    </a:p>
                  </a:txBody>
                  <a:tcPr marL="0" marR="0" marT="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fontAlgn="ctr">
                        <a:buNone/>
                      </a:pPr>
                      <a:r>
                        <a:rPr lang="pl-PL" sz="2000" b="0" u="none" strike="noStrike" dirty="0">
                          <a:solidFill>
                            <a:srgbClr val="000000"/>
                          </a:solidFill>
                          <a:effectLst/>
                          <a:latin typeface="+mn-lt"/>
                          <a:ea typeface="+mn-ea"/>
                          <a:cs typeface="+mn-cs"/>
                        </a:rPr>
                        <a:t>111</a:t>
                      </a:r>
                    </a:p>
                  </a:txBody>
                  <a:tcPr marL="0" marR="0" marT="0" marB="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3684547448"/>
                  </a:ext>
                </a:extLst>
              </a:tr>
              <a:tr h="1227325">
                <a:tc>
                  <a:txBody>
                    <a:bodyPr/>
                    <a:lstStyle/>
                    <a:p>
                      <a:pPr lvl="1" algn="l" rtl="0" fontAlgn="b"/>
                      <a:r>
                        <a:rPr lang="pl-PL" sz="2400" b="1" i="0" u="none" strike="noStrike">
                          <a:solidFill>
                            <a:schemeClr val="accent6">
                              <a:lumMod val="75000"/>
                            </a:schemeClr>
                          </a:solidFill>
                          <a:effectLst/>
                          <a:latin typeface="Lato" panose="020F0502020204030203" pitchFamily="34" charset="0"/>
                        </a:rPr>
                        <a:t>B. Wartość bilansowa portfela</a:t>
                      </a:r>
                    </a:p>
                  </a:txBody>
                  <a:tcPr marL="12354" marR="288000" marT="251999" marB="25199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fontAlgn="b"/>
                      <a:r>
                        <a:rPr lang="pl-PL" sz="2000" b="0" u="none" strike="noStrike" dirty="0">
                          <a:solidFill>
                            <a:srgbClr val="000000"/>
                          </a:solidFill>
                          <a:effectLst/>
                          <a:latin typeface="+mn-lt"/>
                          <a:ea typeface="+mn-ea"/>
                          <a:cs typeface="+mn-cs"/>
                        </a:rPr>
                        <a:t>5 265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fontAlgn="b"/>
                      <a:r>
                        <a:rPr lang="pl-PL" sz="2000" b="0" u="none" strike="noStrike" dirty="0">
                          <a:solidFill>
                            <a:srgbClr val="000000"/>
                          </a:solidFill>
                          <a:effectLst/>
                          <a:latin typeface="+mn-lt"/>
                          <a:ea typeface="+mn-ea"/>
                          <a:cs typeface="+mn-cs"/>
                        </a:rPr>
                        <a:t>5 630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fontAlgn="b"/>
                      <a:r>
                        <a:rPr lang="pl-PL" sz="2000" b="0" u="none" strike="noStrike">
                          <a:solidFill>
                            <a:srgbClr val="000000"/>
                          </a:solidFill>
                          <a:effectLst/>
                          <a:latin typeface="+mn-lt"/>
                          <a:ea typeface="+mn-ea"/>
                          <a:cs typeface="+mn-cs"/>
                        </a:rPr>
                        <a:t>6 158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fontAlgn="b"/>
                      <a:r>
                        <a:rPr lang="pl-PL" sz="2000" b="0" u="none" strike="noStrike">
                          <a:solidFill>
                            <a:srgbClr val="000000"/>
                          </a:solidFill>
                          <a:effectLst/>
                          <a:latin typeface="+mn-lt"/>
                          <a:ea typeface="+mn-ea"/>
                          <a:cs typeface="+mn-cs"/>
                        </a:rPr>
                        <a:t>6 768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fontAlgn="b"/>
                      <a:r>
                        <a:rPr lang="pl-PL" sz="2000" b="0" u="none" strike="noStrike">
                          <a:solidFill>
                            <a:srgbClr val="000000"/>
                          </a:solidFill>
                          <a:effectLst/>
                          <a:latin typeface="+mn-lt"/>
                          <a:ea typeface="+mn-ea"/>
                          <a:cs typeface="+mn-cs"/>
                        </a:rPr>
                        <a:t>7 100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fontAlgn="b"/>
                      <a:r>
                        <a:rPr lang="pl-PL" sz="2000" b="0" u="none" strike="noStrike" dirty="0">
                          <a:solidFill>
                            <a:srgbClr val="000000"/>
                          </a:solidFill>
                          <a:effectLst/>
                          <a:latin typeface="+mn-lt"/>
                          <a:ea typeface="+mn-ea"/>
                          <a:cs typeface="+mn-cs"/>
                        </a:rPr>
                        <a:t>7 390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fontAlgn="b"/>
                      <a:r>
                        <a:rPr lang="pl-PL" sz="2000" b="0" u="none" strike="noStrike" dirty="0">
                          <a:solidFill>
                            <a:srgbClr val="000000"/>
                          </a:solidFill>
                          <a:effectLst/>
                          <a:latin typeface="+mn-lt"/>
                          <a:ea typeface="+mn-ea"/>
                          <a:cs typeface="+mn-cs"/>
                        </a:rPr>
                        <a:t>8 190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fontAlgn="b"/>
                      <a:r>
                        <a:rPr lang="pl-PL" sz="2000" b="0" u="none" strike="noStrike" dirty="0">
                          <a:solidFill>
                            <a:srgbClr val="000000"/>
                          </a:solidFill>
                          <a:effectLst/>
                          <a:latin typeface="+mn-lt"/>
                          <a:ea typeface="+mn-ea"/>
                          <a:cs typeface="+mn-cs"/>
                        </a:rPr>
                        <a:t>8 674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fontAlgn="b"/>
                      <a:r>
                        <a:rPr lang="pl-PL" sz="2000" b="0" u="none" strike="noStrike" dirty="0">
                          <a:solidFill>
                            <a:srgbClr val="000000"/>
                          </a:solidFill>
                          <a:effectLst/>
                          <a:latin typeface="+mn-lt"/>
                          <a:ea typeface="+mn-ea"/>
                          <a:cs typeface="+mn-cs"/>
                        </a:rPr>
                        <a:t>8 778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fontAlgn="ctr"/>
                      <a:r>
                        <a:rPr lang="pl-PL" sz="2000" b="0" u="none" strike="noStrike">
                          <a:solidFill>
                            <a:srgbClr val="000000"/>
                          </a:solidFill>
                          <a:effectLst/>
                          <a:latin typeface="+mn-lt"/>
                          <a:ea typeface="+mn-ea"/>
                          <a:cs typeface="+mn-cs"/>
                        </a:rPr>
                        <a:t>9 143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fontAlgn="ctr"/>
                      <a:r>
                        <a:rPr lang="pl-PL" sz="2000" b="0" u="none" strike="noStrike" dirty="0">
                          <a:solidFill>
                            <a:srgbClr val="000000"/>
                          </a:solidFill>
                          <a:effectLst/>
                          <a:latin typeface="+mn-lt"/>
                          <a:ea typeface="+mn-ea"/>
                          <a:cs typeface="+mn-cs"/>
                        </a:rPr>
                        <a:t>9 749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fontAlgn="ctr"/>
                      <a:r>
                        <a:rPr lang="pl-PL" sz="2000" b="0" u="none" strike="noStrike" dirty="0">
                          <a:solidFill>
                            <a:srgbClr val="000000"/>
                          </a:solidFill>
                          <a:effectLst/>
                          <a:latin typeface="+mn-lt"/>
                          <a:ea typeface="+mn-ea"/>
                          <a:cs typeface="+mn-cs"/>
                        </a:rPr>
                        <a:t>10 500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fontAlgn="ctr">
                        <a:buNone/>
                      </a:pPr>
                      <a:r>
                        <a:rPr lang="pl-PL" sz="2000" b="0" u="none" strike="noStrike">
                          <a:solidFill>
                            <a:srgbClr val="000000"/>
                          </a:solidFill>
                          <a:effectLst/>
                          <a:latin typeface="+mn-lt"/>
                          <a:ea typeface="+mn-ea"/>
                          <a:cs typeface="+mn-cs"/>
                        </a:rPr>
                        <a:t>10 388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fontAlgn="ctr"/>
                      <a:r>
                        <a:rPr lang="pl-PL" sz="2000" b="0" u="none" strike="noStrike" dirty="0">
                          <a:solidFill>
                            <a:srgbClr val="000000"/>
                          </a:solidFill>
                          <a:effectLst/>
                          <a:latin typeface="+mn-lt"/>
                          <a:ea typeface="+mn-ea"/>
                          <a:cs typeface="+mn-cs"/>
                        </a:rPr>
                        <a:t>10 797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algn="r" fontAlgn="ctr">
                        <a:buNone/>
                      </a:pPr>
                      <a:r>
                        <a:rPr lang="pl-PL" sz="2000" b="0" u="none" strike="noStrike" dirty="0">
                          <a:solidFill>
                            <a:srgbClr val="000000"/>
                          </a:solidFill>
                          <a:effectLst/>
                          <a:latin typeface="+mn-lt"/>
                          <a:ea typeface="+mn-ea"/>
                          <a:cs typeface="+mn-cs"/>
                        </a:rPr>
                        <a:t>11 186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r" fontAlgn="ctr">
                        <a:buNone/>
                      </a:pPr>
                      <a:r>
                        <a:rPr lang="pl-PL" sz="2000" b="0" u="none" strike="noStrike">
                          <a:solidFill>
                            <a:srgbClr val="000000"/>
                          </a:solidFill>
                          <a:effectLst/>
                          <a:latin typeface="+mn-lt"/>
                          <a:ea typeface="+mn-ea"/>
                          <a:cs typeface="+mn-cs"/>
                        </a:rPr>
                        <a:t>11 633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1060205"/>
                  </a:ext>
                </a:extLst>
              </a:tr>
              <a:tr h="1227325">
                <a:tc>
                  <a:txBody>
                    <a:bodyPr/>
                    <a:lstStyle/>
                    <a:p>
                      <a:pPr lvl="1" algn="l" rtl="0" fontAlgn="b"/>
                      <a:r>
                        <a:rPr lang="pl-PL" sz="2400" b="1" i="0" u="none" strike="noStrike">
                          <a:solidFill>
                            <a:schemeClr val="accent6">
                              <a:lumMod val="75000"/>
                            </a:schemeClr>
                          </a:solidFill>
                          <a:effectLst/>
                          <a:latin typeface="Lato" panose="020F0502020204030203" pitchFamily="34" charset="0"/>
                        </a:rPr>
                        <a:t>C. Aktualizacja względem wartości bilansowej [%] (A/B)</a:t>
                      </a:r>
                    </a:p>
                  </a:txBody>
                  <a:tcPr marL="12354" marR="288000" marT="251999" marB="25199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fontAlgn="b"/>
                      <a:r>
                        <a:rPr lang="pl-PL" sz="2000" b="0" u="none" strike="noStrike">
                          <a:solidFill>
                            <a:srgbClr val="000000"/>
                          </a:solidFill>
                          <a:effectLst/>
                          <a:latin typeface="+mn-lt"/>
                          <a:ea typeface="+mn-ea"/>
                          <a:cs typeface="+mn-cs"/>
                        </a:rPr>
                        <a:t>2,6%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fontAlgn="b"/>
                      <a:r>
                        <a:rPr lang="pl-PL" sz="2000" b="0" u="none" strike="noStrike">
                          <a:solidFill>
                            <a:srgbClr val="000000"/>
                          </a:solidFill>
                          <a:effectLst/>
                          <a:latin typeface="+mn-lt"/>
                          <a:ea typeface="+mn-ea"/>
                          <a:cs typeface="+mn-cs"/>
                        </a:rPr>
                        <a:t>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fontAlgn="b"/>
                      <a:r>
                        <a:rPr lang="pl-PL" sz="2000" b="0" u="none" strike="noStrike">
                          <a:solidFill>
                            <a:srgbClr val="000000"/>
                          </a:solidFill>
                          <a:effectLst/>
                          <a:latin typeface="+mn-lt"/>
                          <a:ea typeface="+mn-ea"/>
                          <a:cs typeface="+mn-cs"/>
                        </a:rPr>
                        <a:t>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fontAlgn="b"/>
                      <a:r>
                        <a:rPr lang="pl-PL" sz="2000" b="0" u="none" strike="noStrike">
                          <a:solidFill>
                            <a:srgbClr val="000000"/>
                          </a:solidFill>
                          <a:effectLst/>
                          <a:latin typeface="+mn-lt"/>
                          <a:ea typeface="+mn-ea"/>
                          <a:cs typeface="+mn-cs"/>
                        </a:rPr>
                        <a:t>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fontAlgn="b"/>
                      <a:r>
                        <a:rPr lang="pl-PL" sz="2000" b="0" u="none" strike="noStrike">
                          <a:solidFill>
                            <a:srgbClr val="000000"/>
                          </a:solidFill>
                          <a:effectLst/>
                          <a:latin typeface="+mn-lt"/>
                          <a:ea typeface="+mn-ea"/>
                          <a:cs typeface="+mn-cs"/>
                        </a:rPr>
                        <a:t>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fontAlgn="b"/>
                      <a:r>
                        <a:rPr lang="pl-PL" sz="2000" b="0" u="none" strike="noStrike">
                          <a:solidFill>
                            <a:srgbClr val="000000"/>
                          </a:solidFill>
                          <a:effectLst/>
                          <a:latin typeface="+mn-lt"/>
                          <a:ea typeface="+mn-ea"/>
                          <a:cs typeface="+mn-cs"/>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fontAlgn="b"/>
                      <a:r>
                        <a:rPr lang="pl-PL" sz="2000" b="0" u="none" strike="noStrike">
                          <a:solidFill>
                            <a:srgbClr val="000000"/>
                          </a:solidFill>
                          <a:effectLst/>
                          <a:latin typeface="+mn-lt"/>
                          <a:ea typeface="+mn-ea"/>
                          <a:cs typeface="+mn-cs"/>
                        </a:rPr>
                        <a:t>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fontAlgn="b"/>
                      <a:r>
                        <a:rPr lang="pl-PL" sz="2000" b="0" u="none" strike="noStrike">
                          <a:solidFill>
                            <a:srgbClr val="000000"/>
                          </a:solidFill>
                          <a:effectLst/>
                          <a:latin typeface="+mn-lt"/>
                          <a:ea typeface="+mn-ea"/>
                          <a:cs typeface="+mn-cs"/>
                        </a:rPr>
                        <a:t>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fontAlgn="b"/>
                      <a:r>
                        <a:rPr lang="pl-PL" sz="2000" b="0" u="none" strike="noStrike">
                          <a:solidFill>
                            <a:srgbClr val="000000"/>
                          </a:solidFill>
                          <a:effectLst/>
                          <a:latin typeface="+mn-lt"/>
                          <a:ea typeface="+mn-ea"/>
                          <a:cs typeface="+mn-cs"/>
                        </a:rPr>
                        <a:t>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fontAlgn="ctr"/>
                      <a:r>
                        <a:rPr lang="pl-PL" sz="2000" b="0" u="none" strike="noStrike" dirty="0">
                          <a:solidFill>
                            <a:srgbClr val="000000"/>
                          </a:solidFill>
                          <a:effectLst/>
                          <a:latin typeface="+mn-lt"/>
                          <a:ea typeface="+mn-ea"/>
                          <a:cs typeface="+mn-cs"/>
                        </a:rPr>
                        <a:t>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fontAlgn="ctr"/>
                      <a:r>
                        <a:rPr lang="pl-PL" sz="2000" b="0" u="none" strike="noStrike">
                          <a:solidFill>
                            <a:srgbClr val="000000"/>
                          </a:solidFill>
                          <a:effectLst/>
                          <a:latin typeface="+mn-lt"/>
                          <a:ea typeface="+mn-ea"/>
                          <a:cs typeface="+mn-cs"/>
                        </a:rPr>
                        <a:t>2,0%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fontAlgn="ctr"/>
                      <a:r>
                        <a:rPr lang="pl-PL" sz="2000" b="0" u="none" strike="noStrike" dirty="0">
                          <a:solidFill>
                            <a:srgbClr val="000000"/>
                          </a:solidFill>
                          <a:effectLst/>
                          <a:latin typeface="+mn-lt"/>
                          <a:ea typeface="+mn-ea"/>
                          <a:cs typeface="+mn-cs"/>
                        </a:rPr>
                        <a:t>-0,6%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fontAlgn="ctr">
                        <a:buNone/>
                      </a:pPr>
                      <a:r>
                        <a:rPr lang="pl-PL" sz="2000" b="0" u="none" strike="noStrike" dirty="0">
                          <a:solidFill>
                            <a:srgbClr val="000000"/>
                          </a:solidFill>
                          <a:effectLst/>
                          <a:latin typeface="+mn-lt"/>
                          <a:ea typeface="+mn-ea"/>
                          <a:cs typeface="+mn-cs"/>
                        </a:rPr>
                        <a:t>1,3%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fontAlgn="ctr"/>
                      <a:r>
                        <a:rPr lang="pl-PL" sz="2000" b="0" u="none" strike="noStrike" dirty="0">
                          <a:solidFill>
                            <a:srgbClr val="000000"/>
                          </a:solidFill>
                          <a:effectLst/>
                          <a:latin typeface="+mn-lt"/>
                          <a:ea typeface="+mn-ea"/>
                          <a:cs typeface="+mn-cs"/>
                        </a:rPr>
                        <a:t>1,3%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marL="0" algn="r" fontAlgn="ctr">
                        <a:buNone/>
                      </a:pPr>
                      <a:r>
                        <a:rPr lang="pl-PL" sz="2000" b="0" u="none" strike="noStrike" dirty="0">
                          <a:solidFill>
                            <a:srgbClr val="000000"/>
                          </a:solidFill>
                          <a:effectLst/>
                          <a:latin typeface="+mn-lt"/>
                          <a:ea typeface="+mn-ea"/>
                          <a:cs typeface="+mn-cs"/>
                        </a:rPr>
                        <a:t>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tc>
                  <a:txBody>
                    <a:bodyPr/>
                    <a:lstStyle/>
                    <a:p>
                      <a:pPr algn="r" fontAlgn="ctr">
                        <a:buNone/>
                      </a:pPr>
                      <a:r>
                        <a:rPr lang="pl-PL" sz="2000" b="0" u="none" strike="noStrike" dirty="0">
                          <a:solidFill>
                            <a:srgbClr val="000000"/>
                          </a:solidFill>
                          <a:effectLst/>
                          <a:latin typeface="+mn-lt"/>
                          <a:ea typeface="+mn-ea"/>
                          <a:cs typeface="+mn-cs"/>
                        </a:rPr>
                        <a:t>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4228810845"/>
                  </a:ext>
                </a:extLst>
              </a:tr>
            </a:tbl>
          </a:graphicData>
        </a:graphic>
      </p:graphicFrame>
      <p:sp>
        <p:nvSpPr>
          <p:cNvPr id="13" name="Prostokąt zaokrąglony 12">
            <a:extLst>
              <a:ext uri="{FF2B5EF4-FFF2-40B4-BE49-F238E27FC236}">
                <a16:creationId xmlns:a16="http://schemas.microsoft.com/office/drawing/2014/main" id="{7E25598B-ADDF-FCD7-08D7-3F22B41143D9}"/>
              </a:ext>
            </a:extLst>
          </p:cNvPr>
          <p:cNvSpPr/>
          <p:nvPr/>
        </p:nvSpPr>
        <p:spPr>
          <a:xfrm>
            <a:off x="498687" y="8010184"/>
            <a:ext cx="7920000" cy="504000"/>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prstClr val="white"/>
              </a:solidFill>
              <a:effectLst/>
              <a:uLnTx/>
              <a:uFillTx/>
              <a:latin typeface="Lato Light"/>
              <a:ea typeface="+mn-ea"/>
              <a:cs typeface="+mn-cs"/>
            </a:endParaRPr>
          </a:p>
        </p:txBody>
      </p:sp>
      <p:sp>
        <p:nvSpPr>
          <p:cNvPr id="14" name="pole tekstowe 13">
            <a:extLst>
              <a:ext uri="{FF2B5EF4-FFF2-40B4-BE49-F238E27FC236}">
                <a16:creationId xmlns:a16="http://schemas.microsoft.com/office/drawing/2014/main" id="{878F8448-EC2D-54E3-BD6D-3FB69B0B3E63}"/>
              </a:ext>
            </a:extLst>
          </p:cNvPr>
          <p:cNvSpPr txBox="1"/>
          <p:nvPr/>
        </p:nvSpPr>
        <p:spPr>
          <a:xfrm>
            <a:off x="662921" y="8076750"/>
            <a:ext cx="7749357" cy="369332"/>
          </a:xfrm>
          <a:prstGeom prst="rect">
            <a:avLst/>
          </a:prstGeom>
        </p:spPr>
        <p:txBody>
          <a:bodyPr wrap="square" lIns="0" tIns="0" rIns="0" bIns="0">
            <a:spAutoFit/>
          </a:bodyPr>
          <a:lstStyle>
            <a:defPPr>
              <a:defRPr lang="pl-PL"/>
            </a:defPPr>
            <a:lvl1pPr algn="ctr" defTabSz="914400">
              <a:buClr>
                <a:srgbClr val="18B022"/>
              </a:buClr>
              <a:buSzPct val="100000"/>
              <a:defRPr sz="3200" b="0" i="0" kern="0" baseline="0">
                <a:solidFill>
                  <a:schemeClr val="tx1">
                    <a:lumMod val="75000"/>
                  </a:schemeClr>
                </a:solidFill>
                <a:latin typeface="Lato Medium"/>
                <a:cs typeface="Lato Medium"/>
              </a:defRPr>
            </a:lvl1pPr>
            <a:lvl2pPr marL="1485900" indent="-571500">
              <a:buClr>
                <a:srgbClr val="18B022"/>
              </a:buClr>
              <a:buFont typeface="Wingdings" pitchFamily="2" charset="2"/>
              <a:buChar char="§"/>
              <a:defRPr sz="4000">
                <a:solidFill>
                  <a:schemeClr val="tx1">
                    <a:lumMod val="75000"/>
                    <a:lumOff val="25000"/>
                  </a:schemeClr>
                </a:solidFill>
              </a:defRPr>
            </a:lvl2pPr>
            <a:lvl3pPr marL="1109107">
              <a:buClr>
                <a:srgbClr val="18B022"/>
              </a:buClr>
              <a:defRPr sz="3600">
                <a:solidFill>
                  <a:schemeClr val="tx1">
                    <a:lumMod val="75000"/>
                    <a:lumOff val="25000"/>
                  </a:schemeClr>
                </a:solidFill>
              </a:defRPr>
            </a:lvl3pPr>
            <a:lvl4pPr marL="1663660">
              <a:buClr>
                <a:srgbClr val="18B022"/>
              </a:buClr>
              <a:defRPr sz="3200">
                <a:solidFill>
                  <a:schemeClr val="tx1">
                    <a:lumMod val="75000"/>
                    <a:lumOff val="25000"/>
                  </a:schemeClr>
                </a:solidFill>
              </a:defRPr>
            </a:lvl4pPr>
            <a:lvl5pPr marL="2218214">
              <a:buClr>
                <a:srgbClr val="18B022"/>
              </a:buClr>
              <a:defRPr sz="2800">
                <a:solidFill>
                  <a:schemeClr val="tx1">
                    <a:lumMod val="75000"/>
                    <a:lumOff val="25000"/>
                  </a:schemeClr>
                </a:solidFill>
              </a:defRPr>
            </a:lvl5pPr>
            <a:lvl6pPr marL="2772767">
              <a:defRPr sz="3600"/>
            </a:lvl6pPr>
            <a:lvl7pPr marL="3327321">
              <a:defRPr sz="3600"/>
            </a:lvl7pPr>
            <a:lvl8pPr marL="3881874">
              <a:defRPr sz="3600"/>
            </a:lvl8pPr>
            <a:lvl9pPr marL="4436428">
              <a:defRPr sz="3600"/>
            </a:lvl9pPr>
          </a:lstStyle>
          <a:p>
            <a:pPr marL="0" marR="0" lvl="0" indent="0" algn="l" defTabSz="914400" rtl="0" eaLnBrk="1" fontAlgn="auto" latinLnBrk="0" hangingPunct="1">
              <a:lnSpc>
                <a:spcPct val="100000"/>
              </a:lnSpc>
              <a:spcBef>
                <a:spcPts val="0"/>
              </a:spcBef>
              <a:spcAft>
                <a:spcPts val="0"/>
              </a:spcAft>
              <a:buClr>
                <a:srgbClr val="18B022"/>
              </a:buClr>
              <a:buSzPct val="100000"/>
              <a:buFontTx/>
              <a:buNone/>
              <a:tabLst/>
              <a:defRPr/>
            </a:pPr>
            <a:r>
              <a:rPr kumimoji="0" lang="pl-PL" sz="2400" b="1" i="0" u="none" strike="noStrike" kern="0" cap="none" spc="0" normalizeH="0" baseline="0" noProof="0">
                <a:ln>
                  <a:noFill/>
                </a:ln>
                <a:solidFill>
                  <a:schemeClr val="accent6">
                    <a:lumMod val="75000"/>
                  </a:schemeClr>
                </a:solidFill>
                <a:effectLst/>
                <a:uLnTx/>
                <a:uFillTx/>
                <a:latin typeface="Lato"/>
                <a:ea typeface="+mn-ea"/>
                <a:cs typeface="Lato Medium"/>
              </a:rPr>
              <a:t>Odchylenie wpłat rzeczywistych od planowanych i inne*</a:t>
            </a:r>
          </a:p>
        </p:txBody>
      </p:sp>
      <p:sp>
        <p:nvSpPr>
          <p:cNvPr id="17" name="pole tekstowe 16">
            <a:extLst>
              <a:ext uri="{FF2B5EF4-FFF2-40B4-BE49-F238E27FC236}">
                <a16:creationId xmlns:a16="http://schemas.microsoft.com/office/drawing/2014/main" id="{E44AFB55-40E3-ABE5-0A07-D620C5B89F21}"/>
              </a:ext>
            </a:extLst>
          </p:cNvPr>
          <p:cNvSpPr txBox="1"/>
          <p:nvPr/>
        </p:nvSpPr>
        <p:spPr>
          <a:xfrm>
            <a:off x="19050000" y="3184599"/>
            <a:ext cx="4735288" cy="7478970"/>
          </a:xfrm>
          <a:prstGeom prst="rect">
            <a:avLst/>
          </a:prstGeom>
          <a:noFill/>
        </p:spPr>
        <p:txBody>
          <a:bodyPr wrap="square" rtlCol="0">
            <a:spAutoFit/>
          </a:bodyPr>
          <a:lstStyle/>
          <a:p>
            <a:pPr marL="342900" marR="0" lvl="0" indent="-342900" algn="l" defTabSz="11047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400" b="0" i="0" u="none" kern="1200" cap="none" spc="0" normalizeH="0" baseline="0" noProof="0" dirty="0">
                <a:ln>
                  <a:noFill/>
                </a:ln>
                <a:solidFill>
                  <a:srgbClr val="000000"/>
                </a:solidFill>
                <a:effectLst/>
                <a:uLnTx/>
                <a:uFillTx/>
                <a:latin typeface="Lato"/>
                <a:ea typeface="+mn-ea"/>
                <a:cs typeface="+mn-cs"/>
              </a:rPr>
              <a:t>KRUK realizuje zakładane księgowe prognozy spłat na poziomie od 106% do 123% w ostatnich kwartałach*.</a:t>
            </a:r>
          </a:p>
          <a:p>
            <a:pPr marL="342900" marR="0" lvl="0" indent="-342900" algn="l" defTabSz="11047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2400" b="0" i="0" u="none" kern="1200" cap="none" spc="0" normalizeH="0" baseline="0" noProof="0" dirty="0">
              <a:ln>
                <a:noFill/>
              </a:ln>
              <a:solidFill>
                <a:srgbClr val="000000"/>
              </a:solidFill>
              <a:effectLst/>
              <a:uLnTx/>
              <a:uFillTx/>
              <a:latin typeface="Lato"/>
              <a:ea typeface="+mn-ea"/>
              <a:cs typeface="+mn-cs"/>
            </a:endParaRPr>
          </a:p>
          <a:p>
            <a:pPr marL="342900" marR="0" lvl="0" indent="-342900" algn="l" defTabSz="11047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400" b="0" i="0" u="none" strike="noStrike" kern="1200" cap="none" spc="0" normalizeH="0" baseline="0" noProof="0" dirty="0">
                <a:ln>
                  <a:noFill/>
                </a:ln>
                <a:solidFill>
                  <a:srgbClr val="000000"/>
                </a:solidFill>
                <a:effectLst/>
                <a:uLnTx/>
                <a:uFillTx/>
                <a:latin typeface="Lato"/>
                <a:ea typeface="+mn-ea"/>
                <a:cs typeface="+mn-cs"/>
              </a:rPr>
              <a:t>KRUK systematycznie wykazuje dodatnie odchylenia wpłat rzeczywistych od planowanych* (średnie odchylenie od 2022 roku wynosi około 8</a:t>
            </a:r>
            <a:r>
              <a:rPr lang="pl-PL" sz="2400" dirty="0">
                <a:solidFill>
                  <a:srgbClr val="000000"/>
                </a:solidFill>
                <a:latin typeface="Lato"/>
              </a:rPr>
              <a:t>5</a:t>
            </a:r>
            <a:r>
              <a:rPr kumimoji="0" lang="pl-PL" sz="2400" b="0" i="0" u="none" strike="noStrike" kern="1200" cap="none" spc="0" normalizeH="0" baseline="0" noProof="0" dirty="0">
                <a:ln>
                  <a:noFill/>
                </a:ln>
                <a:solidFill>
                  <a:srgbClr val="000000"/>
                </a:solidFill>
                <a:effectLst/>
                <a:uLnTx/>
                <a:uFillTx/>
                <a:latin typeface="Lato"/>
                <a:ea typeface="+mn-ea"/>
                <a:cs typeface="+mn-cs"/>
              </a:rPr>
              <a:t> mln zł*).</a:t>
            </a:r>
            <a:r>
              <a:rPr lang="pl-PL" sz="2400" dirty="0">
                <a:solidFill>
                  <a:srgbClr val="000000"/>
                </a:solidFill>
                <a:highlight>
                  <a:srgbClr val="00FF00"/>
                </a:highlight>
                <a:latin typeface="Lato"/>
              </a:rPr>
              <a:t> </a:t>
            </a:r>
          </a:p>
          <a:p>
            <a:pPr marL="342900" marR="0" lvl="0" indent="-342900" algn="l" defTabSz="11047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l-PL" sz="2400" dirty="0">
              <a:solidFill>
                <a:srgbClr val="000000"/>
              </a:solidFill>
              <a:highlight>
                <a:srgbClr val="00FF00"/>
              </a:highlight>
              <a:latin typeface="Lato"/>
            </a:endParaRPr>
          </a:p>
          <a:p>
            <a:pPr marL="342900" marR="0" lvl="0" indent="-342900" algn="l" defTabSz="11047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400" dirty="0">
                <a:solidFill>
                  <a:srgbClr val="000000"/>
                </a:solidFill>
                <a:latin typeface="Lato"/>
              </a:rPr>
              <a:t>W 4 kwartale 2025 roku KRUK dokonał aktualizacja</a:t>
            </a:r>
            <a:r>
              <a:rPr kumimoji="0" lang="pl-PL" sz="2400" b="0" i="0" u="none" kern="1200" cap="none" spc="0" normalizeH="0" baseline="0" noProof="0" dirty="0">
                <a:ln>
                  <a:noFill/>
                </a:ln>
                <a:solidFill>
                  <a:srgbClr val="000000"/>
                </a:solidFill>
                <a:effectLst/>
                <a:uLnTx/>
                <a:uFillTx/>
                <a:latin typeface="Lato"/>
                <a:ea typeface="+mn-ea"/>
                <a:cs typeface="+mn-cs"/>
              </a:rPr>
              <a:t> prognozy wpływów</a:t>
            </a:r>
            <a:r>
              <a:rPr lang="pl-PL" sz="2400" dirty="0">
                <a:solidFill>
                  <a:srgbClr val="000000"/>
                </a:solidFill>
                <a:latin typeface="Lato"/>
              </a:rPr>
              <a:t>, która wyniosła 1% wartość bilansowej portfela i dotyczyła przede wszystkim portfeli polskich i rumuńskich.</a:t>
            </a:r>
            <a:endParaRPr kumimoji="0" lang="pl-PL" sz="2400" b="0" i="0" u="none" strike="noStrike" kern="1200" cap="none" spc="0" normalizeH="0" baseline="0" noProof="0" dirty="0">
              <a:ln>
                <a:noFill/>
              </a:ln>
              <a:solidFill>
                <a:srgbClr val="000000"/>
              </a:solidFill>
              <a:effectLst/>
              <a:uLnTx/>
              <a:uFillTx/>
              <a:latin typeface="Lato"/>
              <a:ea typeface="+mn-ea"/>
              <a:cs typeface="+mn-cs"/>
            </a:endParaRPr>
          </a:p>
          <a:p>
            <a:pPr marR="0" lvl="0" algn="l" defTabSz="1104778" rtl="0" eaLnBrk="1" fontAlgn="auto" latinLnBrk="0" hangingPunct="1">
              <a:lnSpc>
                <a:spcPct val="100000"/>
              </a:lnSpc>
              <a:spcBef>
                <a:spcPts val="0"/>
              </a:spcBef>
              <a:spcAft>
                <a:spcPts val="0"/>
              </a:spcAft>
              <a:buClrTx/>
              <a:buSzTx/>
              <a:tabLst/>
              <a:defRPr/>
            </a:pPr>
            <a:endParaRPr lang="pl-PL" sz="2400" dirty="0">
              <a:solidFill>
                <a:srgbClr val="000000"/>
              </a:solidFill>
              <a:latin typeface="Lato"/>
            </a:endParaRPr>
          </a:p>
          <a:p>
            <a:pPr marL="342900" marR="0" lvl="0" indent="-342900" algn="l" defTabSz="11047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2400" b="0" i="0" u="none" strike="noStrike" kern="1200" cap="none" spc="0" normalizeH="0" baseline="0" noProof="0" dirty="0">
              <a:ln>
                <a:noFill/>
              </a:ln>
              <a:solidFill>
                <a:srgbClr val="000000"/>
              </a:solidFill>
              <a:effectLst/>
              <a:uLnTx/>
              <a:uFillTx/>
              <a:latin typeface="Lato"/>
              <a:ea typeface="+mn-ea"/>
              <a:cs typeface="+mn-cs"/>
            </a:endParaRPr>
          </a:p>
        </p:txBody>
      </p:sp>
      <p:sp>
        <p:nvSpPr>
          <p:cNvPr id="18" name="pole tekstowe 17">
            <a:extLst>
              <a:ext uri="{FF2B5EF4-FFF2-40B4-BE49-F238E27FC236}">
                <a16:creationId xmlns:a16="http://schemas.microsoft.com/office/drawing/2014/main" id="{2540D6FF-6E7E-BFCB-A441-CE8E429F7469}"/>
              </a:ext>
            </a:extLst>
          </p:cNvPr>
          <p:cNvSpPr txBox="1"/>
          <p:nvPr/>
        </p:nvSpPr>
        <p:spPr>
          <a:xfrm>
            <a:off x="19172490" y="10284611"/>
            <a:ext cx="4490308" cy="3970318"/>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srgbClr val="000000"/>
                </a:solidFill>
                <a:effectLst/>
                <a:uLnTx/>
                <a:uFillTx/>
                <a:latin typeface="Lato Light"/>
                <a:ea typeface="+mn-ea"/>
                <a:cs typeface="+mn-cs"/>
              </a:rPr>
              <a:t>*Pozycja „Odchylenie wpłat rzeczywistych, zmniejszenia </a:t>
            </a:r>
            <a:br>
              <a:rPr kumimoji="0" lang="pl-PL" sz="1400" b="0" i="0" u="none" strike="noStrike" kern="1200" cap="none" spc="0" normalizeH="0" baseline="0" noProof="0" dirty="0">
                <a:ln>
                  <a:noFill/>
                </a:ln>
                <a:solidFill>
                  <a:srgbClr val="000000"/>
                </a:solidFill>
                <a:effectLst/>
                <a:uLnTx/>
                <a:uFillTx/>
                <a:latin typeface="Lato Light"/>
                <a:ea typeface="+mn-ea"/>
                <a:cs typeface="+mn-cs"/>
              </a:rPr>
            </a:br>
            <a:r>
              <a:rPr kumimoji="0" lang="pl-PL" sz="1400" b="0" i="0" u="none" strike="noStrike" kern="1200" cap="none" spc="0" normalizeH="0" baseline="0" noProof="0" dirty="0">
                <a:ln>
                  <a:noFill/>
                </a:ln>
                <a:solidFill>
                  <a:srgbClr val="000000"/>
                </a:solidFill>
                <a:effectLst/>
                <a:uLnTx/>
                <a:uFillTx/>
                <a:latin typeface="Lato Light"/>
                <a:ea typeface="+mn-ea"/>
                <a:cs typeface="+mn-cs"/>
              </a:rPr>
              <a:t>z tytułu wcześniejszej realizacji wpłat na sprawach zabezpieczonych, wpłaty od pierwotnego wierzyciela” </a:t>
            </a:r>
            <a:br>
              <a:rPr kumimoji="0" lang="pl-PL" sz="1400" b="0" i="0" u="none" strike="noStrike" kern="1200" cap="none" spc="0" normalizeH="0" baseline="0" noProof="0" dirty="0">
                <a:ln>
                  <a:noFill/>
                </a:ln>
                <a:solidFill>
                  <a:srgbClr val="000000"/>
                </a:solidFill>
                <a:effectLst/>
                <a:uLnTx/>
                <a:uFillTx/>
                <a:latin typeface="Lato Light"/>
                <a:ea typeface="+mn-ea"/>
                <a:cs typeface="+mn-cs"/>
              </a:rPr>
            </a:br>
            <a:r>
              <a:rPr kumimoji="0" lang="pl-PL" sz="1400" b="0" i="0" u="none" strike="noStrike" kern="1200" cap="none" spc="0" normalizeH="0" baseline="0" noProof="0" dirty="0">
                <a:ln>
                  <a:noFill/>
                </a:ln>
                <a:solidFill>
                  <a:srgbClr val="000000"/>
                </a:solidFill>
                <a:effectLst/>
                <a:uLnTx/>
                <a:uFillTx/>
                <a:latin typeface="Lato Light"/>
                <a:ea typeface="+mn-ea"/>
                <a:cs typeface="+mn-cs"/>
              </a:rPr>
              <a:t>w sprawozdaniu finansowym. Procentowe odchylenie liczone jest jako iloraz „odchylenia wpłat rzeczywistych od planowanych” do różnicy „wpłat rzeczywistych” i „odchylenia wpłat rzeczywistych od planowanych”</a:t>
            </a:r>
          </a:p>
          <a:p>
            <a:pPr marL="0" marR="0" lvl="0" indent="0" algn="l" defTabSz="1104778"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srgbClr val="000000"/>
              </a:solidFill>
              <a:effectLst/>
              <a:uLnTx/>
              <a:uFillTx/>
              <a:latin typeface="Lato Light"/>
              <a:ea typeface="+mn-ea"/>
              <a:cs typeface="+mn-cs"/>
            </a:endParaRPr>
          </a:p>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srgbClr val="000000"/>
                </a:solidFill>
                <a:effectLst/>
                <a:uLnTx/>
                <a:uFillTx/>
                <a:latin typeface="Lato Light"/>
                <a:ea typeface="+mn-ea"/>
                <a:cs typeface="+mn-cs"/>
              </a:rPr>
              <a:t>*Ze względu na historyczne, regularne dwucyfrowe procentowe odchylenie wpłat rzeczywistych od planowanych, Spółka od końca 3 kwartału 2024 roku zakłada mniejszy konserwatyzm w prognozowaniu wpłat na kolejne 6 miesięcy. W efekcie odchylenie procentowe od wpłat rzeczywistych uległo zmniejszeniu. </a:t>
            </a:r>
          </a:p>
          <a:p>
            <a:pPr marL="0" marR="0" lvl="0" indent="0" algn="l" defTabSz="1104778"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srgbClr val="000000"/>
              </a:solidFill>
              <a:effectLst/>
              <a:uLnTx/>
              <a:uFillTx/>
              <a:latin typeface="Lato Light"/>
              <a:ea typeface="+mn-ea"/>
              <a:cs typeface="+mn-cs"/>
            </a:endParaRPr>
          </a:p>
          <a:p>
            <a:pPr marL="0" marR="0" lvl="0" indent="0" algn="l" defTabSz="1104778"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srgbClr val="000000"/>
              </a:solidFill>
              <a:effectLst/>
              <a:uLnTx/>
              <a:uFillTx/>
              <a:latin typeface="Lato Light"/>
              <a:ea typeface="+mn-ea"/>
              <a:cs typeface="+mn-cs"/>
            </a:endParaRPr>
          </a:p>
          <a:p>
            <a:pPr marL="0" marR="0" lvl="0" indent="0" algn="l" defTabSz="1104778"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srgbClr val="000000"/>
              </a:solidFill>
              <a:effectLst/>
              <a:uLnTx/>
              <a:uFillTx/>
              <a:latin typeface="Lato Light"/>
              <a:ea typeface="+mn-ea"/>
              <a:cs typeface="+mn-cs"/>
            </a:endParaRPr>
          </a:p>
          <a:p>
            <a:pPr marL="0" marR="0" lvl="0" indent="0" algn="l" defTabSz="1104778"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srgbClr val="000000"/>
              </a:solidFill>
              <a:effectLst/>
              <a:uLnTx/>
              <a:uFillTx/>
              <a:latin typeface="Lato Light"/>
              <a:ea typeface="+mn-ea"/>
              <a:cs typeface="+mn-cs"/>
            </a:endParaRPr>
          </a:p>
        </p:txBody>
      </p:sp>
      <p:sp>
        <p:nvSpPr>
          <p:cNvPr id="3" name="Symbol zastępczy numeru slajdu 2">
            <a:extLst>
              <a:ext uri="{FF2B5EF4-FFF2-40B4-BE49-F238E27FC236}">
                <a16:creationId xmlns:a16="http://schemas.microsoft.com/office/drawing/2014/main" id="{52065712-AD53-FC15-DBBC-8CB0A92A7EF1}"/>
              </a:ext>
            </a:extLst>
          </p:cNvPr>
          <p:cNvSpPr txBox="1">
            <a:spLocks/>
          </p:cNvSpPr>
          <p:nvPr/>
        </p:nvSpPr>
        <p:spPr>
          <a:xfrm>
            <a:off x="23397988" y="13214602"/>
            <a:ext cx="904038" cy="384721"/>
          </a:xfrm>
          <a:prstGeom prst="rect">
            <a:avLst/>
          </a:prstGeom>
        </p:spPr>
        <p:txBody>
          <a:bodyPr/>
          <a:lstStyle>
            <a:defPPr>
              <a:defRPr lang="pl-PL"/>
            </a:defPPr>
            <a:lvl1pPr marL="0" algn="l" defTabSz="1104778" rtl="0" eaLnBrk="1" latinLnBrk="0" hangingPunct="1">
              <a:defRPr sz="2175" kern="1200">
                <a:solidFill>
                  <a:schemeClr val="tx1"/>
                </a:solidFill>
                <a:latin typeface="+mn-lt"/>
                <a:ea typeface="+mn-ea"/>
                <a:cs typeface="+mn-cs"/>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algn="r">
              <a:defRPr/>
            </a:pPr>
            <a:fld id="{05D33902-A113-4A7A-BEEF-EE9D90F362D7}" type="slidenum">
              <a:rPr lang="pl-PL" sz="2500" smtClean="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rPr>
              <a:pPr algn="r">
                <a:defRPr/>
              </a:pPr>
              <a:t>31</a:t>
            </a:fld>
            <a:endParaRPr lang="pl-PL" sz="2500" dirty="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977905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9A6EB-3367-6D75-948A-D705A5698751}"/>
            </a:ext>
          </a:extLst>
        </p:cNvPr>
        <p:cNvGrpSpPr/>
        <p:nvPr/>
      </p:nvGrpSpPr>
      <p:grpSpPr>
        <a:xfrm>
          <a:off x="0" y="0"/>
          <a:ext cx="0" cy="0"/>
          <a:chOff x="0" y="0"/>
          <a:chExt cx="0" cy="0"/>
        </a:xfrm>
      </p:grpSpPr>
      <p:pic>
        <p:nvPicPr>
          <p:cNvPr id="2" name="Obraz 1" descr="Stół w sali konferencyjnej">
            <a:extLst>
              <a:ext uri="{FF2B5EF4-FFF2-40B4-BE49-F238E27FC236}">
                <a16:creationId xmlns:a16="http://schemas.microsoft.com/office/drawing/2014/main" id="{4BEC42A6-3CEE-4B29-5146-8B5AA142324F}"/>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t="-17915"/>
          <a:stretch/>
        </p:blipFill>
        <p:spPr>
          <a:xfrm>
            <a:off x="1" y="0"/>
            <a:ext cx="24384000" cy="13716000"/>
          </a:xfrm>
          <a:prstGeom prst="rect">
            <a:avLst/>
          </a:prstGeom>
        </p:spPr>
      </p:pic>
      <p:pic>
        <p:nvPicPr>
          <p:cNvPr id="3" name="Obraz 2" descr="Drapacze chmur pokazywane z widoku w górę">
            <a:extLst>
              <a:ext uri="{FF2B5EF4-FFF2-40B4-BE49-F238E27FC236}">
                <a16:creationId xmlns:a16="http://schemas.microsoft.com/office/drawing/2014/main" id="{77DB5BF0-CFEC-CE48-AD32-A90177B9A7E4}"/>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4" name="Prostokąt 3">
            <a:extLst>
              <a:ext uri="{FF2B5EF4-FFF2-40B4-BE49-F238E27FC236}">
                <a16:creationId xmlns:a16="http://schemas.microsoft.com/office/drawing/2014/main" id="{C58A503A-9550-0DE0-AC9E-81287D3398C9}"/>
              </a:ext>
            </a:extLst>
          </p:cNvPr>
          <p:cNvSpPr/>
          <p:nvPr/>
        </p:nvSpPr>
        <p:spPr>
          <a:xfrm>
            <a:off x="0" y="-1"/>
            <a:ext cx="24384000" cy="13716001"/>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dirty="0">
              <a:ln>
                <a:noFill/>
              </a:ln>
              <a:solidFill>
                <a:srgbClr val="003282"/>
              </a:solidFill>
              <a:effectLst/>
              <a:uLnTx/>
              <a:uFillTx/>
              <a:latin typeface="Lato Light"/>
              <a:ea typeface="+mn-ea"/>
              <a:cs typeface="+mn-cs"/>
            </a:endParaRPr>
          </a:p>
        </p:txBody>
      </p:sp>
      <p:pic>
        <p:nvPicPr>
          <p:cNvPr id="5" name="Grafika 4">
            <a:extLst>
              <a:ext uri="{FF2B5EF4-FFF2-40B4-BE49-F238E27FC236}">
                <a16:creationId xmlns:a16="http://schemas.microsoft.com/office/drawing/2014/main" id="{52BEF06B-BCF1-10D9-72DE-3BD4801BBD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85086" y="491795"/>
            <a:ext cx="1364921" cy="1075833"/>
          </a:xfrm>
          <a:prstGeom prst="rect">
            <a:avLst/>
          </a:prstGeom>
        </p:spPr>
      </p:pic>
      <p:sp>
        <p:nvSpPr>
          <p:cNvPr id="11" name="Symbol zastępczy tekstu 4">
            <a:extLst>
              <a:ext uri="{FF2B5EF4-FFF2-40B4-BE49-F238E27FC236}">
                <a16:creationId xmlns:a16="http://schemas.microsoft.com/office/drawing/2014/main" id="{262950C1-4158-EEB4-C0C0-798643692ACA}"/>
              </a:ext>
            </a:extLst>
          </p:cNvPr>
          <p:cNvSpPr txBox="1">
            <a:spLocks/>
          </p:cNvSpPr>
          <p:nvPr/>
        </p:nvSpPr>
        <p:spPr>
          <a:xfrm>
            <a:off x="1102768" y="6641976"/>
            <a:ext cx="22747239" cy="1077218"/>
          </a:xfrm>
          <a:prstGeom prst="rect">
            <a:avLst/>
          </a:prstGeom>
          <a:ln>
            <a:noFill/>
          </a:ln>
        </p:spPr>
        <p:txBody>
          <a:bodyPr wrap="square" lIns="0" tIns="0" rIns="0" bIns="0" numCol="1" anchor="b" anchorCtr="0">
            <a:spAutoFit/>
          </a:bodyPr>
          <a:lstStyle>
            <a:defPPr>
              <a:defRPr lang="pl-PL"/>
            </a:defPPr>
            <a:lvl1pPr marL="0" algn="r" defTabSz="1104778" rtl="0" eaLnBrk="1" latinLnBrk="0" hangingPunct="1">
              <a:defRPr sz="2500" kern="1200">
                <a:solidFill>
                  <a:schemeClr val="bg1"/>
                </a:solidFill>
                <a:latin typeface="Lato Medium" panose="020F0502020204030203" pitchFamily="34" charset="0"/>
                <a:ea typeface="Lato Medium" panose="020F0502020204030203" pitchFamily="34" charset="0"/>
                <a:cs typeface="Lato Medium" panose="020F0502020204030203" pitchFamily="34" charset="0"/>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7000" b="0" i="0" u="none" strike="noStrike" kern="1200" cap="none" spc="0" normalizeH="0" baseline="0" noProof="0" dirty="0">
                <a:ln>
                  <a:noFill/>
                </a:ln>
                <a:solidFill>
                  <a:prstClr val="white"/>
                </a:solidFill>
                <a:effectLst/>
                <a:uLnTx/>
                <a:uFill>
                  <a:solidFill>
                    <a:srgbClr val="19BE37"/>
                  </a:solidFill>
                </a:uFill>
                <a:latin typeface="Lato"/>
                <a:ea typeface="Lato Medium" panose="020F0502020204030203" pitchFamily="34" charset="0"/>
                <a:cs typeface="Lato Medium" panose="020F0502020204030203" pitchFamily="34" charset="0"/>
              </a:rPr>
              <a:t>Realizacja </a:t>
            </a:r>
            <a:r>
              <a:rPr lang="pl-PL" sz="7000" dirty="0">
                <a:solidFill>
                  <a:prstClr val="white"/>
                </a:solidFill>
                <a:uFill>
                  <a:solidFill>
                    <a:srgbClr val="19BE37"/>
                  </a:solidFill>
                </a:uFill>
                <a:latin typeface="Lato"/>
              </a:rPr>
              <a:t>s</a:t>
            </a:r>
            <a:r>
              <a:rPr kumimoji="0" lang="pl-PL" sz="7000" b="0" i="0" u="none" strike="noStrike" kern="1200" cap="none" spc="0" normalizeH="0" baseline="0" noProof="0" dirty="0" err="1">
                <a:ln>
                  <a:noFill/>
                </a:ln>
                <a:solidFill>
                  <a:prstClr val="white"/>
                </a:solidFill>
                <a:effectLst/>
                <a:uLnTx/>
                <a:uFill>
                  <a:solidFill>
                    <a:srgbClr val="19BE37"/>
                  </a:solidFill>
                </a:uFill>
                <a:latin typeface="Lato"/>
                <a:ea typeface="Lato Medium" panose="020F0502020204030203" pitchFamily="34" charset="0"/>
                <a:cs typeface="Lato Medium" panose="020F0502020204030203" pitchFamily="34" charset="0"/>
              </a:rPr>
              <a:t>trategii</a:t>
            </a:r>
            <a:r>
              <a:rPr kumimoji="0" lang="pl-PL" sz="7000" b="0" i="0" u="none" strike="noStrike" kern="1200" cap="none" spc="0" normalizeH="0" baseline="0" noProof="0" dirty="0">
                <a:ln>
                  <a:noFill/>
                </a:ln>
                <a:solidFill>
                  <a:prstClr val="white"/>
                </a:solidFill>
                <a:effectLst/>
                <a:uLnTx/>
                <a:uFill>
                  <a:solidFill>
                    <a:srgbClr val="19BE37"/>
                  </a:solidFill>
                </a:uFill>
                <a:latin typeface="Lato"/>
                <a:ea typeface="Lato Medium" panose="020F0502020204030203" pitchFamily="34" charset="0"/>
                <a:cs typeface="Lato Medium" panose="020F0502020204030203" pitchFamily="34" charset="0"/>
              </a:rPr>
              <a:t> na lata 2025-2029 </a:t>
            </a:r>
          </a:p>
        </p:txBody>
      </p:sp>
    </p:spTree>
    <p:extLst>
      <p:ext uri="{BB962C8B-B14F-4D97-AF65-F5344CB8AC3E}">
        <p14:creationId xmlns:p14="http://schemas.microsoft.com/office/powerpoint/2010/main" val="3139548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7CCDF-A684-2BD6-C663-04121EA8CA5D}"/>
            </a:ext>
          </a:extLst>
        </p:cNvPr>
        <p:cNvGrpSpPr/>
        <p:nvPr/>
      </p:nvGrpSpPr>
      <p:grpSpPr>
        <a:xfrm>
          <a:off x="0" y="0"/>
          <a:ext cx="0" cy="0"/>
          <a:chOff x="0" y="0"/>
          <a:chExt cx="0" cy="0"/>
        </a:xfrm>
      </p:grpSpPr>
      <p:pic>
        <p:nvPicPr>
          <p:cNvPr id="18" name="Obraz 17" descr="Drapacze chmur pokazywane z widoku w górę">
            <a:extLst>
              <a:ext uri="{FF2B5EF4-FFF2-40B4-BE49-F238E27FC236}">
                <a16:creationId xmlns:a16="http://schemas.microsoft.com/office/drawing/2014/main" id="{12D7A130-63C5-331B-EF57-DBA291C1147B}"/>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19" name="Prostokąt 18">
            <a:extLst>
              <a:ext uri="{FF2B5EF4-FFF2-40B4-BE49-F238E27FC236}">
                <a16:creationId xmlns:a16="http://schemas.microsoft.com/office/drawing/2014/main" id="{F3FFD88D-480B-5550-4F25-729499742EFC}"/>
              </a:ext>
            </a:extLst>
          </p:cNvPr>
          <p:cNvSpPr/>
          <p:nvPr/>
        </p:nvSpPr>
        <p:spPr>
          <a:xfrm>
            <a:off x="0" y="-1"/>
            <a:ext cx="24384000" cy="2083981"/>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3282"/>
              </a:solidFill>
              <a:effectLst/>
              <a:uLnTx/>
              <a:uFillTx/>
              <a:latin typeface="Lato Light"/>
              <a:ea typeface="+mn-ea"/>
              <a:cs typeface="+mn-cs"/>
            </a:endParaRPr>
          </a:p>
        </p:txBody>
      </p:sp>
      <p:sp>
        <p:nvSpPr>
          <p:cNvPr id="7" name="pole tekstowe 6">
            <a:extLst>
              <a:ext uri="{FF2B5EF4-FFF2-40B4-BE49-F238E27FC236}">
                <a16:creationId xmlns:a16="http://schemas.microsoft.com/office/drawing/2014/main" id="{C0841B85-105A-13BB-8CE3-D99B8C09B40A}"/>
              </a:ext>
            </a:extLst>
          </p:cNvPr>
          <p:cNvSpPr txBox="1"/>
          <p:nvPr/>
        </p:nvSpPr>
        <p:spPr>
          <a:xfrm>
            <a:off x="533993" y="914994"/>
            <a:ext cx="17139684" cy="707886"/>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dirty="0">
                <a:ln>
                  <a:noFill/>
                </a:ln>
                <a:solidFill>
                  <a:srgbClr val="007DFA">
                    <a:lumMod val="20000"/>
                    <a:lumOff val="80000"/>
                  </a:srgbClr>
                </a:solidFill>
                <a:effectLst/>
                <a:uLnTx/>
                <a:uFillTx/>
                <a:latin typeface="Lato"/>
                <a:ea typeface="+mn-ea"/>
                <a:cs typeface="+mn-cs"/>
              </a:rPr>
              <a:t>Strategia na lata 2025 – 2029 – główne elementy</a:t>
            </a:r>
          </a:p>
        </p:txBody>
      </p:sp>
      <p:pic>
        <p:nvPicPr>
          <p:cNvPr id="8" name="Grafika 7">
            <a:extLst>
              <a:ext uri="{FF2B5EF4-FFF2-40B4-BE49-F238E27FC236}">
                <a16:creationId xmlns:a16="http://schemas.microsoft.com/office/drawing/2014/main" id="{636AA55E-A86B-174D-0AD0-BA7693F7A9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85086" y="491795"/>
            <a:ext cx="1364921" cy="1075833"/>
          </a:xfrm>
          <a:prstGeom prst="rect">
            <a:avLst/>
          </a:prstGeom>
        </p:spPr>
      </p:pic>
      <p:sp>
        <p:nvSpPr>
          <p:cNvPr id="17" name="pole tekstowe 16">
            <a:extLst>
              <a:ext uri="{FF2B5EF4-FFF2-40B4-BE49-F238E27FC236}">
                <a16:creationId xmlns:a16="http://schemas.microsoft.com/office/drawing/2014/main" id="{4BCF3089-6B22-3DDE-3D8A-4DEE54EEAE8A}"/>
              </a:ext>
            </a:extLst>
          </p:cNvPr>
          <p:cNvSpPr txBox="1"/>
          <p:nvPr/>
        </p:nvSpPr>
        <p:spPr>
          <a:xfrm>
            <a:off x="9596374" y="4021202"/>
            <a:ext cx="14253633" cy="8863965"/>
          </a:xfrm>
          <a:prstGeom prst="rect">
            <a:avLst/>
          </a:prstGeom>
          <a:noFill/>
        </p:spPr>
        <p:txBody>
          <a:bodyPr wrap="square" lIns="91440" tIns="45720" rIns="91440" bIns="45720" anchor="ctr">
            <a:spAutoFit/>
          </a:bodyPr>
          <a:lstStyle>
            <a:defPPr>
              <a:defRPr lang="pl-PL"/>
            </a:defPPr>
            <a:lvl1pPr marL="342900" indent="-342900">
              <a:buFont typeface="Wingdings" pitchFamily="2" charset="2"/>
              <a:buChar char="ü"/>
              <a:defRPr sz="2000">
                <a:latin typeface="+mj-lt"/>
              </a:defRPr>
            </a:lvl1pPr>
          </a:lstStyle>
          <a:p>
            <a:pPr marL="342900" marR="0" lvl="0" indent="-342900" algn="just" defTabSz="1104778" rtl="0" eaLnBrk="1" fontAlgn="auto" latinLnBrk="0" hangingPunct="1">
              <a:lnSpc>
                <a:spcPct val="100000"/>
              </a:lnSpc>
              <a:spcBef>
                <a:spcPts val="1200"/>
              </a:spcBef>
              <a:spcAft>
                <a:spcPts val="0"/>
              </a:spcAft>
              <a:buClrTx/>
              <a:buSzTx/>
              <a:buFont typeface="Wingdings" pitchFamily="2" charset="2"/>
              <a:buChar char="ü"/>
              <a:tabLst/>
              <a:defRPr/>
            </a:pPr>
            <a:r>
              <a:rPr kumimoji="0" lang="pl-PL" sz="2400" b="0" i="0" u="none" strike="noStrike" kern="1200" cap="none" spc="0" normalizeH="0" baseline="0" noProof="0" dirty="0">
                <a:ln>
                  <a:noFill/>
                </a:ln>
                <a:solidFill>
                  <a:srgbClr val="000000"/>
                </a:solidFill>
                <a:effectLst/>
                <a:uLnTx/>
                <a:uFillTx/>
                <a:latin typeface="Lato"/>
                <a:ea typeface="+mn-ea"/>
                <a:cs typeface="+mn-cs"/>
              </a:rPr>
              <a:t>Zarząd KRUKa podtrzymuje cel zainwestowania 15 mld zł w horyzoncie strategii. W 2025, mimo ograniczenia nakładów w Hiszpanii, zainwestowano 2,2 mld zł (ok. 15% celu).</a:t>
            </a:r>
          </a:p>
          <a:p>
            <a:pPr marL="342900" marR="0" lvl="0" indent="-342900" algn="just" defTabSz="1104778" rtl="0" eaLnBrk="1" fontAlgn="auto" latinLnBrk="0" hangingPunct="1">
              <a:lnSpc>
                <a:spcPct val="100000"/>
              </a:lnSpc>
              <a:spcBef>
                <a:spcPts val="1200"/>
              </a:spcBef>
              <a:spcAft>
                <a:spcPts val="0"/>
              </a:spcAft>
              <a:buClrTx/>
              <a:buSzTx/>
              <a:buFont typeface="Wingdings" pitchFamily="2" charset="2"/>
              <a:buChar char="ü"/>
              <a:tabLst/>
              <a:defRPr/>
            </a:pPr>
            <a:r>
              <a:rPr kumimoji="0" lang="pl-PL" sz="2400" b="0" i="0" u="none" strike="noStrike" kern="1200" cap="none" spc="0" normalizeH="0" baseline="0" noProof="0" dirty="0">
                <a:ln>
                  <a:noFill/>
                </a:ln>
                <a:solidFill>
                  <a:srgbClr val="000000"/>
                </a:solidFill>
                <a:effectLst/>
                <a:uLnTx/>
                <a:uFillTx/>
                <a:latin typeface="Lato"/>
                <a:ea typeface="+mn-ea"/>
                <a:cs typeface="+mn-cs"/>
              </a:rPr>
              <a:t>20 letni cel zarządu dotyczący spłat z posiadanych wierzytelności na 31 grudnia 2025 wynosi 34 mld zł wobec szacunkowego wpływu z pakietów wierzytelności (ERC) na koniec roku w wysokości 26 mld zł. Pomimo rozpoznania aktualizacji wartości portfeli i nadwyżki spłat w 2025 roku, różnica pomiędzy celem zarządu a ERC pozostała na podobnym poziomie jak na moment ogłaszania strategii (+8 mld zł).</a:t>
            </a:r>
          </a:p>
          <a:p>
            <a:pPr marL="342900" marR="0" lvl="0" indent="-342900" algn="just" defTabSz="1104778" rtl="0" eaLnBrk="1" fontAlgn="auto" latinLnBrk="0" hangingPunct="1">
              <a:lnSpc>
                <a:spcPct val="100000"/>
              </a:lnSpc>
              <a:spcBef>
                <a:spcPts val="1200"/>
              </a:spcBef>
              <a:spcAft>
                <a:spcPts val="0"/>
              </a:spcAft>
              <a:buClrTx/>
              <a:buSzTx/>
              <a:buFont typeface="Wingdings" pitchFamily="2" charset="2"/>
              <a:buChar char="ü"/>
              <a:tabLst/>
              <a:defRPr/>
            </a:pPr>
            <a:r>
              <a:rPr kumimoji="0" lang="pl-PL" sz="2400" b="0" i="0" u="none" strike="noStrike" kern="1200" cap="none" spc="0" normalizeH="0" baseline="0" noProof="0" dirty="0">
                <a:ln>
                  <a:noFill/>
                </a:ln>
                <a:solidFill>
                  <a:srgbClr val="000000"/>
                </a:solidFill>
                <a:effectLst/>
                <a:uLnTx/>
                <a:uFillTx/>
                <a:latin typeface="Lato"/>
                <a:ea typeface="+mn-ea"/>
                <a:cs typeface="+mn-cs"/>
              </a:rPr>
              <a:t>KRUK dostosowuje strukturę organizacyjną Grupy tak, aby rozdzielić działalność operacyjną i inwestycyjną, a KRUK S.A., pozostając spółką giełdową, dążyć będzie do uzyskania statusu Alternatywnej Spółki Inwestycyjnej (ASI). </a:t>
            </a:r>
          </a:p>
          <a:p>
            <a:pPr marL="342900" marR="0" lvl="0" indent="-342900" algn="just" defTabSz="1104778" rtl="0" eaLnBrk="1" fontAlgn="auto" latinLnBrk="0" hangingPunct="1">
              <a:lnSpc>
                <a:spcPct val="100000"/>
              </a:lnSpc>
              <a:spcBef>
                <a:spcPts val="1200"/>
              </a:spcBef>
              <a:spcAft>
                <a:spcPts val="0"/>
              </a:spcAft>
              <a:buClrTx/>
              <a:buSzTx/>
              <a:buFont typeface="Wingdings" pitchFamily="2" charset="2"/>
              <a:buChar char="ü"/>
              <a:tabLst/>
              <a:defRPr/>
            </a:pPr>
            <a:r>
              <a:rPr kumimoji="0" lang="pl-PL" sz="2400" b="0" i="0" u="none" strike="noStrike" kern="1200" cap="none" spc="0" normalizeH="0" baseline="0" noProof="0" dirty="0">
                <a:ln>
                  <a:noFill/>
                </a:ln>
                <a:solidFill>
                  <a:srgbClr val="000000"/>
                </a:solidFill>
                <a:effectLst/>
                <a:uLnTx/>
                <a:uFillTx/>
                <a:latin typeface="Lato"/>
                <a:ea typeface="+mn-ea"/>
                <a:cs typeface="+mn-cs"/>
              </a:rPr>
              <a:t>Dostosowanie struktury otworzy możliwość inwestowania w nowe rodzaje aktywów (inwestycje na poziomie ok. 0,2 mld zł w okresie Strategii). </a:t>
            </a:r>
          </a:p>
          <a:p>
            <a:pPr marL="342900" marR="0" lvl="0" indent="-342900" algn="just" defTabSz="1104778" rtl="0" eaLnBrk="1" fontAlgn="auto" latinLnBrk="0" hangingPunct="1">
              <a:lnSpc>
                <a:spcPct val="100000"/>
              </a:lnSpc>
              <a:spcBef>
                <a:spcPts val="1200"/>
              </a:spcBef>
              <a:spcAft>
                <a:spcPts val="0"/>
              </a:spcAft>
              <a:buClrTx/>
              <a:buSzTx/>
              <a:buFont typeface="Wingdings" pitchFamily="2" charset="2"/>
              <a:buChar char="ü"/>
              <a:tabLst/>
              <a:defRPr/>
            </a:pPr>
            <a:r>
              <a:rPr kumimoji="0" lang="pl-PL" sz="2400" b="0" i="0" u="none" strike="noStrike" kern="1200" cap="none" spc="0" normalizeH="0" baseline="0" noProof="0" dirty="0">
                <a:ln>
                  <a:noFill/>
                </a:ln>
                <a:solidFill>
                  <a:srgbClr val="000000"/>
                </a:solidFill>
                <a:effectLst/>
                <a:uLnTx/>
                <a:uFillTx/>
                <a:latin typeface="Lato"/>
                <a:ea typeface="+mn-ea"/>
                <a:cs typeface="+mn-cs"/>
              </a:rPr>
              <a:t>Zysk netto wzrósł do 1 086 mln zł, tj. o 1% r/r,  a zysk brutto do 1 136 mln zł, tj. o 12% r/r</a:t>
            </a:r>
          </a:p>
          <a:p>
            <a:pPr marL="342900" marR="0" lvl="0" indent="-342900" algn="just" defTabSz="1104778" rtl="0" eaLnBrk="1" fontAlgn="auto" latinLnBrk="0" hangingPunct="1">
              <a:lnSpc>
                <a:spcPct val="100000"/>
              </a:lnSpc>
              <a:spcBef>
                <a:spcPts val="1200"/>
              </a:spcBef>
              <a:spcAft>
                <a:spcPts val="0"/>
              </a:spcAft>
              <a:buClrTx/>
              <a:buSzTx/>
              <a:buFont typeface="Wingdings" pitchFamily="2" charset="2"/>
              <a:buChar char="ü"/>
              <a:tabLst/>
              <a:defRPr/>
            </a:pPr>
            <a:r>
              <a:rPr kumimoji="0" lang="pl-PL" sz="2400" b="0" i="0" u="none" strike="noStrike" kern="1200" cap="none" spc="0" normalizeH="0" baseline="0" noProof="0" dirty="0">
                <a:ln>
                  <a:noFill/>
                </a:ln>
                <a:solidFill>
                  <a:srgbClr val="000000"/>
                </a:solidFill>
                <a:effectLst/>
                <a:uLnTx/>
                <a:uFillTx/>
                <a:latin typeface="Lato"/>
                <a:ea typeface="+mn-ea"/>
                <a:cs typeface="+mn-cs"/>
              </a:rPr>
              <a:t>Poziom ROE</a:t>
            </a:r>
            <a:r>
              <a:rPr lang="pl-PL" sz="2400" dirty="0">
                <a:solidFill>
                  <a:srgbClr val="000000"/>
                </a:solidFill>
                <a:latin typeface="Lato"/>
              </a:rPr>
              <a:t> </a:t>
            </a:r>
            <a:r>
              <a:rPr kumimoji="0" lang="pl-PL" sz="2400" b="0" i="0" u="none" strike="noStrike" kern="1200" cap="none" spc="0" normalizeH="0" baseline="0" noProof="0" dirty="0">
                <a:ln>
                  <a:noFill/>
                </a:ln>
                <a:solidFill>
                  <a:srgbClr val="000000"/>
                </a:solidFill>
                <a:effectLst/>
                <a:uLnTx/>
                <a:uFillTx/>
                <a:latin typeface="Lato"/>
                <a:ea typeface="+mn-ea"/>
                <a:cs typeface="+mn-cs"/>
              </a:rPr>
              <a:t>wyniósł za 2025 rok 20%</a:t>
            </a:r>
          </a:p>
          <a:p>
            <a:pPr marL="342900" marR="0" lvl="0" indent="-342900" algn="just" defTabSz="1104778" rtl="0" eaLnBrk="1" fontAlgn="auto" latinLnBrk="0" hangingPunct="1">
              <a:lnSpc>
                <a:spcPct val="100000"/>
              </a:lnSpc>
              <a:spcBef>
                <a:spcPts val="1200"/>
              </a:spcBef>
              <a:spcAft>
                <a:spcPts val="0"/>
              </a:spcAft>
              <a:buClrTx/>
              <a:buSzTx/>
              <a:buFont typeface="Wingdings" pitchFamily="2" charset="2"/>
              <a:buChar char="ü"/>
              <a:tabLst/>
              <a:defRPr/>
            </a:pPr>
            <a:r>
              <a:rPr kumimoji="0" lang="pl-PL" sz="2400" b="0" i="0" u="none" strike="noStrike" kern="1200" cap="none" spc="0" normalizeH="0" baseline="0" noProof="0" dirty="0">
                <a:ln>
                  <a:noFill/>
                </a:ln>
                <a:solidFill>
                  <a:srgbClr val="000000"/>
                </a:solidFill>
                <a:effectLst/>
                <a:uLnTx/>
                <a:uFillTx/>
                <a:latin typeface="Lato"/>
                <a:ea typeface="+mn-ea"/>
                <a:cs typeface="+mn-cs"/>
              </a:rPr>
              <a:t>Wartość bilansowa posiadanych portfeli wzrosła z 10,5 mld zł na koniec 2024 do poziomu 11,6 mld zł (+11% r/r)</a:t>
            </a:r>
          </a:p>
          <a:p>
            <a:pPr marL="342900" marR="0" lvl="0" indent="-342900" algn="just" defTabSz="1104778" rtl="0" eaLnBrk="1" fontAlgn="auto" latinLnBrk="0" hangingPunct="1">
              <a:lnSpc>
                <a:spcPct val="100000"/>
              </a:lnSpc>
              <a:spcBef>
                <a:spcPts val="1200"/>
              </a:spcBef>
              <a:spcAft>
                <a:spcPts val="0"/>
              </a:spcAft>
              <a:buClrTx/>
              <a:buSzTx/>
              <a:buFont typeface="Wingdings" pitchFamily="2" charset="2"/>
              <a:buChar char="ü"/>
              <a:tabLst/>
              <a:defRPr/>
            </a:pPr>
            <a:r>
              <a:rPr kumimoji="0" lang="pl-PL" sz="2400" b="0" i="0" u="none" strike="noStrike" kern="1200" cap="none" spc="0" normalizeH="0" baseline="0" noProof="0" dirty="0">
                <a:ln>
                  <a:noFill/>
                </a:ln>
                <a:solidFill>
                  <a:srgbClr val="000000"/>
                </a:solidFill>
                <a:effectLst/>
                <a:uLnTx/>
                <a:uFillTx/>
                <a:latin typeface="Lato"/>
                <a:ea typeface="+mn-ea"/>
                <a:cs typeface="+mn-cs"/>
              </a:rPr>
              <a:t>KRUK realizuje transformację cyfrową, której koszty i nakłady wyniosły w 2025 roku ok 68,5 mln zł. </a:t>
            </a:r>
          </a:p>
          <a:p>
            <a:pPr marL="342900" marR="0" lvl="0" indent="-342900" algn="just" defTabSz="1104778" rtl="0" eaLnBrk="1" fontAlgn="auto" latinLnBrk="0" hangingPunct="1">
              <a:lnSpc>
                <a:spcPct val="100000"/>
              </a:lnSpc>
              <a:spcBef>
                <a:spcPts val="1200"/>
              </a:spcBef>
              <a:spcAft>
                <a:spcPts val="0"/>
              </a:spcAft>
              <a:buClrTx/>
              <a:buSzTx/>
              <a:buFont typeface="Wingdings" pitchFamily="2" charset="2"/>
              <a:buChar char="ü"/>
              <a:tabLst/>
              <a:defRPr/>
            </a:pPr>
            <a:r>
              <a:rPr kumimoji="0" lang="pl-PL" sz="2400" b="0" i="0" u="none" strike="noStrike" kern="1200" cap="none" spc="0" normalizeH="0" baseline="0" noProof="0" dirty="0">
                <a:ln>
                  <a:noFill/>
                </a:ln>
                <a:solidFill>
                  <a:srgbClr val="000000"/>
                </a:solidFill>
                <a:effectLst/>
                <a:uLnTx/>
                <a:uFillTx/>
                <a:latin typeface="Lato"/>
                <a:ea typeface="+mn-ea"/>
                <a:cs typeface="+mn-cs"/>
              </a:rPr>
              <a:t>Wskaźnik dług netto do EBITDA gotówkowej na koniec 2025 wyniósł 2,6, tj. poniżej zakładanego poziomu poniżej 3,0</a:t>
            </a:r>
          </a:p>
          <a:p>
            <a:pPr marL="342900" marR="0" lvl="0" indent="-342900" algn="just" defTabSz="1104778" rtl="0" eaLnBrk="1" fontAlgn="auto" latinLnBrk="0" hangingPunct="1">
              <a:lnSpc>
                <a:spcPct val="100000"/>
              </a:lnSpc>
              <a:spcBef>
                <a:spcPts val="1200"/>
              </a:spcBef>
              <a:spcAft>
                <a:spcPts val="0"/>
              </a:spcAft>
              <a:buClrTx/>
              <a:buSzTx/>
              <a:buFont typeface="Wingdings" pitchFamily="2" charset="2"/>
              <a:buChar char="ü"/>
              <a:tabLst/>
              <a:defRPr/>
            </a:pPr>
            <a:r>
              <a:rPr kumimoji="0" lang="pl-PL" sz="2400" b="0" i="0" u="none" strike="noStrike" kern="1200" cap="none" spc="0" normalizeH="0" baseline="0" noProof="0" dirty="0">
                <a:ln>
                  <a:noFill/>
                </a:ln>
                <a:solidFill>
                  <a:srgbClr val="000000"/>
                </a:solidFill>
                <a:effectLst/>
                <a:uLnTx/>
                <a:uFillTx/>
                <a:latin typeface="Lato"/>
                <a:ea typeface="+mn-ea"/>
                <a:cs typeface="+mn-cs"/>
              </a:rPr>
              <a:t>Zatrudnienie na koniec 2025 roku wyniosło 3 631 FTE (+64 FTE, +4% r/r), pozostając poniżej maksymalnej wartości 4 tys. na koniec okresu strategii</a:t>
            </a:r>
          </a:p>
        </p:txBody>
      </p:sp>
      <p:sp>
        <p:nvSpPr>
          <p:cNvPr id="13" name="TextBox 12">
            <a:extLst>
              <a:ext uri="{FF2B5EF4-FFF2-40B4-BE49-F238E27FC236}">
                <a16:creationId xmlns:a16="http://schemas.microsoft.com/office/drawing/2014/main" id="{F0B0FBB5-3954-56BF-CEE0-94556EB4FB70}"/>
              </a:ext>
            </a:extLst>
          </p:cNvPr>
          <p:cNvSpPr txBox="1"/>
          <p:nvPr/>
        </p:nvSpPr>
        <p:spPr>
          <a:xfrm>
            <a:off x="23759417" y="13172618"/>
            <a:ext cx="6096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Lato Light"/>
                <a:ea typeface="Lato Light"/>
                <a:cs typeface="Lato Light"/>
              </a:rPr>
              <a:t>18</a:t>
            </a:r>
          </a:p>
        </p:txBody>
      </p:sp>
      <p:pic>
        <p:nvPicPr>
          <p:cNvPr id="3" name="Obraz 2" descr="Obraz przedstawiający osoby idące i ich cienie">
            <a:extLst>
              <a:ext uri="{FF2B5EF4-FFF2-40B4-BE49-F238E27FC236}">
                <a16:creationId xmlns:a16="http://schemas.microsoft.com/office/drawing/2014/main" id="{D2B88FDF-795F-CA7F-4DA5-0D671C79E42B}"/>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p:blipFill>
        <p:spPr>
          <a:xfrm>
            <a:off x="533993" y="3625158"/>
            <a:ext cx="8629153" cy="9553479"/>
          </a:xfrm>
          <a:prstGeom prst="rect">
            <a:avLst/>
          </a:prstGeom>
        </p:spPr>
      </p:pic>
      <p:sp>
        <p:nvSpPr>
          <p:cNvPr id="9" name="Prostokąt 8">
            <a:extLst>
              <a:ext uri="{FF2B5EF4-FFF2-40B4-BE49-F238E27FC236}">
                <a16:creationId xmlns:a16="http://schemas.microsoft.com/office/drawing/2014/main" id="{BEA7EBB9-F4B0-47B6-87A4-0CAE375FA942}"/>
              </a:ext>
            </a:extLst>
          </p:cNvPr>
          <p:cNvSpPr/>
          <p:nvPr/>
        </p:nvSpPr>
        <p:spPr>
          <a:xfrm>
            <a:off x="571500" y="3630072"/>
            <a:ext cx="8562629" cy="9542546"/>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4000" b="0" i="0" u="none" strike="noStrike" kern="1200" cap="none" spc="0" normalizeH="0" baseline="0" noProof="0">
              <a:ln>
                <a:noFill/>
              </a:ln>
              <a:solidFill>
                <a:srgbClr val="003282"/>
              </a:solidFill>
              <a:effectLst/>
              <a:uLnTx/>
              <a:uFillTx/>
              <a:latin typeface="Lato"/>
              <a:ea typeface="+mn-ea"/>
              <a:cs typeface="+mn-cs"/>
            </a:endParaRPr>
          </a:p>
        </p:txBody>
      </p:sp>
      <p:sp>
        <p:nvSpPr>
          <p:cNvPr id="10" name="Symbol zastępczy tekstu 4">
            <a:extLst>
              <a:ext uri="{FF2B5EF4-FFF2-40B4-BE49-F238E27FC236}">
                <a16:creationId xmlns:a16="http://schemas.microsoft.com/office/drawing/2014/main" id="{486E370B-4208-938B-EEF6-85637848CC1E}"/>
              </a:ext>
            </a:extLst>
          </p:cNvPr>
          <p:cNvSpPr txBox="1">
            <a:spLocks/>
          </p:cNvSpPr>
          <p:nvPr/>
        </p:nvSpPr>
        <p:spPr>
          <a:xfrm>
            <a:off x="638024" y="3923932"/>
            <a:ext cx="8562629" cy="9233297"/>
          </a:xfrm>
          <a:prstGeom prst="rect">
            <a:avLst/>
          </a:prstGeom>
          <a:ln>
            <a:noFill/>
          </a:ln>
        </p:spPr>
        <p:txBody>
          <a:bodyPr wrap="square" lIns="0" tIns="0" rIns="0" bIns="0" numCol="1" anchor="t">
            <a:spAutoFit/>
          </a:bodyPr>
          <a:lstStyle>
            <a:lvl1pPr marL="0">
              <a:defRPr sz="4500" b="0" i="0" spc="-10" baseline="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554553">
              <a:defRPr>
                <a:latin typeface="+mn-lt"/>
                <a:ea typeface="+mn-ea"/>
                <a:cs typeface="+mn-cs"/>
              </a:defRPr>
            </a:lvl2pPr>
            <a:lvl3pPr marL="1109107">
              <a:defRPr>
                <a:latin typeface="+mn-lt"/>
                <a:ea typeface="+mn-ea"/>
                <a:cs typeface="+mn-cs"/>
              </a:defRPr>
            </a:lvl3pPr>
            <a:lvl4pPr marL="1663660">
              <a:defRPr>
                <a:latin typeface="+mn-lt"/>
                <a:ea typeface="+mn-ea"/>
                <a:cs typeface="+mn-cs"/>
              </a:defRPr>
            </a:lvl4pPr>
            <a:lvl5pPr marL="2218214">
              <a:defRPr>
                <a:latin typeface="+mn-lt"/>
                <a:ea typeface="+mn-ea"/>
                <a:cs typeface="+mn-cs"/>
              </a:defRPr>
            </a:lvl5pPr>
            <a:lvl6pPr marL="2772767">
              <a:defRPr>
                <a:latin typeface="+mn-lt"/>
                <a:ea typeface="+mn-ea"/>
                <a:cs typeface="+mn-cs"/>
              </a:defRPr>
            </a:lvl6pPr>
            <a:lvl7pPr marL="3327321">
              <a:defRPr>
                <a:latin typeface="+mn-lt"/>
                <a:ea typeface="+mn-ea"/>
                <a:cs typeface="+mn-cs"/>
              </a:defRPr>
            </a:lvl7pPr>
            <a:lvl8pPr marL="3881874">
              <a:defRPr>
                <a:latin typeface="+mn-lt"/>
                <a:ea typeface="+mn-ea"/>
                <a:cs typeface="+mn-cs"/>
              </a:defRPr>
            </a:lvl8pPr>
            <a:lvl9pPr marL="4436428">
              <a:defRPr>
                <a:latin typeface="+mn-lt"/>
                <a:ea typeface="+mn-ea"/>
                <a:cs typeface="+mn-cs"/>
              </a:defRPr>
            </a:lvl9pPr>
          </a:lstStyle>
          <a:p>
            <a:pPr marL="457200" marR="0" lvl="0" indent="-457200" algn="l" defTabSz="1104778" rtl="0" eaLnBrk="1" fontAlgn="auto" latinLnBrk="0" hangingPunct="1">
              <a:lnSpc>
                <a:spcPct val="100000"/>
              </a:lnSpc>
              <a:spcBef>
                <a:spcPts val="0"/>
              </a:spcBef>
              <a:spcAft>
                <a:spcPts val="0"/>
              </a:spcAft>
              <a:buClrTx/>
              <a:buSzTx/>
              <a:buFont typeface="Wingdings" pitchFamily="2" charset="2"/>
              <a:buChar char="ü"/>
              <a:tabLst/>
              <a:defRPr/>
            </a:pPr>
            <a:r>
              <a:rPr kumimoji="0" lang="pl-PL" sz="3000" b="0" i="0" u="none" strike="noStrike" kern="1200" cap="none" spc="0" normalizeH="0" baseline="0" noProof="0" dirty="0">
                <a:ln>
                  <a:noFill/>
                </a:ln>
                <a:solidFill>
                  <a:prstClr val="white"/>
                </a:solidFill>
                <a:effectLst/>
                <a:uLnTx/>
                <a:uFillTx/>
                <a:latin typeface="Lato"/>
                <a:ea typeface="Lato Light" panose="020F0502020204030203" pitchFamily="34" charset="0"/>
                <a:cs typeface="Lato Light" panose="020F0502020204030203" pitchFamily="34" charset="0"/>
              </a:rPr>
              <a:t>Około 15 mld zł → nowe inwestycje w portfele</a:t>
            </a:r>
          </a:p>
          <a:p>
            <a:pPr marL="457200" marR="0" lvl="0" indent="-457200" algn="l" defTabSz="1104778" rtl="0" eaLnBrk="1" fontAlgn="auto" latinLnBrk="0" hangingPunct="1">
              <a:lnSpc>
                <a:spcPct val="100000"/>
              </a:lnSpc>
              <a:spcBef>
                <a:spcPts val="0"/>
              </a:spcBef>
              <a:spcAft>
                <a:spcPts val="0"/>
              </a:spcAft>
              <a:buClrTx/>
              <a:buSzTx/>
              <a:buFont typeface="Wingdings" pitchFamily="2" charset="2"/>
              <a:buChar char="ü"/>
              <a:tabLst/>
              <a:defRPr/>
            </a:pPr>
            <a:endParaRPr kumimoji="0" lang="pl-PL" sz="3000" b="0" i="0" u="none" strike="noStrike" kern="1200" cap="none" spc="-10" normalizeH="0" baseline="0" noProof="0" dirty="0">
              <a:ln>
                <a:noFill/>
              </a:ln>
              <a:solidFill>
                <a:prstClr val="white"/>
              </a:solidFill>
              <a:effectLst/>
              <a:uLnTx/>
              <a:uFillTx/>
              <a:latin typeface="Lato"/>
              <a:ea typeface="Lato Light"/>
              <a:cs typeface="Lato Light"/>
            </a:endParaRPr>
          </a:p>
          <a:p>
            <a:pPr marL="457200" marR="0" lvl="0" indent="-457200" algn="l" defTabSz="1104778" rtl="0" eaLnBrk="1" fontAlgn="auto" latinLnBrk="0" hangingPunct="1">
              <a:lnSpc>
                <a:spcPct val="100000"/>
              </a:lnSpc>
              <a:spcBef>
                <a:spcPts val="0"/>
              </a:spcBef>
              <a:spcAft>
                <a:spcPts val="0"/>
              </a:spcAft>
              <a:buClrTx/>
              <a:buSzTx/>
              <a:buFont typeface="Wingdings" pitchFamily="2" charset="2"/>
              <a:buChar char="ü"/>
              <a:tabLst/>
              <a:defRPr/>
            </a:pPr>
            <a:r>
              <a:rPr kumimoji="0" lang="pl-PL" sz="3000" b="0" i="0" u="none" strike="noStrike" kern="1200" cap="none" spc="-10" normalizeH="0" baseline="0" noProof="0" dirty="0">
                <a:ln>
                  <a:noFill/>
                </a:ln>
                <a:solidFill>
                  <a:prstClr val="white"/>
                </a:solidFill>
                <a:effectLst/>
                <a:uLnTx/>
                <a:uFillTx/>
                <a:latin typeface="Lato"/>
                <a:ea typeface="Lato Light"/>
                <a:cs typeface="Lato Light"/>
              </a:rPr>
              <a:t>Ambicja spłat na posiadanym portfelu wierzytelności na poziomie 29 mld zł w perspektywie najbliższych 20 lat </a:t>
            </a:r>
          </a:p>
          <a:p>
            <a:pPr marL="457200" marR="0" lvl="0" indent="-457200" algn="l" defTabSz="1104778" rtl="0" eaLnBrk="1" fontAlgn="auto" latinLnBrk="0" hangingPunct="1">
              <a:lnSpc>
                <a:spcPct val="100000"/>
              </a:lnSpc>
              <a:spcBef>
                <a:spcPts val="0"/>
              </a:spcBef>
              <a:spcAft>
                <a:spcPts val="0"/>
              </a:spcAft>
              <a:buClrTx/>
              <a:buSzTx/>
              <a:buFont typeface="Wingdings" pitchFamily="2" charset="2"/>
              <a:buChar char="ü"/>
              <a:tabLst/>
              <a:defRPr/>
            </a:pPr>
            <a:endParaRPr kumimoji="0" lang="pl-PL" sz="3000" b="0" i="0" u="none" strike="noStrike" kern="1200" cap="none" spc="0" normalizeH="0" baseline="0" noProof="0" dirty="0">
              <a:ln>
                <a:noFill/>
              </a:ln>
              <a:solidFill>
                <a:prstClr val="white"/>
              </a:solidFill>
              <a:effectLst/>
              <a:uLnTx/>
              <a:uFillTx/>
              <a:latin typeface="Lato"/>
              <a:ea typeface="Lato Light" panose="020F0502020204030203" pitchFamily="34" charset="0"/>
              <a:cs typeface="Lato Light" panose="020F0502020204030203" pitchFamily="34" charset="0"/>
            </a:endParaRPr>
          </a:p>
          <a:p>
            <a:pPr marL="457200" marR="0" lvl="0" indent="-457200" algn="l" defTabSz="1104778" rtl="0" eaLnBrk="1" fontAlgn="auto" latinLnBrk="0" hangingPunct="1">
              <a:lnSpc>
                <a:spcPct val="100000"/>
              </a:lnSpc>
              <a:spcBef>
                <a:spcPts val="0"/>
              </a:spcBef>
              <a:spcAft>
                <a:spcPts val="0"/>
              </a:spcAft>
              <a:buClrTx/>
              <a:buSzTx/>
              <a:buFont typeface="Wingdings" pitchFamily="2" charset="2"/>
              <a:buChar char="ü"/>
              <a:tabLst/>
              <a:defRPr/>
            </a:pPr>
            <a:r>
              <a:rPr kumimoji="0" lang="pl-PL" sz="3000" b="0" i="0" u="none" strike="noStrike" kern="1200" cap="none" spc="0" normalizeH="0" baseline="0" noProof="0" dirty="0">
                <a:ln>
                  <a:noFill/>
                </a:ln>
                <a:solidFill>
                  <a:prstClr val="white"/>
                </a:solidFill>
                <a:effectLst/>
                <a:uLnTx/>
                <a:uFillTx/>
                <a:latin typeface="Lato"/>
                <a:ea typeface="Lato Light" panose="020F0502020204030203" pitchFamily="34" charset="0"/>
                <a:cs typeface="Lato Light" panose="020F0502020204030203" pitchFamily="34" charset="0"/>
              </a:rPr>
              <a:t>Potencjał na wzrost zysków w perspektywie strategii, ale także w długim horyzoncie</a:t>
            </a:r>
          </a:p>
          <a:p>
            <a:pPr marL="457200" marR="0" lvl="0" indent="-457200" algn="l" defTabSz="1104778" rtl="0" eaLnBrk="1" fontAlgn="auto" latinLnBrk="0" hangingPunct="1">
              <a:lnSpc>
                <a:spcPct val="100000"/>
              </a:lnSpc>
              <a:spcBef>
                <a:spcPts val="0"/>
              </a:spcBef>
              <a:spcAft>
                <a:spcPts val="0"/>
              </a:spcAft>
              <a:buClrTx/>
              <a:buSzTx/>
              <a:buFont typeface="Wingdings" pitchFamily="2" charset="2"/>
              <a:buChar char="ü"/>
              <a:tabLst/>
              <a:defRPr/>
            </a:pPr>
            <a:endParaRPr kumimoji="0" lang="pl-PL" sz="3000" b="0" i="0" u="none" strike="noStrike" kern="1200" cap="none" spc="0" normalizeH="0" baseline="0" noProof="0" dirty="0">
              <a:ln>
                <a:noFill/>
              </a:ln>
              <a:solidFill>
                <a:prstClr val="white"/>
              </a:solidFill>
              <a:effectLst/>
              <a:uLnTx/>
              <a:uFillTx/>
              <a:latin typeface="Lato"/>
              <a:ea typeface="Lato Light" panose="020F0502020204030203" pitchFamily="34" charset="0"/>
              <a:cs typeface="Lato Light" panose="020F0502020204030203" pitchFamily="34" charset="0"/>
            </a:endParaRPr>
          </a:p>
          <a:p>
            <a:pPr marL="457200" marR="0" lvl="0" indent="-457200" algn="l" defTabSz="1104778" rtl="0" eaLnBrk="1" fontAlgn="auto" latinLnBrk="0" hangingPunct="1">
              <a:lnSpc>
                <a:spcPct val="100000"/>
              </a:lnSpc>
              <a:spcBef>
                <a:spcPts val="0"/>
              </a:spcBef>
              <a:spcAft>
                <a:spcPts val="0"/>
              </a:spcAft>
              <a:buClrTx/>
              <a:buSzTx/>
              <a:buFont typeface="Wingdings" pitchFamily="2" charset="2"/>
              <a:buChar char="ü"/>
              <a:tabLst/>
              <a:defRPr/>
            </a:pPr>
            <a:r>
              <a:rPr kumimoji="0" lang="pl-PL" sz="3000" b="0" i="0" u="none" strike="noStrike" kern="1200" cap="none" spc="0" normalizeH="0" baseline="0" noProof="0" dirty="0">
                <a:ln>
                  <a:noFill/>
                </a:ln>
                <a:solidFill>
                  <a:prstClr val="white"/>
                </a:solidFill>
                <a:effectLst/>
                <a:uLnTx/>
                <a:uFillTx/>
                <a:latin typeface="Lato"/>
                <a:ea typeface="Lato Light" panose="020F0502020204030203" pitchFamily="34" charset="0"/>
                <a:cs typeface="Lato Light" panose="020F0502020204030203" pitchFamily="34" charset="0"/>
              </a:rPr>
              <a:t>Około 20% ROE</a:t>
            </a:r>
            <a:br>
              <a:rPr kumimoji="0" lang="pl-PL" sz="3000" b="0" i="0" u="none" strike="noStrike" kern="1200" cap="none" spc="0" normalizeH="0" baseline="0" noProof="0" dirty="0">
                <a:ln>
                  <a:noFill/>
                </a:ln>
                <a:solidFill>
                  <a:srgbClr val="000000"/>
                </a:solidFill>
                <a:effectLst/>
                <a:uLnTx/>
                <a:uFillTx/>
                <a:latin typeface="Lato"/>
                <a:ea typeface="Lato Light" panose="020F0502020204030203" pitchFamily="34" charset="0"/>
                <a:cs typeface="Lato Light" panose="020F0502020204030203" pitchFamily="34" charset="0"/>
              </a:rPr>
            </a:br>
            <a:endParaRPr kumimoji="0" lang="pl-PL" sz="3000" b="0" i="0" u="none" strike="noStrike" kern="1200" cap="none" spc="0" normalizeH="0" baseline="0" noProof="0" dirty="0">
              <a:ln>
                <a:noFill/>
              </a:ln>
              <a:solidFill>
                <a:srgbClr val="000000"/>
              </a:solidFill>
              <a:effectLst/>
              <a:uLnTx/>
              <a:uFillTx/>
              <a:latin typeface="Lato"/>
              <a:ea typeface="Lato Light" panose="020F0502020204030203" pitchFamily="34" charset="0"/>
              <a:cs typeface="Lato Light" panose="020F0502020204030203" pitchFamily="34" charset="0"/>
            </a:endParaRPr>
          </a:p>
          <a:p>
            <a:pPr marL="457200" marR="0" lvl="0" indent="-457200" algn="l" defTabSz="1104778" rtl="0" eaLnBrk="1" fontAlgn="auto" latinLnBrk="0" hangingPunct="1">
              <a:lnSpc>
                <a:spcPct val="100000"/>
              </a:lnSpc>
              <a:spcBef>
                <a:spcPts val="0"/>
              </a:spcBef>
              <a:spcAft>
                <a:spcPts val="0"/>
              </a:spcAft>
              <a:buClrTx/>
              <a:buSzTx/>
              <a:buFont typeface="Wingdings" pitchFamily="2" charset="2"/>
              <a:buChar char="ü"/>
              <a:tabLst/>
              <a:defRPr/>
            </a:pPr>
            <a:r>
              <a:rPr kumimoji="0" lang="pl-PL" sz="3000" b="0" i="0" u="none" strike="noStrike" kern="1200" cap="none" spc="-10" normalizeH="0" baseline="0" noProof="0" dirty="0">
                <a:ln>
                  <a:noFill/>
                </a:ln>
                <a:solidFill>
                  <a:prstClr val="white"/>
                </a:solidFill>
                <a:effectLst/>
                <a:uLnTx/>
                <a:uFillTx/>
                <a:latin typeface="Lato"/>
                <a:ea typeface="Lato Light"/>
                <a:cs typeface="Lato Light"/>
              </a:rPr>
              <a:t>20 mld zł → podwojenie wartości bilansowej portfeli</a:t>
            </a:r>
            <a:br>
              <a:rPr kumimoji="0" lang="pl-PL" sz="3000" b="0" i="0" u="none" strike="noStrike" kern="1200" cap="none" spc="-10" normalizeH="0" baseline="0" noProof="0" dirty="0">
                <a:ln>
                  <a:noFill/>
                </a:ln>
                <a:solidFill>
                  <a:srgbClr val="000000"/>
                </a:solidFill>
                <a:effectLst/>
                <a:uLnTx/>
                <a:uFillTx/>
                <a:latin typeface="Lato"/>
                <a:ea typeface="Lato Light" panose="020F0502020204030203" pitchFamily="34" charset="0"/>
                <a:cs typeface="Lato Light" panose="020F0502020204030203" pitchFamily="34" charset="0"/>
              </a:rPr>
            </a:br>
            <a:endParaRPr kumimoji="0" lang="pl-PL" sz="3000" b="0" i="0" u="none" strike="noStrike" kern="1200" cap="none" spc="-10" normalizeH="0" baseline="0" noProof="0" dirty="0">
              <a:ln>
                <a:noFill/>
              </a:ln>
              <a:solidFill>
                <a:prstClr val="white"/>
              </a:solidFill>
              <a:effectLst/>
              <a:uLnTx/>
              <a:uFillTx/>
              <a:latin typeface="Lato"/>
              <a:ea typeface="Lato Light" panose="020F0502020204030203" pitchFamily="34" charset="0"/>
              <a:cs typeface="Lato Light" panose="020F0502020204030203" pitchFamily="34" charset="0"/>
            </a:endParaRPr>
          </a:p>
          <a:p>
            <a:pPr marL="457200" marR="0" lvl="0" indent="-457200" algn="l" defTabSz="1104778" rtl="0" eaLnBrk="1" fontAlgn="auto" latinLnBrk="0" hangingPunct="1">
              <a:lnSpc>
                <a:spcPct val="100000"/>
              </a:lnSpc>
              <a:spcBef>
                <a:spcPts val="0"/>
              </a:spcBef>
              <a:spcAft>
                <a:spcPts val="0"/>
              </a:spcAft>
              <a:buClrTx/>
              <a:buSzTx/>
              <a:buFont typeface="Wingdings" pitchFamily="2" charset="2"/>
              <a:buChar char="ü"/>
              <a:tabLst/>
              <a:defRPr/>
            </a:pPr>
            <a:r>
              <a:rPr kumimoji="0" lang="pl-PL" sz="3000" b="0" i="0" u="none" strike="noStrike" kern="1200" cap="none" spc="-10" normalizeH="0" baseline="0" noProof="0" dirty="0">
                <a:ln>
                  <a:noFill/>
                </a:ln>
                <a:solidFill>
                  <a:prstClr val="white"/>
                </a:solidFill>
                <a:effectLst/>
                <a:uLnTx/>
                <a:uFillTx/>
                <a:latin typeface="Lato"/>
                <a:ea typeface="Lato Light"/>
                <a:cs typeface="Lato Light"/>
              </a:rPr>
              <a:t>0,5 mld zł → inwestycja w transformację cyfrową </a:t>
            </a:r>
          </a:p>
          <a:p>
            <a:pPr marL="457200" marR="0" lvl="0" indent="-457200" algn="l" defTabSz="1104778" rtl="0" eaLnBrk="1" fontAlgn="auto" latinLnBrk="0" hangingPunct="1">
              <a:lnSpc>
                <a:spcPct val="100000"/>
              </a:lnSpc>
              <a:spcBef>
                <a:spcPts val="0"/>
              </a:spcBef>
              <a:spcAft>
                <a:spcPts val="0"/>
              </a:spcAft>
              <a:buClrTx/>
              <a:buSzTx/>
              <a:buFont typeface="Wingdings" pitchFamily="2" charset="2"/>
              <a:buChar char="ü"/>
              <a:tabLst/>
              <a:defRPr/>
            </a:pPr>
            <a:endParaRPr kumimoji="0" lang="pl-PL" sz="3000" b="0" i="0" u="none" strike="noStrike" kern="1200" cap="none" spc="-10" normalizeH="0" baseline="0" noProof="0" dirty="0">
              <a:ln>
                <a:noFill/>
              </a:ln>
              <a:solidFill>
                <a:prstClr val="white"/>
              </a:solidFill>
              <a:effectLst/>
              <a:uLnTx/>
              <a:uFillTx/>
              <a:latin typeface="Lato"/>
              <a:ea typeface="Lato Light"/>
              <a:cs typeface="Lato Light"/>
            </a:endParaRPr>
          </a:p>
          <a:p>
            <a:pPr marL="457200" marR="0" lvl="0" indent="-457200" algn="l" defTabSz="1104778" rtl="0" eaLnBrk="1" fontAlgn="auto" latinLnBrk="0" hangingPunct="1">
              <a:lnSpc>
                <a:spcPct val="100000"/>
              </a:lnSpc>
              <a:spcBef>
                <a:spcPts val="0"/>
              </a:spcBef>
              <a:spcAft>
                <a:spcPts val="0"/>
              </a:spcAft>
              <a:buClrTx/>
              <a:buSzTx/>
              <a:buFont typeface="Wingdings" pitchFamily="2" charset="2"/>
              <a:buChar char="ü"/>
              <a:tabLst/>
              <a:defRPr/>
            </a:pPr>
            <a:r>
              <a:rPr kumimoji="0" lang="pl-PL" sz="3000" b="0" i="0" u="none" strike="noStrike" kern="1200" cap="none" spc="-10" normalizeH="0" baseline="0" noProof="0" dirty="0">
                <a:ln>
                  <a:noFill/>
                </a:ln>
                <a:solidFill>
                  <a:prstClr val="white"/>
                </a:solidFill>
                <a:effectLst/>
                <a:uLnTx/>
                <a:uFillTx/>
                <a:latin typeface="Lato"/>
                <a:ea typeface="Lato Light" panose="020F0502020204030203" pitchFamily="34" charset="0"/>
                <a:cs typeface="Lato Light" panose="020F0502020204030203" pitchFamily="34" charset="0"/>
              </a:rPr>
              <a:t>Utrzymanie zadłużenia poniżej 3,0 (dług netto do EBITDA gotówkowa) z możliwością jego tymczasowego przekroczenia.</a:t>
            </a:r>
          </a:p>
        </p:txBody>
      </p:sp>
      <p:sp>
        <p:nvSpPr>
          <p:cNvPr id="20" name="Symbol zastępczy tekstu 4">
            <a:extLst>
              <a:ext uri="{FF2B5EF4-FFF2-40B4-BE49-F238E27FC236}">
                <a16:creationId xmlns:a16="http://schemas.microsoft.com/office/drawing/2014/main" id="{BE5B981B-0B2C-CF90-100E-F0DB3DA61CCD}"/>
              </a:ext>
            </a:extLst>
          </p:cNvPr>
          <p:cNvSpPr>
            <a:spLocks noGrp="1"/>
          </p:cNvSpPr>
          <p:nvPr>
            <p:ph type="body" sz="quarter" idx="10"/>
          </p:nvPr>
        </p:nvSpPr>
        <p:spPr>
          <a:xfrm>
            <a:off x="1457966" y="2616433"/>
            <a:ext cx="6781206" cy="615553"/>
          </a:xfrm>
          <a:ln>
            <a:noFill/>
          </a:ln>
        </p:spPr>
        <p:txBody>
          <a:bodyPr numCol="1"/>
          <a:lstStyle/>
          <a:p>
            <a:r>
              <a:rPr lang="pl-PL" sz="4000" dirty="0">
                <a:solidFill>
                  <a:schemeClr val="accent6"/>
                </a:solidFill>
                <a:latin typeface="+mj-lt"/>
              </a:rPr>
              <a:t>Strategia na lata 2025-2029:</a:t>
            </a:r>
            <a:endParaRPr lang="en-gb" sz="4000" dirty="0">
              <a:solidFill>
                <a:schemeClr val="accent6"/>
              </a:solidFill>
              <a:latin typeface="+mj-lt"/>
            </a:endParaRPr>
          </a:p>
        </p:txBody>
      </p:sp>
      <p:sp>
        <p:nvSpPr>
          <p:cNvPr id="4" name="Symbol zastępczy tekstu 4">
            <a:extLst>
              <a:ext uri="{FF2B5EF4-FFF2-40B4-BE49-F238E27FC236}">
                <a16:creationId xmlns:a16="http://schemas.microsoft.com/office/drawing/2014/main" id="{31C53D01-A5F2-5552-69D8-46B6968031A1}"/>
              </a:ext>
            </a:extLst>
          </p:cNvPr>
          <p:cNvSpPr txBox="1">
            <a:spLocks/>
          </p:cNvSpPr>
          <p:nvPr/>
        </p:nvSpPr>
        <p:spPr>
          <a:xfrm>
            <a:off x="12679962" y="2616434"/>
            <a:ext cx="8969829" cy="615553"/>
          </a:xfrm>
          <a:prstGeom prst="rect">
            <a:avLst/>
          </a:prstGeom>
          <a:ln>
            <a:noFill/>
          </a:ln>
        </p:spPr>
        <p:txBody>
          <a:bodyPr wrap="square" lIns="0" tIns="0" rIns="0" bIns="0" numCol="1">
            <a:spAutoFit/>
          </a:bodyPr>
          <a:lstStyle>
            <a:lvl1pPr marL="0">
              <a:defRPr sz="4500" b="0" i="0" spc="-10" baseline="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554553">
              <a:defRPr>
                <a:latin typeface="+mn-lt"/>
                <a:ea typeface="+mn-ea"/>
                <a:cs typeface="+mn-cs"/>
              </a:defRPr>
            </a:lvl2pPr>
            <a:lvl3pPr marL="1109107">
              <a:defRPr>
                <a:latin typeface="+mn-lt"/>
                <a:ea typeface="+mn-ea"/>
                <a:cs typeface="+mn-cs"/>
              </a:defRPr>
            </a:lvl3pPr>
            <a:lvl4pPr marL="1663660">
              <a:defRPr>
                <a:latin typeface="+mn-lt"/>
                <a:ea typeface="+mn-ea"/>
                <a:cs typeface="+mn-cs"/>
              </a:defRPr>
            </a:lvl4pPr>
            <a:lvl5pPr marL="2218214">
              <a:defRPr>
                <a:latin typeface="+mn-lt"/>
                <a:ea typeface="+mn-ea"/>
                <a:cs typeface="+mn-cs"/>
              </a:defRPr>
            </a:lvl5pPr>
            <a:lvl6pPr marL="2772767">
              <a:defRPr>
                <a:latin typeface="+mn-lt"/>
                <a:ea typeface="+mn-ea"/>
                <a:cs typeface="+mn-cs"/>
              </a:defRPr>
            </a:lvl6pPr>
            <a:lvl7pPr marL="3327321">
              <a:defRPr>
                <a:latin typeface="+mn-lt"/>
                <a:ea typeface="+mn-ea"/>
                <a:cs typeface="+mn-cs"/>
              </a:defRPr>
            </a:lvl7pPr>
            <a:lvl8pPr marL="3881874">
              <a:defRPr>
                <a:latin typeface="+mn-lt"/>
                <a:ea typeface="+mn-ea"/>
                <a:cs typeface="+mn-cs"/>
              </a:defRPr>
            </a:lvl8pPr>
            <a:lvl9pPr marL="4436428">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4000" b="0" i="0" u="none" strike="noStrike" kern="0" cap="none" spc="-10" normalizeH="0" baseline="0" noProof="0" dirty="0">
                <a:ln>
                  <a:noFill/>
                </a:ln>
                <a:solidFill>
                  <a:srgbClr val="003282"/>
                </a:solidFill>
                <a:effectLst/>
                <a:uLnTx/>
                <a:uFillTx/>
                <a:latin typeface="Lato"/>
                <a:ea typeface="Lato Light" panose="020F0502020204030203" pitchFamily="34" charset="0"/>
                <a:cs typeface="Lato Light" panose="020F0502020204030203" pitchFamily="34" charset="0"/>
              </a:rPr>
              <a:t>Realizacja strategii w 2025 roku:</a:t>
            </a:r>
            <a:endParaRPr kumimoji="0" lang="en-gb" sz="4000" b="0" i="0" u="none" strike="noStrike" kern="0" cap="none" spc="-10" normalizeH="0" baseline="0" noProof="0" dirty="0">
              <a:ln>
                <a:noFill/>
              </a:ln>
              <a:solidFill>
                <a:srgbClr val="003282"/>
              </a:solidFill>
              <a:effectLst/>
              <a:uLnTx/>
              <a:uFillTx/>
              <a:latin typeface="Lato"/>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62165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46E3D-F864-EAC6-99D7-CCEA9949FDD4}"/>
            </a:ext>
          </a:extLst>
        </p:cNvPr>
        <p:cNvGrpSpPr/>
        <p:nvPr/>
      </p:nvGrpSpPr>
      <p:grpSpPr>
        <a:xfrm>
          <a:off x="0" y="0"/>
          <a:ext cx="0" cy="0"/>
          <a:chOff x="0" y="0"/>
          <a:chExt cx="0" cy="0"/>
        </a:xfrm>
      </p:grpSpPr>
      <p:sp>
        <p:nvSpPr>
          <p:cNvPr id="4" name="Prostokąt 3">
            <a:extLst>
              <a:ext uri="{FF2B5EF4-FFF2-40B4-BE49-F238E27FC236}">
                <a16:creationId xmlns:a16="http://schemas.microsoft.com/office/drawing/2014/main" id="{F7A68052-E86C-F5A8-FBE2-335338557D31}"/>
              </a:ext>
            </a:extLst>
          </p:cNvPr>
          <p:cNvSpPr>
            <a:spLocks noGrp="1" noRot="1" noMove="1" noResize="1" noEditPoints="1" noAdjustHandles="1" noChangeArrowheads="1" noChangeShapeType="1"/>
          </p:cNvSpPr>
          <p:nvPr/>
        </p:nvSpPr>
        <p:spPr>
          <a:xfrm>
            <a:off x="0" y="2083980"/>
            <a:ext cx="24383999" cy="7222292"/>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pic>
        <p:nvPicPr>
          <p:cNvPr id="18" name="Obraz 17" descr="Drapacze chmur pokazywane z widoku w górę">
            <a:extLst>
              <a:ext uri="{FF2B5EF4-FFF2-40B4-BE49-F238E27FC236}">
                <a16:creationId xmlns:a16="http://schemas.microsoft.com/office/drawing/2014/main" id="{FDD4E7CD-0E7A-2412-8501-CDF60F9C7859}"/>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19" name="Prostokąt 18">
            <a:extLst>
              <a:ext uri="{FF2B5EF4-FFF2-40B4-BE49-F238E27FC236}">
                <a16:creationId xmlns:a16="http://schemas.microsoft.com/office/drawing/2014/main" id="{7BCFBD83-019E-BC1E-26FB-CDA4BB39E805}"/>
              </a:ext>
            </a:extLst>
          </p:cNvPr>
          <p:cNvSpPr/>
          <p:nvPr/>
        </p:nvSpPr>
        <p:spPr>
          <a:xfrm>
            <a:off x="0" y="-1"/>
            <a:ext cx="24384000" cy="2083981"/>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3282"/>
              </a:solidFill>
              <a:effectLst/>
              <a:uLnTx/>
              <a:uFillTx/>
              <a:latin typeface="Lato Light"/>
              <a:ea typeface="+mn-ea"/>
              <a:cs typeface="+mn-cs"/>
            </a:endParaRPr>
          </a:p>
        </p:txBody>
      </p:sp>
      <p:sp>
        <p:nvSpPr>
          <p:cNvPr id="7" name="pole tekstowe 6">
            <a:extLst>
              <a:ext uri="{FF2B5EF4-FFF2-40B4-BE49-F238E27FC236}">
                <a16:creationId xmlns:a16="http://schemas.microsoft.com/office/drawing/2014/main" id="{BDA16430-21BC-D856-5226-E2DEC79D1536}"/>
              </a:ext>
            </a:extLst>
          </p:cNvPr>
          <p:cNvSpPr txBox="1"/>
          <p:nvPr/>
        </p:nvSpPr>
        <p:spPr>
          <a:xfrm>
            <a:off x="533993" y="914994"/>
            <a:ext cx="17139684" cy="707886"/>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dirty="0">
                <a:ln>
                  <a:noFill/>
                </a:ln>
                <a:solidFill>
                  <a:srgbClr val="007DFA">
                    <a:lumMod val="20000"/>
                    <a:lumOff val="80000"/>
                  </a:srgbClr>
                </a:solidFill>
                <a:effectLst/>
                <a:uLnTx/>
                <a:uFillTx/>
                <a:latin typeface="Lato"/>
                <a:ea typeface="+mn-ea"/>
                <a:cs typeface="+mn-cs"/>
              </a:rPr>
              <a:t>Strategia na lata 2025 – 2029 – doskonałość operacyjna i inwestycyjna</a:t>
            </a:r>
          </a:p>
        </p:txBody>
      </p:sp>
      <p:pic>
        <p:nvPicPr>
          <p:cNvPr id="8" name="Grafika 7">
            <a:extLst>
              <a:ext uri="{FF2B5EF4-FFF2-40B4-BE49-F238E27FC236}">
                <a16:creationId xmlns:a16="http://schemas.microsoft.com/office/drawing/2014/main" id="{B6A32250-DD9A-573A-9A28-3735EA1F99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85086" y="491795"/>
            <a:ext cx="1364921" cy="1075833"/>
          </a:xfrm>
          <a:prstGeom prst="rect">
            <a:avLst/>
          </a:prstGeom>
        </p:spPr>
      </p:pic>
      <p:grpSp>
        <p:nvGrpSpPr>
          <p:cNvPr id="13" name="Grupa 12">
            <a:extLst>
              <a:ext uri="{FF2B5EF4-FFF2-40B4-BE49-F238E27FC236}">
                <a16:creationId xmlns:a16="http://schemas.microsoft.com/office/drawing/2014/main" id="{42F1C08D-53D2-0F3F-5346-1B5893EB1F58}"/>
              </a:ext>
            </a:extLst>
          </p:cNvPr>
          <p:cNvGrpSpPr/>
          <p:nvPr/>
        </p:nvGrpSpPr>
        <p:grpSpPr>
          <a:xfrm>
            <a:off x="1037315" y="4082948"/>
            <a:ext cx="10186734" cy="4073849"/>
            <a:chOff x="532339" y="8427616"/>
            <a:chExt cx="11233249" cy="4073849"/>
          </a:xfrm>
        </p:grpSpPr>
        <p:graphicFrame>
          <p:nvGraphicFramePr>
            <p:cNvPr id="14" name="Wykres 13">
              <a:extLst>
                <a:ext uri="{FF2B5EF4-FFF2-40B4-BE49-F238E27FC236}">
                  <a16:creationId xmlns:a16="http://schemas.microsoft.com/office/drawing/2014/main" id="{C95D4AFC-3A93-C777-FD2A-C18D1299D7BF}"/>
                </a:ext>
              </a:extLst>
            </p:cNvPr>
            <p:cNvGraphicFramePr/>
            <p:nvPr>
              <p:extLst>
                <p:ext uri="{D42A27DB-BD31-4B8C-83A1-F6EECF244321}">
                  <p14:modId xmlns:p14="http://schemas.microsoft.com/office/powerpoint/2010/main" val="4291899191"/>
                </p:ext>
              </p:extLst>
            </p:nvPr>
          </p:nvGraphicFramePr>
          <p:xfrm>
            <a:off x="532339" y="8427616"/>
            <a:ext cx="11233249" cy="4073849"/>
          </p:xfrm>
          <a:graphic>
            <a:graphicData uri="http://schemas.openxmlformats.org/drawingml/2006/chart">
              <c:chart xmlns:c="http://schemas.openxmlformats.org/drawingml/2006/chart" xmlns:r="http://schemas.openxmlformats.org/officeDocument/2006/relationships" r:id="rId6"/>
            </a:graphicData>
          </a:graphic>
        </p:graphicFrame>
        <p:cxnSp>
          <p:nvCxnSpPr>
            <p:cNvPr id="15" name="Łącznik prosty 14">
              <a:extLst>
                <a:ext uri="{FF2B5EF4-FFF2-40B4-BE49-F238E27FC236}">
                  <a16:creationId xmlns:a16="http://schemas.microsoft.com/office/drawing/2014/main" id="{FD0B76D6-DD96-244C-B22C-C2730527FF98}"/>
                </a:ext>
              </a:extLst>
            </p:cNvPr>
            <p:cNvCxnSpPr>
              <a:cxnSpLocks/>
            </p:cNvCxnSpPr>
            <p:nvPr/>
          </p:nvCxnSpPr>
          <p:spPr>
            <a:xfrm flipH="1">
              <a:off x="9260909" y="9139909"/>
              <a:ext cx="1926077" cy="408562"/>
            </a:xfrm>
            <a:prstGeom prst="line">
              <a:avLst/>
            </a:prstGeom>
            <a:ln w="44450" cap="flat" cmpd="sng" algn="ctr">
              <a:solidFill>
                <a:schemeClr val="bg2">
                  <a:lumMod val="9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9" name="Grupa 8">
            <a:extLst>
              <a:ext uri="{FF2B5EF4-FFF2-40B4-BE49-F238E27FC236}">
                <a16:creationId xmlns:a16="http://schemas.microsoft.com/office/drawing/2014/main" id="{BCDEB34C-8851-FBD6-8CDC-D9B5ABBA90FF}"/>
              </a:ext>
            </a:extLst>
          </p:cNvPr>
          <p:cNvGrpSpPr/>
          <p:nvPr/>
        </p:nvGrpSpPr>
        <p:grpSpPr>
          <a:xfrm>
            <a:off x="2683985" y="2765455"/>
            <a:ext cx="6893395" cy="936000"/>
            <a:chOff x="1178966" y="3068800"/>
            <a:chExt cx="6893395" cy="936000"/>
          </a:xfrm>
        </p:grpSpPr>
        <p:sp>
          <p:nvSpPr>
            <p:cNvPr id="16" name="Prostokąt zaokrąglony 50">
              <a:extLst>
                <a:ext uri="{FF2B5EF4-FFF2-40B4-BE49-F238E27FC236}">
                  <a16:creationId xmlns:a16="http://schemas.microsoft.com/office/drawing/2014/main" id="{F6B483D1-1D21-E9C3-E635-C492E4E18DEF}"/>
                </a:ext>
              </a:extLst>
            </p:cNvPr>
            <p:cNvSpPr/>
            <p:nvPr/>
          </p:nvSpPr>
          <p:spPr>
            <a:xfrm>
              <a:off x="1178966" y="3068800"/>
              <a:ext cx="6893395" cy="936000"/>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prstClr val="white"/>
                </a:solidFill>
                <a:effectLst/>
                <a:uLnTx/>
                <a:uFillTx/>
                <a:latin typeface="Lato Light"/>
                <a:ea typeface="+mn-ea"/>
                <a:cs typeface="+mn-cs"/>
              </a:endParaRPr>
            </a:p>
          </p:txBody>
        </p:sp>
        <p:sp>
          <p:nvSpPr>
            <p:cNvPr id="17" name="pole tekstowe 16">
              <a:extLst>
                <a:ext uri="{FF2B5EF4-FFF2-40B4-BE49-F238E27FC236}">
                  <a16:creationId xmlns:a16="http://schemas.microsoft.com/office/drawing/2014/main" id="{9E68AFC8-BE47-C976-4AA4-56474CCF8238}"/>
                </a:ext>
              </a:extLst>
            </p:cNvPr>
            <p:cNvSpPr txBox="1"/>
            <p:nvPr/>
          </p:nvSpPr>
          <p:spPr>
            <a:xfrm>
              <a:off x="2764441" y="3352134"/>
              <a:ext cx="3722445" cy="369332"/>
            </a:xfrm>
            <a:prstGeom prst="rect">
              <a:avLst/>
            </a:prstGeom>
          </p:spPr>
          <p:txBody>
            <a:bodyPr wrap="square" lIns="0" tIns="0" rIns="0" bIns="0">
              <a:spAutoFit/>
            </a:bodyPr>
            <a:lstStyle>
              <a:defPPr>
                <a:defRPr lang="pl-PL"/>
              </a:defPPr>
              <a:lvl1pPr algn="ctr" defTabSz="914400">
                <a:buClr>
                  <a:srgbClr val="18B022"/>
                </a:buClr>
                <a:buSzPct val="100000"/>
                <a:defRPr sz="3200" b="0" i="0" kern="0" baseline="0">
                  <a:solidFill>
                    <a:schemeClr val="tx1">
                      <a:lumMod val="75000"/>
                    </a:schemeClr>
                  </a:solidFill>
                  <a:latin typeface="Lato Medium"/>
                  <a:cs typeface="Lato Medium"/>
                </a:defRPr>
              </a:lvl1pPr>
              <a:lvl2pPr marL="1485900" indent="-571500">
                <a:buClr>
                  <a:srgbClr val="18B022"/>
                </a:buClr>
                <a:buFont typeface="Wingdings" pitchFamily="2" charset="2"/>
                <a:buChar char="§"/>
                <a:defRPr sz="4000">
                  <a:solidFill>
                    <a:schemeClr val="tx1">
                      <a:lumMod val="75000"/>
                      <a:lumOff val="25000"/>
                    </a:schemeClr>
                  </a:solidFill>
                </a:defRPr>
              </a:lvl2pPr>
              <a:lvl3pPr marL="1109107">
                <a:buClr>
                  <a:srgbClr val="18B022"/>
                </a:buClr>
                <a:defRPr sz="3600">
                  <a:solidFill>
                    <a:schemeClr val="tx1">
                      <a:lumMod val="75000"/>
                      <a:lumOff val="25000"/>
                    </a:schemeClr>
                  </a:solidFill>
                </a:defRPr>
              </a:lvl3pPr>
              <a:lvl4pPr marL="1663660">
                <a:buClr>
                  <a:srgbClr val="18B022"/>
                </a:buClr>
                <a:defRPr sz="3200">
                  <a:solidFill>
                    <a:schemeClr val="tx1">
                      <a:lumMod val="75000"/>
                      <a:lumOff val="25000"/>
                    </a:schemeClr>
                  </a:solidFill>
                </a:defRPr>
              </a:lvl4pPr>
              <a:lvl5pPr marL="2218214">
                <a:buClr>
                  <a:srgbClr val="18B022"/>
                </a:buClr>
                <a:defRPr sz="2800">
                  <a:solidFill>
                    <a:schemeClr val="tx1">
                      <a:lumMod val="75000"/>
                      <a:lumOff val="25000"/>
                    </a:schemeClr>
                  </a:solidFill>
                </a:defRPr>
              </a:lvl5pPr>
              <a:lvl6pPr marL="2772767">
                <a:defRPr sz="3600"/>
              </a:lvl6pPr>
              <a:lvl7pPr marL="3327321">
                <a:defRPr sz="3600"/>
              </a:lvl7pPr>
              <a:lvl8pPr marL="3881874">
                <a:defRPr sz="3600"/>
              </a:lvl8pPr>
              <a:lvl9pPr marL="4436428">
                <a:defRPr sz="3600"/>
              </a:lvl9pPr>
            </a:lstStyle>
            <a:p>
              <a:pPr marL="0" marR="0" lvl="0" indent="0" algn="ctr" defTabSz="914400" rtl="0" eaLnBrk="1" fontAlgn="auto" latinLnBrk="0" hangingPunct="1">
                <a:lnSpc>
                  <a:spcPct val="100000"/>
                </a:lnSpc>
                <a:spcBef>
                  <a:spcPts val="0"/>
                </a:spcBef>
                <a:spcAft>
                  <a:spcPts val="0"/>
                </a:spcAft>
                <a:buClr>
                  <a:srgbClr val="18B022"/>
                </a:buClr>
                <a:buSzPct val="100000"/>
                <a:buFontTx/>
                <a:buNone/>
                <a:tabLst/>
                <a:defRPr sz="2400" b="1" i="0" u="none" strike="noStrike" kern="1200" spc="0" baseline="0">
                  <a:solidFill>
                    <a:srgbClr val="19BE37">
                      <a:lumMod val="75000"/>
                    </a:srgbClr>
                  </a:solidFill>
                  <a:latin typeface="+mn-lt"/>
                  <a:ea typeface="+mn-ea"/>
                  <a:cs typeface="+mn-cs"/>
                </a:defRPr>
              </a:pPr>
              <a:r>
                <a:rPr kumimoji="0" lang="pl-PL" sz="2400" b="1" i="0" u="none" strike="noStrike" kern="1200" cap="none" spc="0" normalizeH="0" baseline="0" noProof="0" dirty="0">
                  <a:ln>
                    <a:noFill/>
                  </a:ln>
                  <a:solidFill>
                    <a:srgbClr val="003282"/>
                  </a:solidFill>
                  <a:effectLst/>
                  <a:uLnTx/>
                  <a:uFillTx/>
                  <a:latin typeface="Lato" panose="020F0502020204030203" pitchFamily="34" charset="0"/>
                  <a:ea typeface="+mn-ea"/>
                  <a:cs typeface="Lato Medium"/>
                </a:rPr>
                <a:t>Doskonałość operacyjna</a:t>
              </a:r>
            </a:p>
          </p:txBody>
        </p:sp>
      </p:grpSp>
      <p:cxnSp>
        <p:nvCxnSpPr>
          <p:cNvPr id="20" name="Łącznik prosty 19">
            <a:extLst>
              <a:ext uri="{FF2B5EF4-FFF2-40B4-BE49-F238E27FC236}">
                <a16:creationId xmlns:a16="http://schemas.microsoft.com/office/drawing/2014/main" id="{590D200F-C17B-44E2-B0F8-8E1A55C17A48}"/>
              </a:ext>
            </a:extLst>
          </p:cNvPr>
          <p:cNvCxnSpPr/>
          <p:nvPr/>
        </p:nvCxnSpPr>
        <p:spPr>
          <a:xfrm>
            <a:off x="1361000" y="6881083"/>
            <a:ext cx="1000469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Prostokąt 1">
            <a:extLst>
              <a:ext uri="{FF2B5EF4-FFF2-40B4-BE49-F238E27FC236}">
                <a16:creationId xmlns:a16="http://schemas.microsoft.com/office/drawing/2014/main" id="{CC2C08CC-A745-F06D-9D6E-9F23D1F212F4}"/>
              </a:ext>
            </a:extLst>
          </p:cNvPr>
          <p:cNvSpPr/>
          <p:nvPr/>
        </p:nvSpPr>
        <p:spPr>
          <a:xfrm>
            <a:off x="895666" y="9306272"/>
            <a:ext cx="10470032" cy="4409728"/>
          </a:xfrm>
          <a:prstGeom prst="rect">
            <a:avLst/>
          </a:prstGeom>
          <a:noFill/>
          <a:ln>
            <a:no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rtlCol="0" anchor="ctr"/>
          <a:lstStyle/>
          <a:p>
            <a:pPr marL="342900" marR="0" lvl="0" indent="-342900" algn="just" defTabSz="1104778"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pl-PL" sz="2200" b="0" i="0" u="none" strike="noStrike" kern="1200" cap="none" spc="0" normalizeH="0" baseline="0" noProof="0" dirty="0">
                <a:ln>
                  <a:noFill/>
                </a:ln>
                <a:solidFill>
                  <a:srgbClr val="000000"/>
                </a:solidFill>
                <a:effectLst/>
                <a:uLnTx/>
                <a:uFillTx/>
                <a:latin typeface="Lato"/>
                <a:ea typeface="+mn-ea"/>
                <a:cs typeface="+mn-cs"/>
              </a:rPr>
              <a:t>Przy ogłaszaniu strategii na lata 2025-2029 zarząd podał 20 letni cel dot. spłat z posiadanych wierzytelności na 30 września 2024, który wynosił 29 mld zł wobec szacunkowego </a:t>
            </a:r>
            <a:r>
              <a:rPr lang="pl-PL" sz="2200" dirty="0">
                <a:solidFill>
                  <a:srgbClr val="000000"/>
                </a:solidFill>
                <a:latin typeface="Lato"/>
              </a:rPr>
              <a:t>wpływy z pakietów wierzytelności (ERC) na poziomie 21 mld zł na ten sam moment. </a:t>
            </a:r>
          </a:p>
          <a:p>
            <a:pPr marL="342900" marR="0" lvl="0" indent="-342900" algn="just" defTabSz="1104778"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pl-PL" sz="2200" dirty="0">
                <a:solidFill>
                  <a:srgbClr val="000000"/>
                </a:solidFill>
                <a:latin typeface="Lato"/>
              </a:rPr>
              <a:t>Na koniec 2025 roku, 20 letni cel zarządu dotyczący spłat z posiadanych wierzytelności na 31 grudnia 2025 wynosi 34 mld zł wobec szacunkowego wpływy z pakietów wierzytelności (ERC) w wysokości 26 mld zł*.  </a:t>
            </a:r>
          </a:p>
          <a:p>
            <a:pPr marL="342900" marR="0" lvl="0" indent="-342900" algn="just" defTabSz="1104778"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pl-PL" sz="2200" dirty="0">
                <a:solidFill>
                  <a:srgbClr val="000000"/>
                </a:solidFill>
                <a:latin typeface="Lato"/>
              </a:rPr>
              <a:t>KRUK znalazł dodatkowy potencjał spłat, głównie na rynku polskim, i to pomimo rozpoznania w 2025 roku 497 mln zł aktualizacji prognozy wpływów oraz 225 mln zł nadwyżki wpłat. W konsekwencji różnica pomiędzy celem zarządu a ERC pozostała na podobnym poziomie (+8 mld zł), jak </a:t>
            </a:r>
            <a:r>
              <a:rPr lang="pl-PL" sz="2200">
                <a:solidFill>
                  <a:srgbClr val="000000"/>
                </a:solidFill>
                <a:latin typeface="Lato"/>
              </a:rPr>
              <a:t>rok temu.</a:t>
            </a:r>
            <a:endParaRPr lang="pl-PL" sz="2200" dirty="0">
              <a:solidFill>
                <a:srgbClr val="000000"/>
              </a:solidFill>
              <a:latin typeface="Lato"/>
            </a:endParaRPr>
          </a:p>
        </p:txBody>
      </p:sp>
      <p:grpSp>
        <p:nvGrpSpPr>
          <p:cNvPr id="10" name="Grupa 9">
            <a:extLst>
              <a:ext uri="{FF2B5EF4-FFF2-40B4-BE49-F238E27FC236}">
                <a16:creationId xmlns:a16="http://schemas.microsoft.com/office/drawing/2014/main" id="{3DE704D5-71C2-CD43-CF65-E5E4F08B49A2}"/>
              </a:ext>
            </a:extLst>
          </p:cNvPr>
          <p:cNvGrpSpPr/>
          <p:nvPr/>
        </p:nvGrpSpPr>
        <p:grpSpPr>
          <a:xfrm>
            <a:off x="14226979" y="2765455"/>
            <a:ext cx="6893395" cy="936000"/>
            <a:chOff x="1178966" y="3068800"/>
            <a:chExt cx="6893395" cy="936000"/>
          </a:xfrm>
        </p:grpSpPr>
        <p:sp>
          <p:nvSpPr>
            <p:cNvPr id="11" name="Prostokąt zaokrąglony 50">
              <a:extLst>
                <a:ext uri="{FF2B5EF4-FFF2-40B4-BE49-F238E27FC236}">
                  <a16:creationId xmlns:a16="http://schemas.microsoft.com/office/drawing/2014/main" id="{600A456F-72CD-09D2-1347-BC51513DB678}"/>
                </a:ext>
              </a:extLst>
            </p:cNvPr>
            <p:cNvSpPr/>
            <p:nvPr/>
          </p:nvSpPr>
          <p:spPr>
            <a:xfrm>
              <a:off x="1178966" y="3068800"/>
              <a:ext cx="6893395" cy="936000"/>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prstClr val="white"/>
                </a:solidFill>
                <a:effectLst/>
                <a:uLnTx/>
                <a:uFillTx/>
                <a:latin typeface="Lato Light"/>
                <a:ea typeface="+mn-ea"/>
                <a:cs typeface="+mn-cs"/>
              </a:endParaRPr>
            </a:p>
          </p:txBody>
        </p:sp>
        <p:sp>
          <p:nvSpPr>
            <p:cNvPr id="23" name="pole tekstowe 22">
              <a:extLst>
                <a:ext uri="{FF2B5EF4-FFF2-40B4-BE49-F238E27FC236}">
                  <a16:creationId xmlns:a16="http://schemas.microsoft.com/office/drawing/2014/main" id="{2B05D876-8A2F-EAA3-F869-BB4A20C23999}"/>
                </a:ext>
              </a:extLst>
            </p:cNvPr>
            <p:cNvSpPr txBox="1"/>
            <p:nvPr/>
          </p:nvSpPr>
          <p:spPr>
            <a:xfrm>
              <a:off x="2764441" y="3352134"/>
              <a:ext cx="3722445" cy="369332"/>
            </a:xfrm>
            <a:prstGeom prst="rect">
              <a:avLst/>
            </a:prstGeom>
          </p:spPr>
          <p:txBody>
            <a:bodyPr wrap="square" lIns="0" tIns="0" rIns="0" bIns="0">
              <a:spAutoFit/>
            </a:bodyPr>
            <a:lstStyle>
              <a:defPPr>
                <a:defRPr lang="pl-PL"/>
              </a:defPPr>
              <a:lvl1pPr algn="ctr" defTabSz="914400">
                <a:buClr>
                  <a:srgbClr val="18B022"/>
                </a:buClr>
                <a:buSzPct val="100000"/>
                <a:defRPr sz="3200" b="0" i="0" kern="0" baseline="0">
                  <a:solidFill>
                    <a:schemeClr val="tx1">
                      <a:lumMod val="75000"/>
                    </a:schemeClr>
                  </a:solidFill>
                  <a:latin typeface="Lato Medium"/>
                  <a:cs typeface="Lato Medium"/>
                </a:defRPr>
              </a:lvl1pPr>
              <a:lvl2pPr marL="1485900" indent="-571500">
                <a:buClr>
                  <a:srgbClr val="18B022"/>
                </a:buClr>
                <a:buFont typeface="Wingdings" pitchFamily="2" charset="2"/>
                <a:buChar char="§"/>
                <a:defRPr sz="4000">
                  <a:solidFill>
                    <a:schemeClr val="tx1">
                      <a:lumMod val="75000"/>
                      <a:lumOff val="25000"/>
                    </a:schemeClr>
                  </a:solidFill>
                </a:defRPr>
              </a:lvl2pPr>
              <a:lvl3pPr marL="1109107">
                <a:buClr>
                  <a:srgbClr val="18B022"/>
                </a:buClr>
                <a:defRPr sz="3600">
                  <a:solidFill>
                    <a:schemeClr val="tx1">
                      <a:lumMod val="75000"/>
                      <a:lumOff val="25000"/>
                    </a:schemeClr>
                  </a:solidFill>
                </a:defRPr>
              </a:lvl3pPr>
              <a:lvl4pPr marL="1663660">
                <a:buClr>
                  <a:srgbClr val="18B022"/>
                </a:buClr>
                <a:defRPr sz="3200">
                  <a:solidFill>
                    <a:schemeClr val="tx1">
                      <a:lumMod val="75000"/>
                      <a:lumOff val="25000"/>
                    </a:schemeClr>
                  </a:solidFill>
                </a:defRPr>
              </a:lvl4pPr>
              <a:lvl5pPr marL="2218214">
                <a:buClr>
                  <a:srgbClr val="18B022"/>
                </a:buClr>
                <a:defRPr sz="2800">
                  <a:solidFill>
                    <a:schemeClr val="tx1">
                      <a:lumMod val="75000"/>
                      <a:lumOff val="25000"/>
                    </a:schemeClr>
                  </a:solidFill>
                </a:defRPr>
              </a:lvl5pPr>
              <a:lvl6pPr marL="2772767">
                <a:defRPr sz="3600"/>
              </a:lvl6pPr>
              <a:lvl7pPr marL="3327321">
                <a:defRPr sz="3600"/>
              </a:lvl7pPr>
              <a:lvl8pPr marL="3881874">
                <a:defRPr sz="3600"/>
              </a:lvl8pPr>
              <a:lvl9pPr marL="4436428">
                <a:defRPr sz="3600"/>
              </a:lvl9pPr>
            </a:lstStyle>
            <a:p>
              <a:pPr marL="0" marR="0" lvl="0" indent="0" algn="ctr" defTabSz="914400" rtl="0" eaLnBrk="1" fontAlgn="auto" latinLnBrk="0" hangingPunct="1">
                <a:lnSpc>
                  <a:spcPct val="100000"/>
                </a:lnSpc>
                <a:spcBef>
                  <a:spcPts val="0"/>
                </a:spcBef>
                <a:spcAft>
                  <a:spcPts val="0"/>
                </a:spcAft>
                <a:buClr>
                  <a:srgbClr val="18B022"/>
                </a:buClr>
                <a:buSzPct val="100000"/>
                <a:buFontTx/>
                <a:buNone/>
                <a:tabLst/>
                <a:defRPr sz="2400" b="1" i="0" u="none" strike="noStrike" kern="1200" spc="0" baseline="0">
                  <a:solidFill>
                    <a:srgbClr val="19BE37">
                      <a:lumMod val="75000"/>
                    </a:srgbClr>
                  </a:solidFill>
                  <a:latin typeface="+mn-lt"/>
                  <a:ea typeface="+mn-ea"/>
                  <a:cs typeface="+mn-cs"/>
                </a:defRPr>
              </a:pPr>
              <a:r>
                <a:rPr kumimoji="0" lang="pl-PL" sz="2400" b="1" i="0" u="none" strike="noStrike" kern="1200" cap="none" spc="0" normalizeH="0" baseline="0" noProof="0" dirty="0">
                  <a:ln>
                    <a:noFill/>
                  </a:ln>
                  <a:solidFill>
                    <a:srgbClr val="003282"/>
                  </a:solidFill>
                  <a:effectLst/>
                  <a:uLnTx/>
                  <a:uFillTx/>
                  <a:latin typeface="Lato" panose="020F0502020204030203" pitchFamily="34" charset="0"/>
                  <a:ea typeface="+mn-ea"/>
                  <a:cs typeface="Lato Medium"/>
                </a:rPr>
                <a:t>Doskonałość inwestycyjna</a:t>
              </a:r>
            </a:p>
          </p:txBody>
        </p:sp>
      </p:grpSp>
      <p:sp>
        <p:nvSpPr>
          <p:cNvPr id="24" name="Nawias klamrowy otwierający 23">
            <a:extLst>
              <a:ext uri="{FF2B5EF4-FFF2-40B4-BE49-F238E27FC236}">
                <a16:creationId xmlns:a16="http://schemas.microsoft.com/office/drawing/2014/main" id="{FCF92F7A-FF7C-4560-75AA-67BF08B813C2}"/>
              </a:ext>
            </a:extLst>
          </p:cNvPr>
          <p:cNvSpPr/>
          <p:nvPr/>
        </p:nvSpPr>
        <p:spPr>
          <a:xfrm rot="16200000">
            <a:off x="17209785" y="3063728"/>
            <a:ext cx="205540" cy="8305202"/>
          </a:xfrm>
          <a:prstGeom prst="leftBrace">
            <a:avLst/>
          </a:prstGeom>
          <a:ln w="38100">
            <a:solidFill>
              <a:schemeClr val="bg2">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0000"/>
              </a:solidFill>
              <a:effectLst/>
              <a:uLnTx/>
              <a:uFillTx/>
              <a:latin typeface="Lato Light"/>
              <a:ea typeface="+mn-ea"/>
              <a:cs typeface="+mn-cs"/>
            </a:endParaRPr>
          </a:p>
        </p:txBody>
      </p:sp>
      <p:sp>
        <p:nvSpPr>
          <p:cNvPr id="25" name="pole tekstowe 24">
            <a:extLst>
              <a:ext uri="{FF2B5EF4-FFF2-40B4-BE49-F238E27FC236}">
                <a16:creationId xmlns:a16="http://schemas.microsoft.com/office/drawing/2014/main" id="{D2BE0CC9-D141-560A-8C53-EE1E25BE8418}"/>
              </a:ext>
            </a:extLst>
          </p:cNvPr>
          <p:cNvSpPr txBox="1"/>
          <p:nvPr/>
        </p:nvSpPr>
        <p:spPr>
          <a:xfrm>
            <a:off x="14322453" y="7436088"/>
            <a:ext cx="5980203" cy="430887"/>
          </a:xfrm>
          <a:prstGeom prst="rect">
            <a:avLst/>
          </a:prstGeom>
          <a:noFill/>
        </p:spPr>
        <p:txBody>
          <a:bodyPr wrap="square" rtlCol="0" anchor="ctr">
            <a:spAutoFit/>
          </a:bodyPr>
          <a:lstStyle/>
          <a:p>
            <a:pPr marL="0" marR="0" lvl="0" indent="0" algn="ctr" defTabSz="1104778" rtl="0" eaLnBrk="1" fontAlgn="auto" latinLnBrk="0" hangingPunct="1">
              <a:lnSpc>
                <a:spcPct val="100000"/>
              </a:lnSpc>
              <a:spcBef>
                <a:spcPts val="0"/>
              </a:spcBef>
              <a:spcAft>
                <a:spcPts val="0"/>
              </a:spcAft>
              <a:buClrTx/>
              <a:buSzTx/>
              <a:buFontTx/>
              <a:buNone/>
              <a:tabLst/>
              <a:defRPr/>
            </a:pPr>
            <a:r>
              <a:rPr kumimoji="0" lang="pl-PL" sz="2200" b="1" i="0" u="none" strike="noStrike" kern="1200" cap="none" spc="0" normalizeH="0" baseline="0" noProof="0" dirty="0">
                <a:ln>
                  <a:noFill/>
                </a:ln>
                <a:solidFill>
                  <a:srgbClr val="1D1D1D">
                    <a:lumMod val="75000"/>
                    <a:lumOff val="25000"/>
                  </a:srgbClr>
                </a:solidFill>
                <a:effectLst/>
                <a:uLnTx/>
                <a:uFillTx/>
                <a:latin typeface="Lato"/>
                <a:ea typeface="+mn-ea"/>
                <a:cs typeface="+mn-cs"/>
              </a:rPr>
              <a:t>19,8 mld zł dotychczasowych inwestycji</a:t>
            </a:r>
          </a:p>
        </p:txBody>
      </p:sp>
      <p:graphicFrame>
        <p:nvGraphicFramePr>
          <p:cNvPr id="26" name="Symbol zastępczy zawartości 22">
            <a:extLst>
              <a:ext uri="{FF2B5EF4-FFF2-40B4-BE49-F238E27FC236}">
                <a16:creationId xmlns:a16="http://schemas.microsoft.com/office/drawing/2014/main" id="{137BD660-9AAC-4B86-2A9F-FB7519E91023}"/>
              </a:ext>
            </a:extLst>
          </p:cNvPr>
          <p:cNvGraphicFramePr>
            <a:graphicFrameLocks/>
          </p:cNvGraphicFramePr>
          <p:nvPr>
            <p:extLst>
              <p:ext uri="{D42A27DB-BD31-4B8C-83A1-F6EECF244321}">
                <p14:modId xmlns:p14="http://schemas.microsoft.com/office/powerpoint/2010/main" val="200502374"/>
              </p:ext>
            </p:extLst>
          </p:nvPr>
        </p:nvGraphicFramePr>
        <p:xfrm>
          <a:off x="12801675" y="3957014"/>
          <a:ext cx="10004697" cy="2900986"/>
        </p:xfrm>
        <a:graphic>
          <a:graphicData uri="http://schemas.openxmlformats.org/drawingml/2006/chart">
            <c:chart xmlns:c="http://schemas.openxmlformats.org/drawingml/2006/chart" xmlns:r="http://schemas.openxmlformats.org/officeDocument/2006/relationships" r:id="rId7"/>
          </a:graphicData>
        </a:graphic>
      </p:graphicFrame>
      <p:sp>
        <p:nvSpPr>
          <p:cNvPr id="33" name="Prostokąt 32">
            <a:extLst>
              <a:ext uri="{FF2B5EF4-FFF2-40B4-BE49-F238E27FC236}">
                <a16:creationId xmlns:a16="http://schemas.microsoft.com/office/drawing/2014/main" id="{9DDD1103-C15F-C273-C7FD-E6535DE61FE8}"/>
              </a:ext>
            </a:extLst>
          </p:cNvPr>
          <p:cNvSpPr/>
          <p:nvPr/>
        </p:nvSpPr>
        <p:spPr>
          <a:xfrm>
            <a:off x="12569007" y="9306272"/>
            <a:ext cx="10470032" cy="4409728"/>
          </a:xfrm>
          <a:prstGeom prst="rect">
            <a:avLst/>
          </a:prstGeom>
          <a:noFill/>
          <a:ln>
            <a:no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rtlCol="0" anchor="ctr"/>
          <a:lstStyle/>
          <a:p>
            <a:pPr marL="342900" marR="0" lvl="0" indent="-342900" algn="just" defTabSz="1104778"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pl-PL" sz="2200" b="0" i="0" u="none" strike="noStrike" kern="1200" cap="none" spc="0" normalizeH="0" baseline="0" noProof="0" dirty="0">
                <a:ln>
                  <a:noFill/>
                </a:ln>
                <a:solidFill>
                  <a:srgbClr val="000000"/>
                </a:solidFill>
                <a:effectLst/>
                <a:uLnTx/>
                <a:uFillTx/>
                <a:latin typeface="Lato"/>
                <a:ea typeface="+mn-ea"/>
                <a:cs typeface="+mn-cs"/>
              </a:rPr>
              <a:t>Grupa KRUK w 2025 roku zainwestowała 2,2 mld zł w portfele wierzytelności o </a:t>
            </a:r>
            <a:r>
              <a:rPr lang="pl-PL" sz="2200" dirty="0">
                <a:solidFill>
                  <a:srgbClr val="000000"/>
                </a:solidFill>
                <a:latin typeface="Lato"/>
              </a:rPr>
              <a:t>nominale ponad 10 mld zł. </a:t>
            </a:r>
          </a:p>
          <a:p>
            <a:pPr marL="342900" marR="0" lvl="0" indent="-342900" algn="just" defTabSz="1104778"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pl-PL" sz="2200" dirty="0">
                <a:solidFill>
                  <a:srgbClr val="000000"/>
                </a:solidFill>
                <a:latin typeface="Lato"/>
              </a:rPr>
              <a:t>KRUK podtrzymuje cel zainwestowania 15 mld zł w horyzoncie strategii.</a:t>
            </a:r>
          </a:p>
          <a:p>
            <a:pPr marL="342900" marR="0" lvl="0" indent="-342900" algn="just" defTabSz="1104778"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pl-PL" sz="2200" dirty="0">
                <a:solidFill>
                  <a:srgbClr val="000000"/>
                </a:solidFill>
                <a:latin typeface="Lato"/>
              </a:rPr>
              <a:t>Jednocześnie, dostosowanie struktury i transformacja w Alternatywną Spółkę Inwestycyjną otworzy możliwość inwestowania w nowe rodzaje aktywów (inwestycje na poziomie ok. 0,2 mld zł w okresie Strategii).</a:t>
            </a:r>
          </a:p>
        </p:txBody>
      </p:sp>
      <p:sp>
        <p:nvSpPr>
          <p:cNvPr id="12" name="Prostokąt 11">
            <a:extLst>
              <a:ext uri="{FF2B5EF4-FFF2-40B4-BE49-F238E27FC236}">
                <a16:creationId xmlns:a16="http://schemas.microsoft.com/office/drawing/2014/main" id="{2978E1D3-7FC5-4A14-941E-6E544364DC27}"/>
              </a:ext>
            </a:extLst>
          </p:cNvPr>
          <p:cNvSpPr/>
          <p:nvPr/>
        </p:nvSpPr>
        <p:spPr>
          <a:xfrm>
            <a:off x="20850513" y="5688628"/>
            <a:ext cx="1229285" cy="10701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r>
              <a:rPr kumimoji="0" lang="pl-PL" sz="2175" b="0" i="0" u="none" strike="noStrike" kern="1200" cap="none" spc="0" normalizeH="0" baseline="0" noProof="0" dirty="0">
                <a:ln>
                  <a:noFill/>
                </a:ln>
                <a:solidFill>
                  <a:srgbClr val="000000"/>
                </a:solidFill>
                <a:effectLst/>
                <a:uLnTx/>
                <a:uFillTx/>
                <a:latin typeface="Lato Light"/>
                <a:ea typeface="+mn-ea"/>
                <a:cs typeface="+mn-cs"/>
              </a:rPr>
              <a:t>2,2</a:t>
            </a:r>
          </a:p>
        </p:txBody>
      </p:sp>
      <p:sp>
        <p:nvSpPr>
          <p:cNvPr id="3" name="pole tekstowe 2">
            <a:extLst>
              <a:ext uri="{FF2B5EF4-FFF2-40B4-BE49-F238E27FC236}">
                <a16:creationId xmlns:a16="http://schemas.microsoft.com/office/drawing/2014/main" id="{369C195F-44BD-552E-70F8-95768305147B}"/>
              </a:ext>
            </a:extLst>
          </p:cNvPr>
          <p:cNvSpPr txBox="1"/>
          <p:nvPr/>
        </p:nvSpPr>
        <p:spPr>
          <a:xfrm>
            <a:off x="493841" y="3875773"/>
            <a:ext cx="2167574" cy="427040"/>
          </a:xfrm>
          <a:prstGeom prst="rect">
            <a:avLst/>
          </a:prstGeom>
          <a:noFill/>
        </p:spPr>
        <p:txBody>
          <a:bodyPr wrap="square" rtlCol="0">
            <a:spAutoFit/>
          </a:bodyPr>
          <a:lstStyle/>
          <a:p>
            <a:pPr algn="ctr"/>
            <a:r>
              <a:rPr lang="pl-PL" dirty="0"/>
              <a:t>(mld zł)</a:t>
            </a:r>
          </a:p>
        </p:txBody>
      </p:sp>
      <p:sp>
        <p:nvSpPr>
          <p:cNvPr id="5" name="pole tekstowe 4">
            <a:extLst>
              <a:ext uri="{FF2B5EF4-FFF2-40B4-BE49-F238E27FC236}">
                <a16:creationId xmlns:a16="http://schemas.microsoft.com/office/drawing/2014/main" id="{63ED21EC-D1D9-08A9-18FE-449FEF096550}"/>
              </a:ext>
            </a:extLst>
          </p:cNvPr>
          <p:cNvSpPr txBox="1"/>
          <p:nvPr/>
        </p:nvSpPr>
        <p:spPr>
          <a:xfrm>
            <a:off x="12569007" y="3875773"/>
            <a:ext cx="2167574" cy="427040"/>
          </a:xfrm>
          <a:prstGeom prst="rect">
            <a:avLst/>
          </a:prstGeom>
          <a:noFill/>
        </p:spPr>
        <p:txBody>
          <a:bodyPr wrap="square" rtlCol="0">
            <a:spAutoFit/>
          </a:bodyPr>
          <a:lstStyle/>
          <a:p>
            <a:pPr algn="ctr"/>
            <a:r>
              <a:rPr lang="pl-PL" dirty="0"/>
              <a:t>(mld zł)</a:t>
            </a:r>
          </a:p>
        </p:txBody>
      </p:sp>
    </p:spTree>
    <p:extLst>
      <p:ext uri="{BB962C8B-B14F-4D97-AF65-F5344CB8AC3E}">
        <p14:creationId xmlns:p14="http://schemas.microsoft.com/office/powerpoint/2010/main" val="4243151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Obraz 17" descr="Drapacze chmur pokazywane z widoku w górę">
            <a:extLst>
              <a:ext uri="{FF2B5EF4-FFF2-40B4-BE49-F238E27FC236}">
                <a16:creationId xmlns:a16="http://schemas.microsoft.com/office/drawing/2014/main" id="{68E8186F-BFAB-4889-F940-98EDE21E2000}"/>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19" name="Prostokąt 18">
            <a:extLst>
              <a:ext uri="{FF2B5EF4-FFF2-40B4-BE49-F238E27FC236}">
                <a16:creationId xmlns:a16="http://schemas.microsoft.com/office/drawing/2014/main" id="{B70BF9EA-FE0D-7F48-DE22-A2C3DD3C68F2}"/>
              </a:ext>
            </a:extLst>
          </p:cNvPr>
          <p:cNvSpPr/>
          <p:nvPr/>
        </p:nvSpPr>
        <p:spPr>
          <a:xfrm>
            <a:off x="0" y="-1"/>
            <a:ext cx="24384000" cy="2083981"/>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3282"/>
              </a:solidFill>
              <a:effectLst/>
              <a:uLnTx/>
              <a:uFillTx/>
              <a:latin typeface="Lato Light"/>
              <a:ea typeface="+mn-ea"/>
              <a:cs typeface="+mn-cs"/>
            </a:endParaRPr>
          </a:p>
        </p:txBody>
      </p:sp>
      <p:sp>
        <p:nvSpPr>
          <p:cNvPr id="7" name="pole tekstowe 6">
            <a:extLst>
              <a:ext uri="{FF2B5EF4-FFF2-40B4-BE49-F238E27FC236}">
                <a16:creationId xmlns:a16="http://schemas.microsoft.com/office/drawing/2014/main" id="{36D4305F-2402-97E3-DE0E-0A2AEC8B0E3F}"/>
              </a:ext>
            </a:extLst>
          </p:cNvPr>
          <p:cNvSpPr txBox="1"/>
          <p:nvPr/>
        </p:nvSpPr>
        <p:spPr>
          <a:xfrm>
            <a:off x="533992" y="914994"/>
            <a:ext cx="22654253" cy="707886"/>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dirty="0">
                <a:ln>
                  <a:noFill/>
                </a:ln>
                <a:solidFill>
                  <a:srgbClr val="007DFA">
                    <a:lumMod val="20000"/>
                    <a:lumOff val="80000"/>
                  </a:srgbClr>
                </a:solidFill>
                <a:effectLst/>
                <a:uLnTx/>
                <a:uFillTx/>
                <a:latin typeface="Lato"/>
                <a:ea typeface="+mn-ea"/>
                <a:cs typeface="+mn-cs"/>
              </a:rPr>
              <a:t>Strategia na lata 2025 – 2029: transformacja cyfrowa - analityka i technologia (New Horizon)</a:t>
            </a:r>
          </a:p>
        </p:txBody>
      </p:sp>
      <p:pic>
        <p:nvPicPr>
          <p:cNvPr id="8" name="Grafika 7">
            <a:extLst>
              <a:ext uri="{FF2B5EF4-FFF2-40B4-BE49-F238E27FC236}">
                <a16:creationId xmlns:a16="http://schemas.microsoft.com/office/drawing/2014/main" id="{8D6E23B3-21D6-C717-8122-92CEA08AA2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85086" y="491795"/>
            <a:ext cx="1364921" cy="1075833"/>
          </a:xfrm>
          <a:prstGeom prst="rect">
            <a:avLst/>
          </a:prstGeom>
        </p:spPr>
      </p:pic>
      <p:sp>
        <p:nvSpPr>
          <p:cNvPr id="2" name="Prostokąt 1">
            <a:extLst>
              <a:ext uri="{FF2B5EF4-FFF2-40B4-BE49-F238E27FC236}">
                <a16:creationId xmlns:a16="http://schemas.microsoft.com/office/drawing/2014/main" id="{8A3C2FDA-1994-BA8A-93EF-FA0958FFDFFB}"/>
              </a:ext>
            </a:extLst>
          </p:cNvPr>
          <p:cNvSpPr>
            <a:spLocks/>
          </p:cNvSpPr>
          <p:nvPr/>
        </p:nvSpPr>
        <p:spPr>
          <a:xfrm>
            <a:off x="14983" y="2083980"/>
            <a:ext cx="24744155" cy="1498328"/>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1104778" rtl="0" eaLnBrk="1" fontAlgn="auto" latinLnBrk="0" hangingPunct="1">
              <a:lnSpc>
                <a:spcPct val="150000"/>
              </a:lnSpc>
              <a:spcBef>
                <a:spcPts val="600"/>
              </a:spcBef>
              <a:spcAft>
                <a:spcPts val="0"/>
              </a:spcAft>
              <a:buClrTx/>
              <a:buSzTx/>
              <a:buFontTx/>
              <a:buNone/>
              <a:tabLst/>
              <a:defRPr/>
            </a:pPr>
            <a:endParaRPr kumimoji="0" lang="pl-PL" sz="2400" b="0" i="0" u="none" strike="noStrike" kern="1200" cap="none" spc="0" normalizeH="0" baseline="0" noProof="0" dirty="0">
              <a:ln>
                <a:solidFill>
                  <a:prstClr val="white"/>
                </a:solidFill>
              </a:ln>
              <a:solidFill>
                <a:prstClr val="white"/>
              </a:solidFill>
              <a:effectLst/>
              <a:uLnTx/>
              <a:uFillTx/>
              <a:latin typeface="Lato Light"/>
              <a:ea typeface="+mn-ea"/>
              <a:cs typeface="+mn-cs"/>
            </a:endParaRPr>
          </a:p>
        </p:txBody>
      </p:sp>
      <p:sp>
        <p:nvSpPr>
          <p:cNvPr id="17" name="pole tekstowe 16">
            <a:extLst>
              <a:ext uri="{FF2B5EF4-FFF2-40B4-BE49-F238E27FC236}">
                <a16:creationId xmlns:a16="http://schemas.microsoft.com/office/drawing/2014/main" id="{28F5E8CE-5E82-4FE1-600F-561DA2A3AFE4}"/>
              </a:ext>
            </a:extLst>
          </p:cNvPr>
          <p:cNvSpPr txBox="1"/>
          <p:nvPr/>
        </p:nvSpPr>
        <p:spPr>
          <a:xfrm>
            <a:off x="262036" y="4263596"/>
            <a:ext cx="7380000" cy="8617744"/>
          </a:xfrm>
          <a:prstGeom prst="rect">
            <a:avLst/>
          </a:prstGeom>
          <a:noFill/>
        </p:spPr>
        <p:txBody>
          <a:bodyPr wrap="square" lIns="91440" tIns="45720" rIns="91440" bIns="45720" rtlCol="0" anchor="t">
            <a:spAutoFit/>
          </a:bodyPr>
          <a:lstStyle/>
          <a:p>
            <a:pPr marL="342900" lvl="0" indent="-342900">
              <a:spcBef>
                <a:spcPts val="600"/>
              </a:spcBef>
              <a:buFont typeface="Arial" panose="020B0604020202020204" pitchFamily="34" charset="0"/>
              <a:buChar char="•"/>
            </a:pPr>
            <a:r>
              <a:rPr lang="pl-PL" sz="2400" b="1" dirty="0">
                <a:latin typeface="+mj-lt"/>
              </a:rPr>
              <a:t>Docelowy model operacyjny i architektura technologiczna Grupy</a:t>
            </a:r>
          </a:p>
          <a:p>
            <a:pPr lvl="1">
              <a:spcBef>
                <a:spcPts val="600"/>
              </a:spcBef>
            </a:pPr>
            <a:r>
              <a:rPr lang="pl-PL" sz="2400" dirty="0">
                <a:latin typeface="+mj-lt"/>
              </a:rPr>
              <a:t>KRUK określił docelową architekturę obejmującą nowy </a:t>
            </a:r>
            <a:r>
              <a:rPr lang="pl-PL" sz="2400" dirty="0" err="1">
                <a:latin typeface="+mj-lt"/>
              </a:rPr>
              <a:t>core</a:t>
            </a:r>
            <a:r>
              <a:rPr lang="pl-PL" sz="2400" dirty="0">
                <a:latin typeface="+mj-lt"/>
              </a:rPr>
              <a:t> operacyjny, platformę danych, </a:t>
            </a:r>
            <a:r>
              <a:rPr lang="pl-PL" sz="2400" dirty="0" err="1">
                <a:latin typeface="+mj-lt"/>
              </a:rPr>
              <a:t>workflow</a:t>
            </a:r>
            <a:r>
              <a:rPr lang="pl-PL" sz="2400" dirty="0">
                <a:latin typeface="+mj-lt"/>
              </a:rPr>
              <a:t> oraz automatyzację procesów, stanowiącą fundament dalszego wzrostu i efektywności Grupy.</a:t>
            </a:r>
          </a:p>
          <a:p>
            <a:pPr lvl="0">
              <a:spcBef>
                <a:spcPts val="600"/>
              </a:spcBef>
            </a:pPr>
            <a:endParaRPr lang="pl-PL" sz="2400" dirty="0">
              <a:latin typeface="+mj-lt"/>
            </a:endParaRPr>
          </a:p>
          <a:p>
            <a:pPr marL="342900" indent="-342900">
              <a:spcBef>
                <a:spcPts val="600"/>
              </a:spcBef>
              <a:buFont typeface="Arial" panose="020B0604020202020204" pitchFamily="34" charset="0"/>
              <a:buChar char="•"/>
            </a:pPr>
            <a:r>
              <a:rPr lang="pl-PL" sz="2400" b="1" dirty="0" err="1">
                <a:latin typeface="+mj-lt"/>
              </a:rPr>
              <a:t>Core</a:t>
            </a:r>
            <a:r>
              <a:rPr lang="pl-PL" sz="2400" b="1" dirty="0">
                <a:latin typeface="+mj-lt"/>
              </a:rPr>
              <a:t> system</a:t>
            </a:r>
          </a:p>
          <a:p>
            <a:pPr lvl="1">
              <a:spcBef>
                <a:spcPts val="600"/>
              </a:spcBef>
            </a:pPr>
            <a:r>
              <a:rPr lang="pl-PL" sz="2400" dirty="0">
                <a:latin typeface="+mj-lt"/>
              </a:rPr>
              <a:t>KRUK utworzył system </a:t>
            </a:r>
            <a:r>
              <a:rPr lang="pl-PL" sz="2400" dirty="0" err="1">
                <a:latin typeface="+mj-lt"/>
              </a:rPr>
              <a:t>core'owy</a:t>
            </a:r>
            <a:r>
              <a:rPr lang="pl-PL" sz="2400" dirty="0">
                <a:latin typeface="+mj-lt"/>
              </a:rPr>
              <a:t> na potrzeby MVP i kontynuuje prace nad dalszym zakresem.</a:t>
            </a:r>
          </a:p>
          <a:p>
            <a:pPr lvl="1">
              <a:spcBef>
                <a:spcPts val="600"/>
              </a:spcBef>
            </a:pPr>
            <a:endParaRPr lang="pl-PL" sz="2400" dirty="0">
              <a:latin typeface="+mj-lt"/>
            </a:endParaRPr>
          </a:p>
          <a:p>
            <a:pPr marL="342900" indent="-342900">
              <a:spcBef>
                <a:spcPts val="600"/>
              </a:spcBef>
              <a:buFont typeface="Arial" panose="020B0604020202020204" pitchFamily="34" charset="0"/>
              <a:buChar char="•"/>
            </a:pPr>
            <a:r>
              <a:rPr lang="pl-PL" sz="2400" b="1" dirty="0">
                <a:latin typeface="+mj-lt"/>
              </a:rPr>
              <a:t>Uproszczenie i standaryzacja krajobrazu systemowego</a:t>
            </a:r>
          </a:p>
          <a:p>
            <a:pPr lvl="1">
              <a:spcBef>
                <a:spcPts val="600"/>
              </a:spcBef>
            </a:pPr>
            <a:r>
              <a:rPr lang="pl-PL" sz="2400">
                <a:latin typeface="+mj-lt"/>
              </a:rPr>
              <a:t>KRUK </a:t>
            </a:r>
            <a:r>
              <a:rPr lang="pl-PL" sz="2400" dirty="0">
                <a:latin typeface="+mj-lt"/>
              </a:rPr>
              <a:t>wprowadził jednolite standardy architektoniczne oraz rozpoczął redukcję złożoności krajobrazu aplikacyjnego, zwiększając skalowalność i bezpieczeństwo rozwiązań IT.</a:t>
            </a:r>
          </a:p>
          <a:p>
            <a:pPr lvl="2">
              <a:spcBef>
                <a:spcPts val="600"/>
              </a:spcBef>
            </a:pPr>
            <a:r>
              <a:rPr lang="pl-PL" sz="2400" dirty="0">
                <a:latin typeface="+mj-lt"/>
              </a:rPr>
              <a:t> </a:t>
            </a:r>
          </a:p>
          <a:p>
            <a:pPr lvl="0">
              <a:spcBef>
                <a:spcPts val="600"/>
              </a:spcBef>
            </a:pPr>
            <a:endParaRPr lang="pl-PL" sz="2400" dirty="0">
              <a:latin typeface="+mj-lt"/>
            </a:endParaRPr>
          </a:p>
          <a:p>
            <a:pPr marL="342900" lvl="0" indent="-342900">
              <a:spcBef>
                <a:spcPts val="600"/>
              </a:spcBef>
              <a:buFont typeface="Arial" panose="020B0604020202020204" pitchFamily="34" charset="0"/>
              <a:buChar char="•"/>
            </a:pPr>
            <a:endParaRPr lang="pl-PL" sz="2400" b="1" dirty="0">
              <a:latin typeface="+mj-lt"/>
            </a:endParaRPr>
          </a:p>
        </p:txBody>
      </p:sp>
      <p:sp>
        <p:nvSpPr>
          <p:cNvPr id="13" name="TextBox 12">
            <a:extLst>
              <a:ext uri="{FF2B5EF4-FFF2-40B4-BE49-F238E27FC236}">
                <a16:creationId xmlns:a16="http://schemas.microsoft.com/office/drawing/2014/main" id="{AF7FFC53-9CFF-A9C7-CBE8-4009EF637E68}"/>
              </a:ext>
            </a:extLst>
          </p:cNvPr>
          <p:cNvSpPr txBox="1"/>
          <p:nvPr/>
        </p:nvSpPr>
        <p:spPr>
          <a:xfrm>
            <a:off x="23759417" y="13172618"/>
            <a:ext cx="6096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Lato Light"/>
                <a:ea typeface="Lato Light"/>
                <a:cs typeface="Lato Light"/>
              </a:rPr>
              <a:t>18</a:t>
            </a:r>
          </a:p>
        </p:txBody>
      </p:sp>
      <p:grpSp>
        <p:nvGrpSpPr>
          <p:cNvPr id="11" name="Grupa 10">
            <a:extLst>
              <a:ext uri="{FF2B5EF4-FFF2-40B4-BE49-F238E27FC236}">
                <a16:creationId xmlns:a16="http://schemas.microsoft.com/office/drawing/2014/main" id="{7DF7E360-7F9F-E406-6F12-FCEEB31BC1C6}"/>
              </a:ext>
            </a:extLst>
          </p:cNvPr>
          <p:cNvGrpSpPr/>
          <p:nvPr/>
        </p:nvGrpSpPr>
        <p:grpSpPr>
          <a:xfrm>
            <a:off x="3137104" y="2259139"/>
            <a:ext cx="18109792" cy="1231887"/>
            <a:chOff x="3660896" y="2083980"/>
            <a:chExt cx="18109792" cy="1231887"/>
          </a:xfrm>
        </p:grpSpPr>
        <p:pic>
          <p:nvPicPr>
            <p:cNvPr id="16" name="Obraz 15" descr="Obraz zawierający Grafika, projekt graficzny, Czcionka, tekst&#10;&#10;Opis wygenerowany automatycznie">
              <a:extLst>
                <a:ext uri="{FF2B5EF4-FFF2-40B4-BE49-F238E27FC236}">
                  <a16:creationId xmlns:a16="http://schemas.microsoft.com/office/drawing/2014/main" id="{456E6EB1-9CB2-1BFF-730C-3A2177EE4937}"/>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660896" y="2083980"/>
              <a:ext cx="5620484" cy="1231887"/>
            </a:xfrm>
            <a:prstGeom prst="rect">
              <a:avLst/>
            </a:prstGeom>
          </p:spPr>
        </p:pic>
        <p:sp>
          <p:nvSpPr>
            <p:cNvPr id="3" name="pole tekstowe 2">
              <a:extLst>
                <a:ext uri="{FF2B5EF4-FFF2-40B4-BE49-F238E27FC236}">
                  <a16:creationId xmlns:a16="http://schemas.microsoft.com/office/drawing/2014/main" id="{CABCE04F-4588-E3AB-6D6B-D00AE605104C}"/>
                </a:ext>
              </a:extLst>
            </p:cNvPr>
            <p:cNvSpPr txBox="1"/>
            <p:nvPr/>
          </p:nvSpPr>
          <p:spPr>
            <a:xfrm>
              <a:off x="9296364" y="2153620"/>
              <a:ext cx="12474324" cy="1092607"/>
            </a:xfrm>
            <a:prstGeom prst="rect">
              <a:avLst/>
            </a:prstGeom>
            <a:noFill/>
          </p:spPr>
          <p:txBody>
            <a:bodyPr wrap="square" lIns="91440" tIns="45720" rIns="91440" bIns="45720" rtlCol="0" anchor="ctr">
              <a:spAutoFit/>
            </a:bodyPr>
            <a:lstStyle/>
            <a:p>
              <a:pPr lvl="0" algn="ctr">
                <a:lnSpc>
                  <a:spcPts val="2600"/>
                </a:lnSpc>
                <a:spcBef>
                  <a:spcPts val="600"/>
                </a:spcBef>
                <a:defRPr/>
              </a:pPr>
              <a:r>
                <a:rPr lang="pl-PL" sz="2400" dirty="0">
                  <a:latin typeface="+mj-lt"/>
                </a:rPr>
                <a:t>KRUK w 2025 roku realizował transformację cyfrową zgodnie z przyjętym planem. </a:t>
              </a:r>
              <a:br>
                <a:rPr lang="pl-PL" sz="2400" dirty="0">
                  <a:latin typeface="+mj-lt"/>
                </a:rPr>
              </a:br>
              <a:r>
                <a:rPr lang="pl-PL" sz="2400" dirty="0">
                  <a:latin typeface="+mj-lt"/>
                </a:rPr>
                <a:t>W ramach </a:t>
              </a:r>
              <a:r>
                <a:rPr lang="pl-PL" sz="2400" b="1" dirty="0">
                  <a:latin typeface="+mj-lt"/>
                </a:rPr>
                <a:t>„New Horizon” </a:t>
              </a:r>
              <a:r>
                <a:rPr lang="pl-PL" sz="2400" dirty="0">
                  <a:latin typeface="+mj-lt"/>
                </a:rPr>
                <a:t>(utworzenie nowego ekosystemu analityczno-technologicznego) Grupa podjęła szereg działań opisanych poniżej:</a:t>
              </a:r>
              <a:endParaRPr kumimoji="0" lang="pl-PL" sz="2400" b="0" i="0" u="none" strike="noStrike" kern="1200" cap="none" spc="0" normalizeH="0" baseline="0" noProof="0" dirty="0">
                <a:ln>
                  <a:noFill/>
                </a:ln>
                <a:solidFill>
                  <a:srgbClr val="000000"/>
                </a:solidFill>
                <a:effectLst/>
                <a:uLnTx/>
                <a:uFillTx/>
                <a:latin typeface="+mj-lt"/>
                <a:ea typeface="+mn-ea"/>
                <a:cs typeface="+mn-cs"/>
              </a:endParaRPr>
            </a:p>
          </p:txBody>
        </p:sp>
      </p:grpSp>
      <p:sp>
        <p:nvSpPr>
          <p:cNvPr id="9" name="pole tekstowe 8">
            <a:extLst>
              <a:ext uri="{FF2B5EF4-FFF2-40B4-BE49-F238E27FC236}">
                <a16:creationId xmlns:a16="http://schemas.microsoft.com/office/drawing/2014/main" id="{2CC9D61D-7A60-5B7E-780E-367E672A6CAC}"/>
              </a:ext>
            </a:extLst>
          </p:cNvPr>
          <p:cNvSpPr txBox="1"/>
          <p:nvPr/>
        </p:nvSpPr>
        <p:spPr>
          <a:xfrm>
            <a:off x="8366022" y="4263596"/>
            <a:ext cx="7380000" cy="8586966"/>
          </a:xfrm>
          <a:prstGeom prst="rect">
            <a:avLst/>
          </a:prstGeom>
          <a:noFill/>
        </p:spPr>
        <p:txBody>
          <a:bodyPr wrap="square" lIns="91440" tIns="45720" rIns="91440" bIns="45720" rtlCol="0" anchor="t">
            <a:spAutoFit/>
          </a:bodyPr>
          <a:lstStyle/>
          <a:p>
            <a:pPr marL="342900" lvl="0" indent="-342900">
              <a:buFont typeface="Arial" panose="020B0604020202020204" pitchFamily="34" charset="0"/>
              <a:buChar char="•"/>
            </a:pPr>
            <a:r>
              <a:rPr lang="pl-PL" sz="2400" b="1" dirty="0">
                <a:latin typeface="+mj-lt"/>
              </a:rPr>
              <a:t>MVP nowego systemu operacyjnego dla rynków</a:t>
            </a:r>
          </a:p>
          <a:p>
            <a:pPr lvl="1"/>
            <a:r>
              <a:rPr lang="pl-PL" sz="2400" dirty="0">
                <a:latin typeface="+mj-lt"/>
              </a:rPr>
              <a:t>Grupa </a:t>
            </a:r>
            <a:r>
              <a:rPr lang="pl-PL" sz="2400" dirty="0" err="1">
                <a:latin typeface="+mj-lt"/>
              </a:rPr>
              <a:t>zdefiniowałą</a:t>
            </a:r>
            <a:r>
              <a:rPr lang="pl-PL" sz="2400" dirty="0">
                <a:latin typeface="+mj-lt"/>
              </a:rPr>
              <a:t> i zatwierdziła zakres MVP nowego systemu operacyjnego, przewidzianego do wdrożenia etapowego w Polsce, Włoszech i Rumunii, umożliwiającego bezpieczne testowanie rozwiązań i stopniowe rozszerzanie funkcjonalności. KRUK zaplanował wdrożenie w Hiszpanii w końcowym etapie.</a:t>
            </a:r>
          </a:p>
          <a:p>
            <a:pPr marL="342900" lvl="0" indent="-342900">
              <a:buFont typeface="Arial" panose="020B0604020202020204" pitchFamily="34" charset="0"/>
              <a:buChar char="•"/>
            </a:pPr>
            <a:endParaRPr lang="pl-PL" sz="2400" b="1" dirty="0">
              <a:latin typeface="+mj-lt"/>
            </a:endParaRPr>
          </a:p>
          <a:p>
            <a:pPr marL="342900" lvl="0" indent="-342900">
              <a:buFont typeface="Arial" panose="020B0604020202020204" pitchFamily="34" charset="0"/>
              <a:buChar char="•"/>
            </a:pPr>
            <a:r>
              <a:rPr lang="pl-PL" sz="2400" b="1" dirty="0">
                <a:latin typeface="+mj-lt"/>
              </a:rPr>
              <a:t>Przygotowanie do migracji z systemów </a:t>
            </a:r>
            <a:r>
              <a:rPr lang="pl-PL" sz="2400" b="1" dirty="0" err="1">
                <a:latin typeface="+mj-lt"/>
              </a:rPr>
              <a:t>legacy</a:t>
            </a:r>
            <a:endParaRPr lang="pl-PL" sz="2400" b="1" dirty="0">
              <a:latin typeface="+mj-lt"/>
            </a:endParaRPr>
          </a:p>
          <a:p>
            <a:pPr lvl="1"/>
            <a:r>
              <a:rPr lang="pl-PL" sz="2400" dirty="0">
                <a:latin typeface="+mj-lt"/>
              </a:rPr>
              <a:t>KRUK opracował podejście do migracji danych i procesów z dotychczasowych systemów do nowej platformy, z zachowaniem ciągłości operacyjnej i kontroli ryzyk.</a:t>
            </a:r>
          </a:p>
          <a:p>
            <a:pPr lvl="1"/>
            <a:endParaRPr lang="pl-PL" sz="2400" dirty="0">
              <a:latin typeface="+mj-lt"/>
            </a:endParaRPr>
          </a:p>
          <a:p>
            <a:pPr indent="-342900">
              <a:buFont typeface="Arial" panose="020B0604020202020204" pitchFamily="34" charset="0"/>
              <a:buChar char="•"/>
            </a:pPr>
            <a:r>
              <a:rPr lang="pl-PL" sz="2400" b="1" dirty="0">
                <a:latin typeface="+mj-lt"/>
              </a:rPr>
              <a:t>Rozszerzenie programu na rynki</a:t>
            </a:r>
          </a:p>
          <a:p>
            <a:pPr lvl="1"/>
            <a:r>
              <a:rPr lang="pl-PL" sz="2400" dirty="0">
                <a:latin typeface="+mj-lt"/>
              </a:rPr>
              <a:t>Grupa rozpoczęła </a:t>
            </a:r>
            <a:r>
              <a:rPr lang="pl-PL" sz="2400" dirty="0" err="1">
                <a:latin typeface="+mj-lt"/>
              </a:rPr>
              <a:t>onboarding</a:t>
            </a:r>
            <a:r>
              <a:rPr lang="pl-PL" sz="2400" dirty="0">
                <a:latin typeface="+mj-lt"/>
              </a:rPr>
              <a:t> wybranych rynków zagranicznych, przygotowując lokalne zespoły do wdrażania rozwiązań New Horizon w kolejnych fazach programu.</a:t>
            </a:r>
          </a:p>
          <a:p>
            <a:pPr lvl="1"/>
            <a:endParaRPr lang="pl-PL" sz="2400" dirty="0">
              <a:latin typeface="+mj-lt"/>
            </a:endParaRPr>
          </a:p>
          <a:p>
            <a:pPr lvl="1" indent="-342900">
              <a:buFont typeface="Arial" panose="020B0604020202020204" pitchFamily="34" charset="0"/>
              <a:buChar char="•"/>
            </a:pPr>
            <a:endParaRPr lang="pl-PL" sz="2400" dirty="0">
              <a:latin typeface="+mj-lt"/>
            </a:endParaRPr>
          </a:p>
          <a:p>
            <a:pPr lvl="0"/>
            <a:endParaRPr lang="pl-PL" sz="2400" dirty="0">
              <a:latin typeface="+mj-lt"/>
            </a:endParaRPr>
          </a:p>
        </p:txBody>
      </p:sp>
      <p:sp>
        <p:nvSpPr>
          <p:cNvPr id="10" name="pole tekstowe 9">
            <a:extLst>
              <a:ext uri="{FF2B5EF4-FFF2-40B4-BE49-F238E27FC236}">
                <a16:creationId xmlns:a16="http://schemas.microsoft.com/office/drawing/2014/main" id="{AE74A34B-21BD-3991-3957-359055EE22ED}"/>
              </a:ext>
            </a:extLst>
          </p:cNvPr>
          <p:cNvSpPr txBox="1"/>
          <p:nvPr/>
        </p:nvSpPr>
        <p:spPr>
          <a:xfrm>
            <a:off x="16470007" y="4263596"/>
            <a:ext cx="7380000" cy="7340471"/>
          </a:xfrm>
          <a:prstGeom prst="rect">
            <a:avLst/>
          </a:prstGeom>
          <a:noFill/>
        </p:spPr>
        <p:txBody>
          <a:bodyPr wrap="square" lIns="91440" tIns="45720" rIns="91440" bIns="45720" rtlCol="0" anchor="t">
            <a:spAutoFit/>
          </a:bodyPr>
          <a:lstStyle/>
          <a:p>
            <a:pPr marL="342900" lvl="0" indent="-342900">
              <a:buFont typeface="Arial" panose="020B0604020202020204" pitchFamily="34" charset="0"/>
              <a:buChar char="•"/>
            </a:pPr>
            <a:r>
              <a:rPr lang="pl-PL" sz="2400" b="1" dirty="0">
                <a:latin typeface="+mj-lt"/>
              </a:rPr>
              <a:t>Rozwój platformy danych i zaawansowanej analityki</a:t>
            </a:r>
            <a:br>
              <a:rPr lang="pl-PL" sz="2400" dirty="0">
                <a:latin typeface="+mj-lt"/>
              </a:rPr>
            </a:br>
            <a:r>
              <a:rPr lang="pl-PL" sz="2400" dirty="0">
                <a:latin typeface="+mj-lt"/>
              </a:rPr>
              <a:t>Centralna platforma danych, wspierająca automatyzację procesów, analitykę decyzyjną oraz dalsze wykorzystanie rozwiązań opartych na AI jest intensywnie rozwijana przez Grupę.</a:t>
            </a:r>
          </a:p>
          <a:p>
            <a:pPr marL="342900" lvl="0" indent="-342900">
              <a:buFont typeface="Arial" panose="020B0604020202020204" pitchFamily="34" charset="0"/>
              <a:buChar char="•"/>
            </a:pPr>
            <a:endParaRPr lang="pl-PL" sz="2400" b="1" dirty="0">
              <a:latin typeface="+mj-lt"/>
            </a:endParaRPr>
          </a:p>
          <a:p>
            <a:pPr marL="342900" lvl="0" indent="-342900">
              <a:buFont typeface="Arial" panose="020B0604020202020204" pitchFamily="34" charset="0"/>
              <a:buChar char="•"/>
            </a:pPr>
            <a:endParaRPr lang="pl-PL" sz="2400" dirty="0">
              <a:latin typeface="+mj-lt"/>
            </a:endParaRPr>
          </a:p>
          <a:p>
            <a:pPr marL="342900" lvl="0" indent="-342900">
              <a:spcBef>
                <a:spcPts val="600"/>
              </a:spcBef>
              <a:buFont typeface="Arial" panose="020B0604020202020204" pitchFamily="34" charset="0"/>
              <a:buChar char="•"/>
            </a:pPr>
            <a:r>
              <a:rPr lang="pl-PL" sz="2400" b="1" dirty="0">
                <a:latin typeface="+mj-lt"/>
              </a:rPr>
              <a:t>Rozwój </a:t>
            </a:r>
            <a:r>
              <a:rPr lang="pl-PL" sz="2400" b="1" dirty="0" err="1">
                <a:latin typeface="+mj-lt"/>
              </a:rPr>
              <a:t>Customer</a:t>
            </a:r>
            <a:r>
              <a:rPr lang="pl-PL" sz="2400" b="1" dirty="0">
                <a:latin typeface="+mj-lt"/>
              </a:rPr>
              <a:t> Service Platform opartej na personalizacji i modelu </a:t>
            </a:r>
            <a:r>
              <a:rPr lang="pl-PL" sz="2400" b="1" dirty="0" err="1">
                <a:latin typeface="+mj-lt"/>
              </a:rPr>
              <a:t>omnichannel</a:t>
            </a:r>
            <a:endParaRPr lang="pl-PL" sz="2400" b="1" dirty="0">
              <a:latin typeface="+mj-lt"/>
            </a:endParaRPr>
          </a:p>
          <a:p>
            <a:pPr lvl="1">
              <a:spcBef>
                <a:spcPts val="600"/>
              </a:spcBef>
            </a:pPr>
            <a:r>
              <a:rPr lang="pl-PL" sz="2400" dirty="0">
                <a:latin typeface="+mj-lt"/>
              </a:rPr>
              <a:t>Grupa kontynuowała prace nad modularną </a:t>
            </a:r>
            <a:r>
              <a:rPr lang="pl-PL" sz="2400" dirty="0" err="1">
                <a:latin typeface="+mj-lt"/>
              </a:rPr>
              <a:t>Customer</a:t>
            </a:r>
            <a:r>
              <a:rPr lang="pl-PL" sz="2400" dirty="0">
                <a:latin typeface="+mj-lt"/>
              </a:rPr>
              <a:t> Service Platform, umożliwiającą spersonalizowaną obsługę klientów oraz spójne doświadczenie </a:t>
            </a:r>
            <a:r>
              <a:rPr lang="pl-PL" sz="2400" dirty="0" err="1">
                <a:latin typeface="+mj-lt"/>
              </a:rPr>
              <a:t>omnichannel</a:t>
            </a:r>
            <a:r>
              <a:rPr lang="pl-PL" sz="2400" dirty="0">
                <a:latin typeface="+mj-lt"/>
              </a:rPr>
              <a:t> we wszystkich rynkach Grupy, z zachowaniem wspólnych standardów i możliwością lokalnej adaptacji.</a:t>
            </a:r>
          </a:p>
          <a:p>
            <a:pPr>
              <a:spcBef>
                <a:spcPts val="600"/>
              </a:spcBef>
            </a:pPr>
            <a:r>
              <a:rPr lang="pl-PL" sz="2400" dirty="0">
                <a:latin typeface="+mj-lt"/>
              </a:rPr>
              <a:t> </a:t>
            </a:r>
          </a:p>
          <a:p>
            <a:pPr marL="342900" lvl="0" indent="-342900">
              <a:buFont typeface="Arial" panose="020B0604020202020204" pitchFamily="34" charset="0"/>
              <a:buChar char="•"/>
            </a:pPr>
            <a:endParaRPr lang="pl-PL" sz="2400" dirty="0">
              <a:latin typeface="+mj-lt"/>
            </a:endParaRPr>
          </a:p>
          <a:p>
            <a:pPr marL="342900" lvl="0" indent="-342900">
              <a:buFont typeface="Arial" panose="020B0604020202020204" pitchFamily="34" charset="0"/>
              <a:buChar char="•"/>
            </a:pPr>
            <a:endParaRPr lang="pl-PL" sz="2400" dirty="0">
              <a:latin typeface="+mj-lt"/>
            </a:endParaRPr>
          </a:p>
        </p:txBody>
      </p:sp>
    </p:spTree>
    <p:extLst>
      <p:ext uri="{BB962C8B-B14F-4D97-AF65-F5344CB8AC3E}">
        <p14:creationId xmlns:p14="http://schemas.microsoft.com/office/powerpoint/2010/main" val="1210530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Prostokąt 55">
            <a:extLst>
              <a:ext uri="{FF2B5EF4-FFF2-40B4-BE49-F238E27FC236}">
                <a16:creationId xmlns:a16="http://schemas.microsoft.com/office/drawing/2014/main" id="{062D08FF-594A-A299-5802-CA2F6767CACD}"/>
              </a:ext>
            </a:extLst>
          </p:cNvPr>
          <p:cNvSpPr/>
          <p:nvPr/>
        </p:nvSpPr>
        <p:spPr>
          <a:xfrm rot="2550992">
            <a:off x="4445105" y="8562526"/>
            <a:ext cx="571848" cy="571848"/>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19" name="Prostokąt 18">
            <a:extLst>
              <a:ext uri="{FF2B5EF4-FFF2-40B4-BE49-F238E27FC236}">
                <a16:creationId xmlns:a16="http://schemas.microsoft.com/office/drawing/2014/main" id="{2A9BBB34-F785-C9C4-333F-F41AE8D20E98}"/>
              </a:ext>
            </a:extLst>
          </p:cNvPr>
          <p:cNvSpPr/>
          <p:nvPr/>
        </p:nvSpPr>
        <p:spPr>
          <a:xfrm>
            <a:off x="20237003" y="2057535"/>
            <a:ext cx="3160985"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rostokąt 19">
            <a:extLst>
              <a:ext uri="{FF2B5EF4-FFF2-40B4-BE49-F238E27FC236}">
                <a16:creationId xmlns:a16="http://schemas.microsoft.com/office/drawing/2014/main" id="{CF6F407F-C17E-0B5B-6114-CABA7867C2F0}"/>
              </a:ext>
            </a:extLst>
          </p:cNvPr>
          <p:cNvSpPr/>
          <p:nvPr/>
        </p:nvSpPr>
        <p:spPr>
          <a:xfrm>
            <a:off x="-12942" y="2118577"/>
            <a:ext cx="4765124" cy="1163202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1800"/>
          </a:p>
        </p:txBody>
      </p:sp>
      <p:pic>
        <p:nvPicPr>
          <p:cNvPr id="6" name="Obraz 5" descr="Drapacze chmur pokazywane z widoku w górę">
            <a:extLst>
              <a:ext uri="{FF2B5EF4-FFF2-40B4-BE49-F238E27FC236}">
                <a16:creationId xmlns:a16="http://schemas.microsoft.com/office/drawing/2014/main" id="{1999A814-6628-A8C6-DC42-36D9EF2F87AF}"/>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20347" y="0"/>
            <a:ext cx="24384000" cy="2083980"/>
          </a:xfrm>
          <a:prstGeom prst="rect">
            <a:avLst/>
          </a:prstGeom>
        </p:spPr>
      </p:pic>
      <p:sp>
        <p:nvSpPr>
          <p:cNvPr id="7" name="Prostokąt 6">
            <a:extLst>
              <a:ext uri="{FF2B5EF4-FFF2-40B4-BE49-F238E27FC236}">
                <a16:creationId xmlns:a16="http://schemas.microsoft.com/office/drawing/2014/main" id="{87B78CC0-BDAC-9BFE-0D89-262CC0D3DB86}"/>
              </a:ext>
            </a:extLst>
          </p:cNvPr>
          <p:cNvSpPr/>
          <p:nvPr/>
        </p:nvSpPr>
        <p:spPr>
          <a:xfrm>
            <a:off x="0" y="-1"/>
            <a:ext cx="24384000" cy="2083982"/>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1800">
              <a:solidFill>
                <a:schemeClr val="accent6"/>
              </a:solidFill>
            </a:endParaRPr>
          </a:p>
        </p:txBody>
      </p:sp>
      <p:sp>
        <p:nvSpPr>
          <p:cNvPr id="8" name="pole tekstowe 7">
            <a:extLst>
              <a:ext uri="{FF2B5EF4-FFF2-40B4-BE49-F238E27FC236}">
                <a16:creationId xmlns:a16="http://schemas.microsoft.com/office/drawing/2014/main" id="{D92D60D4-524B-6C94-5353-5F6CE34EEE0F}"/>
              </a:ext>
            </a:extLst>
          </p:cNvPr>
          <p:cNvSpPr txBox="1"/>
          <p:nvPr/>
        </p:nvSpPr>
        <p:spPr>
          <a:xfrm>
            <a:off x="533992" y="914994"/>
            <a:ext cx="19928248" cy="707886"/>
          </a:xfrm>
          <a:prstGeom prst="rect">
            <a:avLst/>
          </a:prstGeom>
          <a:noFill/>
        </p:spPr>
        <p:txBody>
          <a:bodyPr wrap="square" rtlCol="0">
            <a:spAutoFit/>
          </a:bodyPr>
          <a:lstStyle/>
          <a:p>
            <a:r>
              <a:rPr lang="pl-PL" sz="4000" dirty="0">
                <a:solidFill>
                  <a:srgbClr val="007DFA">
                    <a:lumMod val="20000"/>
                    <a:lumOff val="80000"/>
                  </a:srgbClr>
                </a:solidFill>
                <a:latin typeface="Lato"/>
                <a:ea typeface="+mj-lt"/>
                <a:cs typeface="+mj-lt"/>
              </a:rPr>
              <a:t>Strategia 2025-2029 – zmiana prawno-organizacyjna Grupy</a:t>
            </a:r>
            <a:endParaRPr lang="en-gb" sz="4000" dirty="0">
              <a:solidFill>
                <a:srgbClr val="007DFA">
                  <a:lumMod val="20000"/>
                  <a:lumOff val="80000"/>
                </a:srgbClr>
              </a:solidFill>
              <a:latin typeface="Lato"/>
              <a:ea typeface="+mj-lt"/>
              <a:cs typeface="+mj-lt"/>
            </a:endParaRPr>
          </a:p>
        </p:txBody>
      </p:sp>
      <p:pic>
        <p:nvPicPr>
          <p:cNvPr id="9" name="Grafika 8">
            <a:extLst>
              <a:ext uri="{FF2B5EF4-FFF2-40B4-BE49-F238E27FC236}">
                <a16:creationId xmlns:a16="http://schemas.microsoft.com/office/drawing/2014/main" id="{1C7EBF68-161F-0EDF-D711-5B6A87B1B4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85087" y="491797"/>
            <a:ext cx="1364922" cy="1075834"/>
          </a:xfrm>
          <a:prstGeom prst="rect">
            <a:avLst/>
          </a:prstGeom>
        </p:spPr>
      </p:pic>
      <p:sp>
        <p:nvSpPr>
          <p:cNvPr id="5" name="pole tekstowe 4">
            <a:extLst>
              <a:ext uri="{FF2B5EF4-FFF2-40B4-BE49-F238E27FC236}">
                <a16:creationId xmlns:a16="http://schemas.microsoft.com/office/drawing/2014/main" id="{AEFF3E23-EFB5-3A9A-286E-7AFD027CBB40}"/>
              </a:ext>
            </a:extLst>
          </p:cNvPr>
          <p:cNvSpPr txBox="1"/>
          <p:nvPr/>
        </p:nvSpPr>
        <p:spPr>
          <a:xfrm>
            <a:off x="514400" y="2835400"/>
            <a:ext cx="4296541" cy="523220"/>
          </a:xfrm>
          <a:prstGeom prst="rect">
            <a:avLst/>
          </a:prstGeom>
          <a:noFill/>
          <a:effectLst>
            <a:glow rad="139700">
              <a:schemeClr val="accent5">
                <a:satMod val="175000"/>
                <a:alpha val="40000"/>
              </a:schemeClr>
            </a:glow>
          </a:effectLst>
        </p:spPr>
        <p:txBody>
          <a:bodyPr wrap="square" rtlCol="0">
            <a:spAutoFit/>
          </a:bodyPr>
          <a:lstStyle/>
          <a:p>
            <a:pPr lvl="0"/>
            <a:r>
              <a:rPr lang="pl-PL" sz="2800">
                <a:solidFill>
                  <a:schemeClr val="accent6">
                    <a:lumMod val="50000"/>
                  </a:schemeClr>
                </a:solidFill>
                <a:latin typeface="Lato Bold" panose="020F0502020204030203" charset="0"/>
                <a:ea typeface="Lato Bold" panose="020F0502020204030203" charset="0"/>
                <a:cs typeface="Lato Bold" panose="020F0502020204030203" charset="0"/>
              </a:rPr>
              <a:t>Co robimy?</a:t>
            </a:r>
          </a:p>
        </p:txBody>
      </p:sp>
      <p:sp>
        <p:nvSpPr>
          <p:cNvPr id="10" name="Prostokąt 9">
            <a:extLst>
              <a:ext uri="{FF2B5EF4-FFF2-40B4-BE49-F238E27FC236}">
                <a16:creationId xmlns:a16="http://schemas.microsoft.com/office/drawing/2014/main" id="{5E2DB64D-B562-3991-E466-017A678F2B9D}"/>
              </a:ext>
            </a:extLst>
          </p:cNvPr>
          <p:cNvSpPr/>
          <p:nvPr/>
        </p:nvSpPr>
        <p:spPr>
          <a:xfrm>
            <a:off x="4889306" y="2413596"/>
            <a:ext cx="18889537" cy="1538864"/>
          </a:xfrm>
          <a:prstGeom prst="rect">
            <a:avLst/>
          </a:prstGeom>
          <a:noFill/>
          <a:ln>
            <a:no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marL="551815" lvl="1" algn="just"/>
            <a:r>
              <a:rPr lang="pl-PL" sz="2800" dirty="0">
                <a:solidFill>
                  <a:srgbClr val="000000"/>
                </a:solidFill>
                <a:latin typeface="Lato"/>
              </a:rPr>
              <a:t>Dostosowujemy strukturę organizacyjną Grupy, tak aby rozdzielić działalność operacyjną i inwestycyjną, a KRUK S.A., pozostając spółką giełdową, dążyć będzie do uzyskania statusu Alternatywnej Spółki Inwestycyjnej (ASI). </a:t>
            </a:r>
            <a:endParaRPr lang="en-US" dirty="0"/>
          </a:p>
        </p:txBody>
      </p:sp>
      <p:sp>
        <p:nvSpPr>
          <p:cNvPr id="14" name="Prostokąt 13">
            <a:extLst>
              <a:ext uri="{FF2B5EF4-FFF2-40B4-BE49-F238E27FC236}">
                <a16:creationId xmlns:a16="http://schemas.microsoft.com/office/drawing/2014/main" id="{9D1C5C3F-957D-8898-001E-EE53C879361C}"/>
              </a:ext>
            </a:extLst>
          </p:cNvPr>
          <p:cNvSpPr/>
          <p:nvPr/>
        </p:nvSpPr>
        <p:spPr>
          <a:xfrm>
            <a:off x="4814422" y="5972435"/>
            <a:ext cx="19080000" cy="1378960"/>
          </a:xfrm>
          <a:prstGeom prst="rect">
            <a:avLst/>
          </a:prstGeom>
          <a:noFill/>
          <a:ln>
            <a:no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marL="551815" lvl="1" algn="just"/>
            <a:r>
              <a:rPr lang="pl-PL" sz="2800">
                <a:solidFill>
                  <a:srgbClr val="000000"/>
                </a:solidFill>
                <a:latin typeface="Lato"/>
              </a:rPr>
              <a:t>Grupa KRUK będzie kontynuowała podstawową działalność w ramach nowej struktury prawnej (inwestycje na poziomie 15 mld zł w portfele wierzytelności w okresie Strategii), a dostosowanie struktury otworzy możliwość inwestowania w nowe rodzaje aktywów (inwestycje na poziomie </a:t>
            </a:r>
            <a:r>
              <a:rPr lang="pl-PL" sz="2800">
                <a:solidFill>
                  <a:schemeClr val="tx1"/>
                </a:solidFill>
                <a:latin typeface="Lato"/>
              </a:rPr>
              <a:t>ok. 0,2 </a:t>
            </a:r>
            <a:r>
              <a:rPr lang="pl-PL" sz="2800">
                <a:solidFill>
                  <a:srgbClr val="000000"/>
                </a:solidFill>
                <a:latin typeface="Lato"/>
              </a:rPr>
              <a:t>mld zł w okresie Strategii).</a:t>
            </a:r>
            <a:endParaRPr lang="pl-PL" sz="2800">
              <a:solidFill>
                <a:srgbClr val="000000"/>
              </a:solidFill>
              <a:latin typeface="Lato"/>
              <a:ea typeface="Lato"/>
              <a:cs typeface="Lato"/>
            </a:endParaRPr>
          </a:p>
        </p:txBody>
      </p:sp>
      <p:sp>
        <p:nvSpPr>
          <p:cNvPr id="15" name="pole tekstowe 14">
            <a:extLst>
              <a:ext uri="{FF2B5EF4-FFF2-40B4-BE49-F238E27FC236}">
                <a16:creationId xmlns:a16="http://schemas.microsoft.com/office/drawing/2014/main" id="{D5ABC686-7DEA-398C-CC35-3A4380E24990}"/>
              </a:ext>
            </a:extLst>
          </p:cNvPr>
          <p:cNvSpPr txBox="1"/>
          <p:nvPr/>
        </p:nvSpPr>
        <p:spPr>
          <a:xfrm>
            <a:off x="448060" y="4445391"/>
            <a:ext cx="3833534" cy="523220"/>
          </a:xfrm>
          <a:prstGeom prst="rect">
            <a:avLst/>
          </a:prstGeom>
          <a:noFill/>
          <a:effectLst>
            <a:glow rad="139700">
              <a:schemeClr val="accent5">
                <a:satMod val="175000"/>
                <a:alpha val="40000"/>
              </a:schemeClr>
            </a:glow>
          </a:effectLst>
        </p:spPr>
        <p:txBody>
          <a:bodyPr wrap="square" rtlCol="0">
            <a:spAutoFit/>
          </a:bodyPr>
          <a:lstStyle/>
          <a:p>
            <a:pPr lvl="0"/>
            <a:r>
              <a:rPr lang="pl-PL" sz="2800">
                <a:solidFill>
                  <a:schemeClr val="accent6">
                    <a:lumMod val="50000"/>
                  </a:schemeClr>
                </a:solidFill>
                <a:latin typeface="Lato Bold" panose="020F0502020204030203" charset="0"/>
                <a:ea typeface="Lato Bold" panose="020F0502020204030203" charset="0"/>
                <a:cs typeface="Lato Bold" panose="020F0502020204030203" charset="0"/>
              </a:rPr>
              <a:t>Dlaczego to robimy?</a:t>
            </a:r>
          </a:p>
        </p:txBody>
      </p:sp>
      <p:sp>
        <p:nvSpPr>
          <p:cNvPr id="16" name="pole tekstowe 15">
            <a:extLst>
              <a:ext uri="{FF2B5EF4-FFF2-40B4-BE49-F238E27FC236}">
                <a16:creationId xmlns:a16="http://schemas.microsoft.com/office/drawing/2014/main" id="{C4AF7B5C-0AD2-1186-F4D5-7754792B209D}"/>
              </a:ext>
            </a:extLst>
          </p:cNvPr>
          <p:cNvSpPr txBox="1"/>
          <p:nvPr/>
        </p:nvSpPr>
        <p:spPr>
          <a:xfrm>
            <a:off x="386124" y="8318138"/>
            <a:ext cx="4296026" cy="1384995"/>
          </a:xfrm>
          <a:prstGeom prst="rect">
            <a:avLst/>
          </a:prstGeom>
          <a:noFill/>
          <a:effectLst>
            <a:glow rad="139700">
              <a:schemeClr val="accent5">
                <a:satMod val="175000"/>
                <a:alpha val="40000"/>
              </a:schemeClr>
            </a:glow>
          </a:effectLst>
        </p:spPr>
        <p:txBody>
          <a:bodyPr wrap="square" rtlCol="0">
            <a:spAutoFit/>
          </a:bodyPr>
          <a:lstStyle/>
          <a:p>
            <a:pPr lvl="0"/>
            <a:r>
              <a:rPr lang="pl-PL" sz="2800">
                <a:solidFill>
                  <a:schemeClr val="accent6">
                    <a:lumMod val="50000"/>
                  </a:schemeClr>
                </a:solidFill>
                <a:latin typeface="Lato Bold" panose="020F0502020204030203" charset="0"/>
                <a:ea typeface="Lato Bold" panose="020F0502020204030203" charset="0"/>
                <a:cs typeface="Lato Bold" panose="020F0502020204030203" charset="0"/>
              </a:rPr>
              <a:t>Czy sytuacja akcjonariuszy KRUK S.A się zmieni? </a:t>
            </a:r>
          </a:p>
        </p:txBody>
      </p:sp>
      <p:cxnSp>
        <p:nvCxnSpPr>
          <p:cNvPr id="27" name="Łącznik prosty 26">
            <a:extLst>
              <a:ext uri="{FF2B5EF4-FFF2-40B4-BE49-F238E27FC236}">
                <a16:creationId xmlns:a16="http://schemas.microsoft.com/office/drawing/2014/main" id="{DA508F65-9E74-8CE9-9A4B-1C45C3248F5D}"/>
              </a:ext>
            </a:extLst>
          </p:cNvPr>
          <p:cNvCxnSpPr>
            <a:cxnSpLocks/>
          </p:cNvCxnSpPr>
          <p:nvPr/>
        </p:nvCxnSpPr>
        <p:spPr>
          <a:xfrm>
            <a:off x="5403506" y="3935151"/>
            <a:ext cx="18276908" cy="0"/>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 name="Łącznik prosty 27">
            <a:extLst>
              <a:ext uri="{FF2B5EF4-FFF2-40B4-BE49-F238E27FC236}">
                <a16:creationId xmlns:a16="http://schemas.microsoft.com/office/drawing/2014/main" id="{B2F2A6FF-B688-C07C-134B-4EBD70991483}"/>
              </a:ext>
            </a:extLst>
          </p:cNvPr>
          <p:cNvCxnSpPr>
            <a:cxnSpLocks/>
          </p:cNvCxnSpPr>
          <p:nvPr/>
        </p:nvCxnSpPr>
        <p:spPr>
          <a:xfrm flipV="1">
            <a:off x="5526008" y="7634560"/>
            <a:ext cx="18324000" cy="29464"/>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2" name="Łącznik prosty 51">
            <a:extLst>
              <a:ext uri="{FF2B5EF4-FFF2-40B4-BE49-F238E27FC236}">
                <a16:creationId xmlns:a16="http://schemas.microsoft.com/office/drawing/2014/main" id="{88005F5C-3346-9403-581D-8076E42178C9}"/>
              </a:ext>
            </a:extLst>
          </p:cNvPr>
          <p:cNvCxnSpPr>
            <a:cxnSpLocks/>
          </p:cNvCxnSpPr>
          <p:nvPr/>
        </p:nvCxnSpPr>
        <p:spPr>
          <a:xfrm flipV="1">
            <a:off x="5356414" y="10040971"/>
            <a:ext cx="18324000" cy="29464"/>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4" name="Prostokąt 53">
            <a:extLst>
              <a:ext uri="{FF2B5EF4-FFF2-40B4-BE49-F238E27FC236}">
                <a16:creationId xmlns:a16="http://schemas.microsoft.com/office/drawing/2014/main" id="{75B88C8B-7195-7303-0FCC-D3A2902CE398}"/>
              </a:ext>
            </a:extLst>
          </p:cNvPr>
          <p:cNvSpPr/>
          <p:nvPr/>
        </p:nvSpPr>
        <p:spPr>
          <a:xfrm rot="2550992">
            <a:off x="4477644" y="2866004"/>
            <a:ext cx="571848" cy="571848"/>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55" name="Prostokąt 54">
            <a:extLst>
              <a:ext uri="{FF2B5EF4-FFF2-40B4-BE49-F238E27FC236}">
                <a16:creationId xmlns:a16="http://schemas.microsoft.com/office/drawing/2014/main" id="{5A00E1CF-D7AB-9DD0-750B-EDD5F418C8DF}"/>
              </a:ext>
            </a:extLst>
          </p:cNvPr>
          <p:cNvSpPr/>
          <p:nvPr/>
        </p:nvSpPr>
        <p:spPr>
          <a:xfrm rot="2550992">
            <a:off x="4456674" y="4361134"/>
            <a:ext cx="571848" cy="571848"/>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57" name="Prostokąt 56">
            <a:extLst>
              <a:ext uri="{FF2B5EF4-FFF2-40B4-BE49-F238E27FC236}">
                <a16:creationId xmlns:a16="http://schemas.microsoft.com/office/drawing/2014/main" id="{D74E9DAA-861B-F3F5-A479-B327C7EF7830}"/>
              </a:ext>
            </a:extLst>
          </p:cNvPr>
          <p:cNvSpPr/>
          <p:nvPr/>
        </p:nvSpPr>
        <p:spPr>
          <a:xfrm rot="2550992">
            <a:off x="4466337" y="11404560"/>
            <a:ext cx="571848" cy="571848"/>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4" name="Symbol zastępczy numeru slajdu 2">
            <a:extLst>
              <a:ext uri="{FF2B5EF4-FFF2-40B4-BE49-F238E27FC236}">
                <a16:creationId xmlns:a16="http://schemas.microsoft.com/office/drawing/2014/main" id="{66B7C1C4-0C9E-24EC-4D1E-A82ABE28FD3A}"/>
              </a:ext>
            </a:extLst>
          </p:cNvPr>
          <p:cNvSpPr txBox="1">
            <a:spLocks/>
          </p:cNvSpPr>
          <p:nvPr/>
        </p:nvSpPr>
        <p:spPr>
          <a:xfrm>
            <a:off x="23397989" y="13214603"/>
            <a:ext cx="904038" cy="384722"/>
          </a:xfrm>
          <a:prstGeom prst="rect">
            <a:avLst/>
          </a:prstGeom>
        </p:spPr>
        <p:txBody>
          <a:bodyPr/>
          <a:lstStyle>
            <a:defPPr>
              <a:defRPr lang="pl-PL"/>
            </a:defPPr>
            <a:lvl1pPr marL="0" algn="l" defTabSz="1104778" rtl="0" eaLnBrk="1" latinLnBrk="0" hangingPunct="1">
              <a:defRPr sz="2175" kern="1200">
                <a:solidFill>
                  <a:schemeClr val="tx1"/>
                </a:solidFill>
                <a:latin typeface="+mn-lt"/>
                <a:ea typeface="+mn-ea"/>
                <a:cs typeface="+mn-cs"/>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algn="r">
              <a:defRPr/>
            </a:pPr>
            <a:fld id="{05D33902-A113-4A7A-BEEF-EE9D90F362D7}" type="slidenum">
              <a:rPr lang="pl-PL" sz="250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rPr>
              <a:pPr algn="r">
                <a:defRPr/>
              </a:pPr>
              <a:t>36</a:t>
            </a:fld>
            <a:endParaRPr lang="pl-PL" sz="250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1" name="Prostokąt 10">
            <a:extLst>
              <a:ext uri="{FF2B5EF4-FFF2-40B4-BE49-F238E27FC236}">
                <a16:creationId xmlns:a16="http://schemas.microsoft.com/office/drawing/2014/main" id="{A7E0B0C4-486C-6A30-143C-6F541BE57500}"/>
              </a:ext>
            </a:extLst>
          </p:cNvPr>
          <p:cNvSpPr/>
          <p:nvPr/>
        </p:nvSpPr>
        <p:spPr>
          <a:xfrm>
            <a:off x="4878514" y="10360352"/>
            <a:ext cx="19080000" cy="2534870"/>
          </a:xfrm>
          <a:prstGeom prst="rect">
            <a:avLst/>
          </a:prstGeom>
          <a:noFill/>
          <a:ln>
            <a:no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marL="551815" lvl="1" algn="just"/>
            <a:r>
              <a:rPr lang="pl-PL" sz="2800">
                <a:solidFill>
                  <a:srgbClr val="000000"/>
                </a:solidFill>
                <a:latin typeface="Lato"/>
              </a:rPr>
              <a:t>Sytuacja obligatariuszy i kredytodawców nie pogorszy się. Nadzór KNF oraz wymóg posiadania depozytariusza wzmocnią ochronę inwestorów i wierzycieli, co powinno wpłynąć na korzystniejszą ocenę profilu ryzyka wśród wierzycieli, inwestorów oraz potencjalnych partnerów biznesowych. Źródłem spłaty zobowiązań finansowych pozostaną środki pieniężne wypracowane przez Grupę KRUK. </a:t>
            </a:r>
            <a:endParaRPr lang="en-US"/>
          </a:p>
        </p:txBody>
      </p:sp>
      <p:sp>
        <p:nvSpPr>
          <p:cNvPr id="12" name="pole tekstowe 11">
            <a:extLst>
              <a:ext uri="{FF2B5EF4-FFF2-40B4-BE49-F238E27FC236}">
                <a16:creationId xmlns:a16="http://schemas.microsoft.com/office/drawing/2014/main" id="{339D14BB-D384-B21A-DBE9-2D0C5E0ED513}"/>
              </a:ext>
            </a:extLst>
          </p:cNvPr>
          <p:cNvSpPr txBox="1"/>
          <p:nvPr/>
        </p:nvSpPr>
        <p:spPr>
          <a:xfrm>
            <a:off x="332685" y="11023893"/>
            <a:ext cx="4349465" cy="1815882"/>
          </a:xfrm>
          <a:prstGeom prst="rect">
            <a:avLst/>
          </a:prstGeom>
          <a:noFill/>
          <a:effectLst>
            <a:glow rad="139700">
              <a:schemeClr val="accent5">
                <a:satMod val="175000"/>
                <a:alpha val="40000"/>
              </a:schemeClr>
            </a:glow>
          </a:effectLst>
        </p:spPr>
        <p:txBody>
          <a:bodyPr wrap="square" rtlCol="0">
            <a:spAutoFit/>
          </a:bodyPr>
          <a:lstStyle/>
          <a:p>
            <a:pPr lvl="0"/>
            <a:r>
              <a:rPr lang="pl-PL" sz="2800">
                <a:solidFill>
                  <a:schemeClr val="accent6">
                    <a:lumMod val="50000"/>
                  </a:schemeClr>
                </a:solidFill>
                <a:latin typeface="Lato Bold" panose="020F0502020204030203" charset="0"/>
                <a:ea typeface="Lato Bold" panose="020F0502020204030203" charset="0"/>
                <a:cs typeface="Lato Bold" panose="020F0502020204030203" charset="0"/>
              </a:rPr>
              <a:t>Czy sytuacja obligatariuszy i kredytodawców się zmieni?</a:t>
            </a:r>
          </a:p>
        </p:txBody>
      </p:sp>
      <p:cxnSp>
        <p:nvCxnSpPr>
          <p:cNvPr id="2" name="Łącznik prosty 1">
            <a:extLst>
              <a:ext uri="{FF2B5EF4-FFF2-40B4-BE49-F238E27FC236}">
                <a16:creationId xmlns:a16="http://schemas.microsoft.com/office/drawing/2014/main" id="{495F553B-73BF-DCBB-920F-1BFD7874EE0C}"/>
              </a:ext>
            </a:extLst>
          </p:cNvPr>
          <p:cNvCxnSpPr>
            <a:cxnSpLocks/>
          </p:cNvCxnSpPr>
          <p:nvPr/>
        </p:nvCxnSpPr>
        <p:spPr>
          <a:xfrm>
            <a:off x="5356414" y="5606648"/>
            <a:ext cx="18276908" cy="0"/>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Prostokąt 2">
            <a:extLst>
              <a:ext uri="{FF2B5EF4-FFF2-40B4-BE49-F238E27FC236}">
                <a16:creationId xmlns:a16="http://schemas.microsoft.com/office/drawing/2014/main" id="{3C0E403A-23AF-2492-0173-424D45B69261}"/>
              </a:ext>
            </a:extLst>
          </p:cNvPr>
          <p:cNvSpPr/>
          <p:nvPr/>
        </p:nvSpPr>
        <p:spPr>
          <a:xfrm>
            <a:off x="4909653" y="3937400"/>
            <a:ext cx="18889537" cy="1538864"/>
          </a:xfrm>
          <a:prstGeom prst="rect">
            <a:avLst/>
          </a:prstGeom>
          <a:noFill/>
          <a:ln>
            <a:no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marL="551815" lvl="1" algn="just"/>
            <a:r>
              <a:rPr lang="pl-PL" sz="2800">
                <a:solidFill>
                  <a:srgbClr val="000000"/>
                </a:solidFill>
                <a:latin typeface="Lato"/>
              </a:rPr>
              <a:t>Zmiany organizacyjne pozwolą na efektywniejszą realizację Strategii na lata 2025-2029 oraz przygotują Grupę do dalszego wzrostu inwestycji  po okresie Strategii.</a:t>
            </a:r>
            <a:endParaRPr lang="en-US">
              <a:ea typeface="Lato Light"/>
              <a:cs typeface="Lato Light"/>
            </a:endParaRPr>
          </a:p>
        </p:txBody>
      </p:sp>
      <p:sp>
        <p:nvSpPr>
          <p:cNvPr id="18" name="Prostokąt 17">
            <a:extLst>
              <a:ext uri="{FF2B5EF4-FFF2-40B4-BE49-F238E27FC236}">
                <a16:creationId xmlns:a16="http://schemas.microsoft.com/office/drawing/2014/main" id="{C2F580F0-1A3C-73F8-2BD8-57AA5EE013B4}"/>
              </a:ext>
            </a:extLst>
          </p:cNvPr>
          <p:cNvSpPr/>
          <p:nvPr/>
        </p:nvSpPr>
        <p:spPr>
          <a:xfrm rot="2550992">
            <a:off x="4399648" y="6433810"/>
            <a:ext cx="571848" cy="571848"/>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23" name="pole tekstowe 22">
            <a:extLst>
              <a:ext uri="{FF2B5EF4-FFF2-40B4-BE49-F238E27FC236}">
                <a16:creationId xmlns:a16="http://schemas.microsoft.com/office/drawing/2014/main" id="{889528B0-F955-6AAE-07EF-079BDBC36A19}"/>
              </a:ext>
            </a:extLst>
          </p:cNvPr>
          <p:cNvSpPr txBox="1"/>
          <p:nvPr/>
        </p:nvSpPr>
        <p:spPr>
          <a:xfrm>
            <a:off x="493517" y="6184861"/>
            <a:ext cx="3833534" cy="954107"/>
          </a:xfrm>
          <a:prstGeom prst="rect">
            <a:avLst/>
          </a:prstGeom>
          <a:noFill/>
          <a:effectLst>
            <a:glow rad="139700">
              <a:schemeClr val="accent5">
                <a:satMod val="175000"/>
                <a:alpha val="40000"/>
              </a:schemeClr>
            </a:glow>
          </a:effectLst>
        </p:spPr>
        <p:txBody>
          <a:bodyPr wrap="square" rtlCol="0">
            <a:spAutoFit/>
          </a:bodyPr>
          <a:lstStyle/>
          <a:p>
            <a:pPr lvl="0"/>
            <a:r>
              <a:rPr lang="pl-PL" sz="2800">
                <a:solidFill>
                  <a:schemeClr val="accent6">
                    <a:lumMod val="50000"/>
                  </a:schemeClr>
                </a:solidFill>
                <a:latin typeface="Lato Bold" panose="020F0502020204030203" charset="0"/>
                <a:ea typeface="Lato Bold" panose="020F0502020204030203" charset="0"/>
                <a:cs typeface="Lato Bold" panose="020F0502020204030203" charset="0"/>
              </a:rPr>
              <a:t>Co z podstawową działalnością Grupy?</a:t>
            </a:r>
          </a:p>
        </p:txBody>
      </p:sp>
      <p:sp>
        <p:nvSpPr>
          <p:cNvPr id="26" name="Prostokąt 25">
            <a:extLst>
              <a:ext uri="{FF2B5EF4-FFF2-40B4-BE49-F238E27FC236}">
                <a16:creationId xmlns:a16="http://schemas.microsoft.com/office/drawing/2014/main" id="{86D4A708-85A6-6146-110D-5A207202751C}"/>
              </a:ext>
            </a:extLst>
          </p:cNvPr>
          <p:cNvSpPr/>
          <p:nvPr/>
        </p:nvSpPr>
        <p:spPr>
          <a:xfrm>
            <a:off x="4843461" y="7873575"/>
            <a:ext cx="19080000" cy="1901033"/>
          </a:xfrm>
          <a:prstGeom prst="rect">
            <a:avLst/>
          </a:prstGeom>
          <a:noFill/>
          <a:ln>
            <a:no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rtlCol="0" anchor="ctr"/>
          <a:lstStyle/>
          <a:p>
            <a:pPr marL="552390" lvl="1" algn="just"/>
            <a:r>
              <a:rPr lang="pl-PL" sz="2800">
                <a:solidFill>
                  <a:srgbClr val="000000"/>
                </a:solidFill>
                <a:latin typeface="Lato"/>
              </a:rPr>
              <a:t>Akcjonariusze KRUK S.A. pozostaną akcjonariuszami Spółki.​ Wzmocni się natomiast ich ochrona dzięki posiadaniu przez Spółkę, jako ASI, depozytariusza, i nadzorowi KNF.</a:t>
            </a:r>
          </a:p>
          <a:p>
            <a:pPr marL="552390" lvl="1" algn="just"/>
            <a:r>
              <a:rPr lang="pl-PL" sz="2800">
                <a:solidFill>
                  <a:srgbClr val="000000"/>
                </a:solidFill>
                <a:latin typeface="Lato"/>
              </a:rPr>
              <a:t>Intencją jest kontynuowanie polityki dywidendowej i dzielenie się zyskami przez spółkę z akcjonariuszami.</a:t>
            </a:r>
          </a:p>
        </p:txBody>
      </p:sp>
    </p:spTree>
    <p:extLst>
      <p:ext uri="{BB962C8B-B14F-4D97-AF65-F5344CB8AC3E}">
        <p14:creationId xmlns:p14="http://schemas.microsoft.com/office/powerpoint/2010/main" val="1607396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9A6EB-3367-6D75-948A-D705A5698751}"/>
            </a:ext>
          </a:extLst>
        </p:cNvPr>
        <p:cNvGrpSpPr/>
        <p:nvPr/>
      </p:nvGrpSpPr>
      <p:grpSpPr>
        <a:xfrm>
          <a:off x="0" y="0"/>
          <a:ext cx="0" cy="0"/>
          <a:chOff x="0" y="0"/>
          <a:chExt cx="0" cy="0"/>
        </a:xfrm>
      </p:grpSpPr>
      <p:pic>
        <p:nvPicPr>
          <p:cNvPr id="2" name="Obraz 1" descr="Stół w sali konferencyjnej">
            <a:extLst>
              <a:ext uri="{FF2B5EF4-FFF2-40B4-BE49-F238E27FC236}">
                <a16:creationId xmlns:a16="http://schemas.microsoft.com/office/drawing/2014/main" id="{4BEC42A6-3CEE-4B29-5146-8B5AA142324F}"/>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t="-17915"/>
          <a:stretch/>
        </p:blipFill>
        <p:spPr>
          <a:xfrm>
            <a:off x="1" y="0"/>
            <a:ext cx="24384000" cy="13716000"/>
          </a:xfrm>
          <a:prstGeom prst="rect">
            <a:avLst/>
          </a:prstGeom>
        </p:spPr>
      </p:pic>
      <p:pic>
        <p:nvPicPr>
          <p:cNvPr id="3" name="Obraz 2" descr="Drapacze chmur pokazywane z widoku w górę">
            <a:extLst>
              <a:ext uri="{FF2B5EF4-FFF2-40B4-BE49-F238E27FC236}">
                <a16:creationId xmlns:a16="http://schemas.microsoft.com/office/drawing/2014/main" id="{77DB5BF0-CFEC-CE48-AD32-A90177B9A7E4}"/>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4" name="Prostokąt 3">
            <a:extLst>
              <a:ext uri="{FF2B5EF4-FFF2-40B4-BE49-F238E27FC236}">
                <a16:creationId xmlns:a16="http://schemas.microsoft.com/office/drawing/2014/main" id="{C58A503A-9550-0DE0-AC9E-81287D3398C9}"/>
              </a:ext>
            </a:extLst>
          </p:cNvPr>
          <p:cNvSpPr/>
          <p:nvPr/>
        </p:nvSpPr>
        <p:spPr>
          <a:xfrm>
            <a:off x="0" y="-1"/>
            <a:ext cx="24384000" cy="13716001"/>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3282"/>
              </a:solidFill>
              <a:effectLst/>
              <a:uLnTx/>
              <a:uFillTx/>
              <a:latin typeface="Lato Light"/>
              <a:ea typeface="+mn-ea"/>
              <a:cs typeface="+mn-cs"/>
            </a:endParaRPr>
          </a:p>
        </p:txBody>
      </p:sp>
      <p:pic>
        <p:nvPicPr>
          <p:cNvPr id="5" name="Grafika 4">
            <a:extLst>
              <a:ext uri="{FF2B5EF4-FFF2-40B4-BE49-F238E27FC236}">
                <a16:creationId xmlns:a16="http://schemas.microsoft.com/office/drawing/2014/main" id="{52BEF06B-BCF1-10D9-72DE-3BD4801BBD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85086" y="491795"/>
            <a:ext cx="1364921" cy="1075833"/>
          </a:xfrm>
          <a:prstGeom prst="rect">
            <a:avLst/>
          </a:prstGeom>
        </p:spPr>
      </p:pic>
      <p:sp>
        <p:nvSpPr>
          <p:cNvPr id="11" name="Symbol zastępczy tekstu 4">
            <a:extLst>
              <a:ext uri="{FF2B5EF4-FFF2-40B4-BE49-F238E27FC236}">
                <a16:creationId xmlns:a16="http://schemas.microsoft.com/office/drawing/2014/main" id="{262950C1-4158-EEB4-C0C0-798643692ACA}"/>
              </a:ext>
            </a:extLst>
          </p:cNvPr>
          <p:cNvSpPr txBox="1">
            <a:spLocks/>
          </p:cNvSpPr>
          <p:nvPr/>
        </p:nvSpPr>
        <p:spPr>
          <a:xfrm>
            <a:off x="1102768" y="6641976"/>
            <a:ext cx="22747239" cy="1077218"/>
          </a:xfrm>
          <a:prstGeom prst="rect">
            <a:avLst/>
          </a:prstGeom>
          <a:ln>
            <a:noFill/>
          </a:ln>
        </p:spPr>
        <p:txBody>
          <a:bodyPr wrap="square" lIns="0" tIns="0" rIns="0" bIns="0" numCol="1" anchor="b" anchorCtr="0">
            <a:spAutoFit/>
          </a:bodyPr>
          <a:lstStyle>
            <a:defPPr>
              <a:defRPr lang="pl-PL"/>
            </a:defPPr>
            <a:lvl1pPr marL="0" algn="r" defTabSz="1104778" rtl="0" eaLnBrk="1" latinLnBrk="0" hangingPunct="1">
              <a:defRPr sz="2500" kern="1200">
                <a:solidFill>
                  <a:schemeClr val="bg1"/>
                </a:solidFill>
                <a:latin typeface="Lato Medium" panose="020F0502020204030203" pitchFamily="34" charset="0"/>
                <a:ea typeface="Lato Medium" panose="020F0502020204030203" pitchFamily="34" charset="0"/>
                <a:cs typeface="Lato Medium" panose="020F0502020204030203" pitchFamily="34" charset="0"/>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7000" b="0" i="0" u="none" strike="noStrike" kern="1200" cap="none" spc="0" normalizeH="0" baseline="0" noProof="0">
                <a:ln>
                  <a:noFill/>
                </a:ln>
                <a:solidFill>
                  <a:prstClr val="white"/>
                </a:solidFill>
                <a:effectLst/>
                <a:uLnTx/>
                <a:uFill>
                  <a:solidFill>
                    <a:srgbClr val="19BE37"/>
                  </a:solidFill>
                </a:uFill>
                <a:latin typeface="Lato"/>
                <a:ea typeface="Lato Medium" panose="020F0502020204030203" pitchFamily="34" charset="0"/>
                <a:cs typeface="Lato Medium" panose="020F0502020204030203" pitchFamily="34" charset="0"/>
              </a:rPr>
              <a:t>Informacje dodatkowe</a:t>
            </a:r>
          </a:p>
        </p:txBody>
      </p:sp>
      <p:sp>
        <p:nvSpPr>
          <p:cNvPr id="6" name="Symbol zastępczy numeru slajdu 2">
            <a:extLst>
              <a:ext uri="{FF2B5EF4-FFF2-40B4-BE49-F238E27FC236}">
                <a16:creationId xmlns:a16="http://schemas.microsoft.com/office/drawing/2014/main" id="{DCE3C566-E401-A825-B453-D87E213715C6}"/>
              </a:ext>
            </a:extLst>
          </p:cNvPr>
          <p:cNvSpPr txBox="1">
            <a:spLocks/>
          </p:cNvSpPr>
          <p:nvPr/>
        </p:nvSpPr>
        <p:spPr>
          <a:xfrm>
            <a:off x="23397988" y="13214602"/>
            <a:ext cx="904038" cy="384721"/>
          </a:xfrm>
          <a:prstGeom prst="rect">
            <a:avLst/>
          </a:prstGeom>
        </p:spPr>
        <p:txBody>
          <a:bodyPr/>
          <a:lstStyle>
            <a:defPPr>
              <a:defRPr lang="pl-PL"/>
            </a:defPPr>
            <a:lvl1pPr marL="0" algn="l" defTabSz="1104778" rtl="0" eaLnBrk="1" latinLnBrk="0" hangingPunct="1">
              <a:defRPr sz="2175" kern="1200">
                <a:solidFill>
                  <a:schemeClr val="tx1"/>
                </a:solidFill>
                <a:latin typeface="+mn-lt"/>
                <a:ea typeface="+mn-ea"/>
                <a:cs typeface="+mn-cs"/>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algn="r">
              <a:defRPr/>
            </a:pPr>
            <a:fld id="{05D33902-A113-4A7A-BEEF-EE9D90F362D7}" type="slidenum">
              <a:rPr lang="pl-PL" sz="2500" smtClean="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rPr>
              <a:pPr algn="r">
                <a:defRPr/>
              </a:pPr>
              <a:t>37</a:t>
            </a:fld>
            <a:endParaRPr lang="pl-PL" sz="2500" dirty="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3968727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pole tekstowe 54">
            <a:extLst>
              <a:ext uri="{FF2B5EF4-FFF2-40B4-BE49-F238E27FC236}">
                <a16:creationId xmlns:a16="http://schemas.microsoft.com/office/drawing/2014/main" id="{87C636D4-CDF5-2C81-8999-21AF5555559C}"/>
              </a:ext>
            </a:extLst>
          </p:cNvPr>
          <p:cNvSpPr txBox="1"/>
          <p:nvPr/>
        </p:nvSpPr>
        <p:spPr>
          <a:xfrm>
            <a:off x="1905959" y="3473624"/>
            <a:ext cx="5952850" cy="6065250"/>
          </a:xfrm>
          <a:prstGeom prst="rect">
            <a:avLst/>
          </a:prstGeom>
          <a:noFill/>
        </p:spPr>
        <p:txBody>
          <a:bodyPr wrap="square" rtlCol="0">
            <a:spAutoFit/>
          </a:bodyPr>
          <a:lstStyle/>
          <a:p>
            <a:pPr marL="342900" indent="-342900" algn="just" defTabSz="1828800">
              <a:lnSpc>
                <a:spcPts val="2600"/>
              </a:lnSpc>
              <a:buClr>
                <a:srgbClr val="003282"/>
              </a:buClr>
              <a:buFont typeface="Arial" panose="020B0604020202020204" pitchFamily="34" charset="0"/>
              <a:buChar char="•"/>
            </a:pPr>
            <a:r>
              <a:rPr lang="pl-PL" sz="2000" b="1" dirty="0">
                <a:solidFill>
                  <a:srgbClr val="000000"/>
                </a:solidFill>
                <a:uFill>
                  <a:solidFill>
                    <a:srgbClr val="5B9BD5"/>
                  </a:solidFill>
                </a:uFill>
                <a:latin typeface="Lato" panose="020F0502020204030203" pitchFamily="34" charset="-18"/>
                <a:ea typeface="Calibri" panose="020F0502020204030204" pitchFamily="34" charset="0"/>
                <a:cs typeface="Times New Roman" panose="02020603050405020304" pitchFamily="18" charset="0"/>
              </a:rPr>
              <a:t>Utrzymanie równości szans kobiet i mężczyzn</a:t>
            </a:r>
            <a:r>
              <a:rPr lang="pl-PL" sz="2000" dirty="0">
                <a:solidFill>
                  <a:srgbClr val="000000"/>
                </a:solidFill>
                <a:uFill>
                  <a:solidFill>
                    <a:srgbClr val="5B9BD5"/>
                  </a:solidFill>
                </a:uFill>
                <a:latin typeface="Lato" panose="020F0502020204030203" pitchFamily="34" charset="-18"/>
                <a:ea typeface="Calibri" panose="020F0502020204030204" pitchFamily="34" charset="0"/>
                <a:cs typeface="Times New Roman" panose="02020603050405020304" pitchFamily="18" charset="0"/>
              </a:rPr>
              <a:t>: </a:t>
            </a:r>
            <a:r>
              <a:rPr lang="pl-PL" sz="2000" dirty="0">
                <a:solidFill>
                  <a:srgbClr val="000000"/>
                </a:solidFill>
                <a:latin typeface="Lato" panose="020F0502020204030203" pitchFamily="34" charset="-18"/>
                <a:ea typeface="Calibri" panose="020F0502020204030204" pitchFamily="34" charset="0"/>
                <a:cs typeface="Times New Roman" panose="02020603050405020304" pitchFamily="18" charset="0"/>
              </a:rPr>
              <a:t>w Grupie KRUK zatrudnionych było 62% kobiet oraz 38% mężczyzn, w tym 57% kobiet na stanowiskach kierowniczych. </a:t>
            </a:r>
          </a:p>
          <a:p>
            <a:pPr marL="342900" indent="-342900" algn="just" defTabSz="1828800">
              <a:lnSpc>
                <a:spcPts val="2600"/>
              </a:lnSpc>
              <a:buClr>
                <a:srgbClr val="003282"/>
              </a:buClr>
              <a:buFont typeface="Arial" panose="020B0604020202020204" pitchFamily="34" charset="0"/>
              <a:buChar char="•"/>
            </a:pPr>
            <a:r>
              <a:rPr lang="pl-PL" sz="2000" dirty="0">
                <a:solidFill>
                  <a:srgbClr val="000000"/>
                </a:solidFill>
                <a:latin typeface="Lato" panose="020F0502020204030203" pitchFamily="34" charset="-18"/>
                <a:ea typeface="Calibri" panose="020F0502020204030204" pitchFamily="34" charset="0"/>
                <a:cs typeface="Times New Roman" panose="02020603050405020304" pitchFamily="18" charset="0"/>
              </a:rPr>
              <a:t>R</a:t>
            </a:r>
            <a:r>
              <a:rPr lang="pl-PL" sz="2000" b="1" dirty="0">
                <a:solidFill>
                  <a:srgbClr val="000000"/>
                </a:solidFill>
                <a:uFill>
                  <a:solidFill>
                    <a:srgbClr val="5B9BD5"/>
                  </a:solidFill>
                </a:uFill>
                <a:latin typeface="Lato" panose="020F0502020204030203" pitchFamily="34" charset="-18"/>
                <a:ea typeface="Calibri" panose="020F0502020204030204" pitchFamily="34" charset="0"/>
                <a:cs typeface="Times New Roman" panose="02020603050405020304" pitchFamily="18" charset="0"/>
              </a:rPr>
              <a:t>otacja pracowników</a:t>
            </a:r>
            <a:r>
              <a:rPr lang="pl-PL" sz="2000" dirty="0">
                <a:solidFill>
                  <a:srgbClr val="000000"/>
                </a:solidFill>
                <a:uFill>
                  <a:solidFill>
                    <a:srgbClr val="5B9BD5"/>
                  </a:solidFill>
                </a:uFill>
                <a:latin typeface="Lato" panose="020F0502020204030203" pitchFamily="34" charset="-18"/>
                <a:ea typeface="Calibri" panose="020F0502020204030204" pitchFamily="34" charset="0"/>
                <a:cs typeface="Times New Roman" panose="02020603050405020304" pitchFamily="18" charset="0"/>
              </a:rPr>
              <a:t>: </a:t>
            </a:r>
            <a:r>
              <a:rPr lang="pl-PL" sz="2000" dirty="0">
                <a:solidFill>
                  <a:srgbClr val="000000"/>
                </a:solidFill>
                <a:latin typeface="Lato" panose="020F0502020204030203" pitchFamily="34" charset="-18"/>
                <a:ea typeface="Calibri" panose="020F0502020204030204" pitchFamily="34" charset="0"/>
                <a:cs typeface="Times New Roman" panose="02020603050405020304" pitchFamily="18" charset="0"/>
              </a:rPr>
              <a:t>10% w skali roku </a:t>
            </a:r>
            <a:br>
              <a:rPr lang="pl-PL" sz="2000" dirty="0">
                <a:solidFill>
                  <a:srgbClr val="000000"/>
                </a:solidFill>
                <a:latin typeface="Lato" panose="020F0502020204030203" pitchFamily="34" charset="-18"/>
                <a:ea typeface="Calibri" panose="020F0502020204030204" pitchFamily="34" charset="0"/>
                <a:cs typeface="Times New Roman" panose="02020603050405020304" pitchFamily="18" charset="0"/>
              </a:rPr>
            </a:br>
            <a:r>
              <a:rPr lang="pl-PL" sz="2000" dirty="0">
                <a:solidFill>
                  <a:srgbClr val="000000"/>
                </a:solidFill>
                <a:latin typeface="Lato" panose="020F0502020204030203" pitchFamily="34" charset="-18"/>
                <a:ea typeface="Calibri" panose="020F0502020204030204" pitchFamily="34" charset="0"/>
                <a:cs typeface="Times New Roman" panose="02020603050405020304" pitchFamily="18" charset="0"/>
              </a:rPr>
              <a:t>(cel: nie więcej niż 16% w skali roku). </a:t>
            </a:r>
          </a:p>
          <a:p>
            <a:pPr marL="342900" indent="-342900" algn="just" defTabSz="1828800">
              <a:lnSpc>
                <a:spcPts val="2600"/>
              </a:lnSpc>
              <a:buClr>
                <a:srgbClr val="003282"/>
              </a:buClr>
              <a:buFont typeface="Arial" panose="020B0604020202020204" pitchFamily="34" charset="0"/>
              <a:buChar char="•"/>
            </a:pPr>
            <a:r>
              <a:rPr lang="pl-PL" sz="2000" b="1" dirty="0">
                <a:solidFill>
                  <a:srgbClr val="000000"/>
                </a:solidFill>
                <a:latin typeface="Lato" panose="020F0502020204030203" pitchFamily="34" charset="-18"/>
                <a:ea typeface="Calibri" panose="020F0502020204030204" pitchFamily="34" charset="0"/>
                <a:cs typeface="Times New Roman" panose="02020603050405020304" pitchFamily="18" charset="0"/>
              </a:rPr>
              <a:t>Luka płacowa: s</a:t>
            </a:r>
            <a:r>
              <a:rPr lang="pl-PL" sz="2000" dirty="0">
                <a:solidFill>
                  <a:srgbClr val="000000"/>
                </a:solidFill>
                <a:latin typeface="Lato" panose="020F0502020204030203" pitchFamily="34" charset="-18"/>
                <a:ea typeface="Calibri" panose="020F0502020204030204" pitchFamily="34" charset="0"/>
                <a:cs typeface="Times New Roman" panose="02020603050405020304" pitchFamily="18" charset="0"/>
              </a:rPr>
              <a:t>korygowana luka płacowa w wynagrodzeniach kobiet i mężczyzn w Grupie KRUK wyniosła 0,1%*  	</a:t>
            </a:r>
          </a:p>
          <a:p>
            <a:pPr marL="342900" indent="-342900" algn="just" defTabSz="1828800">
              <a:lnSpc>
                <a:spcPts val="2600"/>
              </a:lnSpc>
              <a:buClr>
                <a:srgbClr val="003282"/>
              </a:buClr>
              <a:buFont typeface="Arial" panose="020B0604020202020204" pitchFamily="34" charset="0"/>
              <a:buChar char="•"/>
            </a:pPr>
            <a:r>
              <a:rPr lang="pl-PL" sz="2000" b="1" dirty="0">
                <a:solidFill>
                  <a:srgbClr val="000000"/>
                </a:solidFill>
                <a:uFill>
                  <a:solidFill>
                    <a:srgbClr val="5B9BD5"/>
                  </a:solidFill>
                </a:uFill>
                <a:latin typeface="Lato" panose="020F0502020204030203" pitchFamily="34" charset="-18"/>
                <a:ea typeface="Calibri" panose="020F0502020204030204" pitchFamily="34" charset="0"/>
                <a:cs typeface="Times New Roman" panose="02020603050405020304" pitchFamily="18" charset="0"/>
              </a:rPr>
              <a:t>Pracownicy z niepełnosprawnościami: </a:t>
            </a:r>
            <a:r>
              <a:rPr lang="pl-PL" sz="2000" dirty="0">
                <a:solidFill>
                  <a:srgbClr val="000000"/>
                </a:solidFill>
                <a:latin typeface="Lato" panose="020F0502020204030203" pitchFamily="34" charset="-18"/>
                <a:ea typeface="Calibri" panose="020F0502020204030204" pitchFamily="34" charset="0"/>
                <a:cs typeface="Times New Roman" panose="02020603050405020304" pitchFamily="18" charset="0"/>
              </a:rPr>
              <a:t>Zatrudnienie pracowników z niepełnosprawnościami w Grupie wyniosło 2,3% (cel: 4% do 2025 roku).</a:t>
            </a:r>
          </a:p>
          <a:p>
            <a:pPr marL="342900" indent="-342900" algn="just" defTabSz="1828800">
              <a:lnSpc>
                <a:spcPts val="2600"/>
              </a:lnSpc>
              <a:buClr>
                <a:srgbClr val="003282"/>
              </a:buClr>
              <a:buFont typeface="Arial" panose="020B0604020202020204" pitchFamily="34" charset="0"/>
              <a:buChar char="•"/>
            </a:pPr>
            <a:r>
              <a:rPr lang="pl-PL" sz="2000" b="1" dirty="0">
                <a:solidFill>
                  <a:srgbClr val="000000"/>
                </a:solidFill>
                <a:uFill>
                  <a:solidFill>
                    <a:srgbClr val="5B9BD5"/>
                  </a:solidFill>
                </a:uFill>
                <a:latin typeface="Lato" panose="020F0502020204030203" pitchFamily="34" charset="-18"/>
                <a:ea typeface="Calibri" panose="020F0502020204030204" pitchFamily="34" charset="0"/>
                <a:cs typeface="Times New Roman" panose="02020603050405020304" pitchFamily="18" charset="0"/>
              </a:rPr>
              <a:t>Udział kobiet w organach zarządczych: </a:t>
            </a:r>
            <a:r>
              <a:rPr lang="pl-PL" sz="2000" dirty="0">
                <a:solidFill>
                  <a:srgbClr val="000000"/>
                </a:solidFill>
                <a:latin typeface="Lato" panose="020F0502020204030203" pitchFamily="34" charset="-18"/>
                <a:ea typeface="Calibri" panose="020F0502020204030204" pitchFamily="34" charset="0"/>
                <a:cs typeface="Times New Roman" panose="02020603050405020304" pitchFamily="18" charset="0"/>
              </a:rPr>
              <a:t>Łącznie w Zarządzie i Radzie Nadzorczej Kruk S.A. na koniec 2025 r. zasiadało 42% kobiet (cel: co najmniej 40%).</a:t>
            </a:r>
          </a:p>
          <a:p>
            <a:pPr marL="342900" indent="-342900" algn="just" defTabSz="1828800">
              <a:lnSpc>
                <a:spcPts val="2600"/>
              </a:lnSpc>
              <a:buClr>
                <a:srgbClr val="003282"/>
              </a:buClr>
              <a:buFont typeface="Arial" panose="020B0604020202020204" pitchFamily="34" charset="0"/>
              <a:buChar char="•"/>
            </a:pPr>
            <a:endParaRPr lang="pl-PL" sz="2000" dirty="0">
              <a:solidFill>
                <a:srgbClr val="000000"/>
              </a:solidFill>
              <a:latin typeface="Lato" panose="020F0502020204030203" pitchFamily="34" charset="-18"/>
              <a:ea typeface="Calibri" panose="020F0502020204030204" pitchFamily="34" charset="0"/>
              <a:cs typeface="Times New Roman" panose="02020603050405020304" pitchFamily="18" charset="0"/>
            </a:endParaRPr>
          </a:p>
        </p:txBody>
      </p:sp>
      <p:sp>
        <p:nvSpPr>
          <p:cNvPr id="366" name="Freeform 593">
            <a:extLst>
              <a:ext uri="{FF2B5EF4-FFF2-40B4-BE49-F238E27FC236}">
                <a16:creationId xmlns:a16="http://schemas.microsoft.com/office/drawing/2014/main" id="{0E399241-C7CC-D917-03AE-240AAC91FB4F}"/>
              </a:ext>
            </a:extLst>
          </p:cNvPr>
          <p:cNvSpPr>
            <a:spLocks/>
          </p:cNvSpPr>
          <p:nvPr/>
        </p:nvSpPr>
        <p:spPr bwMode="auto">
          <a:xfrm>
            <a:off x="11474603" y="1851387"/>
            <a:ext cx="1610922" cy="1660530"/>
          </a:xfrm>
          <a:custGeom>
            <a:avLst/>
            <a:gdLst>
              <a:gd name="T0" fmla="*/ 2212 w 2468"/>
              <a:gd name="T1" fmla="*/ 788 h 2543"/>
              <a:gd name="T2" fmla="*/ 2074 w 2468"/>
              <a:gd name="T3" fmla="*/ 877 h 2543"/>
              <a:gd name="T4" fmla="*/ 1735 w 2468"/>
              <a:gd name="T5" fmla="*/ 526 h 2543"/>
              <a:gd name="T6" fmla="*/ 1935 w 2468"/>
              <a:gd name="T7" fmla="*/ 397 h 2543"/>
              <a:gd name="T8" fmla="*/ 2249 w 2468"/>
              <a:gd name="T9" fmla="*/ 250 h 2543"/>
              <a:gd name="T10" fmla="*/ 2326 w 2468"/>
              <a:gd name="T11" fmla="*/ 38 h 2543"/>
              <a:gd name="T12" fmla="*/ 2166 w 2468"/>
              <a:gd name="T13" fmla="*/ 181 h 2543"/>
              <a:gd name="T14" fmla="*/ 2139 w 2468"/>
              <a:gd name="T15" fmla="*/ 28 h 2543"/>
              <a:gd name="T16" fmla="*/ 2078 w 2468"/>
              <a:gd name="T17" fmla="*/ 55 h 2543"/>
              <a:gd name="T18" fmla="*/ 1978 w 2468"/>
              <a:gd name="T19" fmla="*/ 18 h 2543"/>
              <a:gd name="T20" fmla="*/ 1834 w 2468"/>
              <a:gd name="T21" fmla="*/ 19 h 2543"/>
              <a:gd name="T22" fmla="*/ 1748 w 2468"/>
              <a:gd name="T23" fmla="*/ 148 h 2543"/>
              <a:gd name="T24" fmla="*/ 1686 w 2468"/>
              <a:gd name="T25" fmla="*/ 224 h 2543"/>
              <a:gd name="T26" fmla="*/ 1483 w 2468"/>
              <a:gd name="T27" fmla="*/ 277 h 2543"/>
              <a:gd name="T28" fmla="*/ 1678 w 2468"/>
              <a:gd name="T29" fmla="*/ 382 h 2543"/>
              <a:gd name="T30" fmla="*/ 1665 w 2468"/>
              <a:gd name="T31" fmla="*/ 499 h 2543"/>
              <a:gd name="T32" fmla="*/ 1521 w 2468"/>
              <a:gd name="T33" fmla="*/ 572 h 2543"/>
              <a:gd name="T34" fmla="*/ 1422 w 2468"/>
              <a:gd name="T35" fmla="*/ 585 h 2543"/>
              <a:gd name="T36" fmla="*/ 1197 w 2468"/>
              <a:gd name="T37" fmla="*/ 547 h 2543"/>
              <a:gd name="T38" fmla="*/ 937 w 2468"/>
              <a:gd name="T39" fmla="*/ 373 h 2543"/>
              <a:gd name="T40" fmla="*/ 804 w 2468"/>
              <a:gd name="T41" fmla="*/ 370 h 2543"/>
              <a:gd name="T42" fmla="*/ 862 w 2468"/>
              <a:gd name="T43" fmla="*/ 419 h 2543"/>
              <a:gd name="T44" fmla="*/ 838 w 2468"/>
              <a:gd name="T45" fmla="*/ 553 h 2543"/>
              <a:gd name="T46" fmla="*/ 854 w 2468"/>
              <a:gd name="T47" fmla="*/ 683 h 2543"/>
              <a:gd name="T48" fmla="*/ 912 w 2468"/>
              <a:gd name="T49" fmla="*/ 791 h 2543"/>
              <a:gd name="T50" fmla="*/ 592 w 2468"/>
              <a:gd name="T51" fmla="*/ 857 h 2543"/>
              <a:gd name="T52" fmla="*/ 541 w 2468"/>
              <a:gd name="T53" fmla="*/ 956 h 2543"/>
              <a:gd name="T54" fmla="*/ 685 w 2468"/>
              <a:gd name="T55" fmla="*/ 1040 h 2543"/>
              <a:gd name="T56" fmla="*/ 722 w 2468"/>
              <a:gd name="T57" fmla="*/ 1159 h 2543"/>
              <a:gd name="T58" fmla="*/ 1041 w 2468"/>
              <a:gd name="T59" fmla="*/ 1263 h 2543"/>
              <a:gd name="T60" fmla="*/ 931 w 2468"/>
              <a:gd name="T61" fmla="*/ 1335 h 2543"/>
              <a:gd name="T62" fmla="*/ 476 w 2468"/>
              <a:gd name="T63" fmla="*/ 1599 h 2543"/>
              <a:gd name="T64" fmla="*/ 616 w 2468"/>
              <a:gd name="T65" fmla="*/ 1598 h 2543"/>
              <a:gd name="T66" fmla="*/ 905 w 2468"/>
              <a:gd name="T67" fmla="*/ 1638 h 2543"/>
              <a:gd name="T68" fmla="*/ 722 w 2468"/>
              <a:gd name="T69" fmla="*/ 1718 h 2543"/>
              <a:gd name="T70" fmla="*/ 503 w 2468"/>
              <a:gd name="T71" fmla="*/ 1706 h 2543"/>
              <a:gd name="T72" fmla="*/ 356 w 2468"/>
              <a:gd name="T73" fmla="*/ 1830 h 2543"/>
              <a:gd name="T74" fmla="*/ 294 w 2468"/>
              <a:gd name="T75" fmla="*/ 1804 h 2543"/>
              <a:gd name="T76" fmla="*/ 138 w 2468"/>
              <a:gd name="T77" fmla="*/ 1768 h 2543"/>
              <a:gd name="T78" fmla="*/ 338 w 2468"/>
              <a:gd name="T79" fmla="*/ 1921 h 2543"/>
              <a:gd name="T80" fmla="*/ 232 w 2468"/>
              <a:gd name="T81" fmla="*/ 1964 h 2543"/>
              <a:gd name="T82" fmla="*/ 0 w 2468"/>
              <a:gd name="T83" fmla="*/ 2026 h 2543"/>
              <a:gd name="T84" fmla="*/ 70 w 2468"/>
              <a:gd name="T85" fmla="*/ 2148 h 2543"/>
              <a:gd name="T86" fmla="*/ 294 w 2468"/>
              <a:gd name="T87" fmla="*/ 2170 h 2543"/>
              <a:gd name="T88" fmla="*/ 49 w 2468"/>
              <a:gd name="T89" fmla="*/ 2245 h 2543"/>
              <a:gd name="T90" fmla="*/ 324 w 2468"/>
              <a:gd name="T91" fmla="*/ 2293 h 2543"/>
              <a:gd name="T92" fmla="*/ 189 w 2468"/>
              <a:gd name="T93" fmla="*/ 2339 h 2543"/>
              <a:gd name="T94" fmla="*/ 267 w 2468"/>
              <a:gd name="T95" fmla="*/ 2437 h 2543"/>
              <a:gd name="T96" fmla="*/ 368 w 2468"/>
              <a:gd name="T97" fmla="*/ 2499 h 2543"/>
              <a:gd name="T98" fmla="*/ 531 w 2468"/>
              <a:gd name="T99" fmla="*/ 2475 h 2543"/>
              <a:gd name="T100" fmla="*/ 755 w 2468"/>
              <a:gd name="T101" fmla="*/ 2499 h 2543"/>
              <a:gd name="T102" fmla="*/ 940 w 2468"/>
              <a:gd name="T103" fmla="*/ 2459 h 2543"/>
              <a:gd name="T104" fmla="*/ 996 w 2468"/>
              <a:gd name="T105" fmla="*/ 2419 h 2543"/>
              <a:gd name="T106" fmla="*/ 1210 w 2468"/>
              <a:gd name="T107" fmla="*/ 2394 h 2543"/>
              <a:gd name="T108" fmla="*/ 1394 w 2468"/>
              <a:gd name="T109" fmla="*/ 2340 h 2543"/>
              <a:gd name="T110" fmla="*/ 1628 w 2468"/>
              <a:gd name="T111" fmla="*/ 2400 h 2543"/>
              <a:gd name="T112" fmla="*/ 1739 w 2468"/>
              <a:gd name="T113" fmla="*/ 2352 h 2543"/>
              <a:gd name="T114" fmla="*/ 1942 w 2468"/>
              <a:gd name="T115" fmla="*/ 2419 h 2543"/>
              <a:gd name="T116" fmla="*/ 2169 w 2468"/>
              <a:gd name="T117" fmla="*/ 2048 h 2543"/>
              <a:gd name="T118" fmla="*/ 2277 w 2468"/>
              <a:gd name="T119" fmla="*/ 1632 h 2543"/>
              <a:gd name="T120" fmla="*/ 2366 w 2468"/>
              <a:gd name="T121" fmla="*/ 1466 h 2543"/>
              <a:gd name="T122" fmla="*/ 2348 w 2468"/>
              <a:gd name="T123" fmla="*/ 1147 h 2543"/>
              <a:gd name="T124" fmla="*/ 2402 w 2468"/>
              <a:gd name="T125" fmla="*/ 1079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68" h="2543">
                <a:moveTo>
                  <a:pt x="2265" y="1080"/>
                </a:moveTo>
                <a:lnTo>
                  <a:pt x="2265" y="1060"/>
                </a:lnTo>
                <a:lnTo>
                  <a:pt x="2264" y="1040"/>
                </a:lnTo>
                <a:lnTo>
                  <a:pt x="2280" y="1018"/>
                </a:lnTo>
                <a:lnTo>
                  <a:pt x="2295" y="996"/>
                </a:lnTo>
                <a:lnTo>
                  <a:pt x="2296" y="988"/>
                </a:lnTo>
                <a:lnTo>
                  <a:pt x="2296" y="981"/>
                </a:lnTo>
                <a:lnTo>
                  <a:pt x="2295" y="975"/>
                </a:lnTo>
                <a:lnTo>
                  <a:pt x="2292" y="971"/>
                </a:lnTo>
                <a:lnTo>
                  <a:pt x="2289" y="966"/>
                </a:lnTo>
                <a:lnTo>
                  <a:pt x="2285" y="963"/>
                </a:lnTo>
                <a:lnTo>
                  <a:pt x="2280" y="960"/>
                </a:lnTo>
                <a:lnTo>
                  <a:pt x="2274" y="959"/>
                </a:lnTo>
                <a:lnTo>
                  <a:pt x="2264" y="954"/>
                </a:lnTo>
                <a:lnTo>
                  <a:pt x="2253" y="950"/>
                </a:lnTo>
                <a:lnTo>
                  <a:pt x="2247" y="947"/>
                </a:lnTo>
                <a:lnTo>
                  <a:pt x="2243" y="944"/>
                </a:lnTo>
                <a:lnTo>
                  <a:pt x="2239" y="940"/>
                </a:lnTo>
                <a:lnTo>
                  <a:pt x="2236" y="935"/>
                </a:lnTo>
                <a:lnTo>
                  <a:pt x="2230" y="926"/>
                </a:lnTo>
                <a:lnTo>
                  <a:pt x="2227" y="917"/>
                </a:lnTo>
                <a:lnTo>
                  <a:pt x="2224" y="907"/>
                </a:lnTo>
                <a:lnTo>
                  <a:pt x="2222" y="897"/>
                </a:lnTo>
                <a:lnTo>
                  <a:pt x="2221" y="876"/>
                </a:lnTo>
                <a:lnTo>
                  <a:pt x="2219" y="854"/>
                </a:lnTo>
                <a:lnTo>
                  <a:pt x="2219" y="831"/>
                </a:lnTo>
                <a:lnTo>
                  <a:pt x="2216" y="809"/>
                </a:lnTo>
                <a:lnTo>
                  <a:pt x="2215" y="799"/>
                </a:lnTo>
                <a:lnTo>
                  <a:pt x="2212" y="788"/>
                </a:lnTo>
                <a:lnTo>
                  <a:pt x="2209" y="778"/>
                </a:lnTo>
                <a:lnTo>
                  <a:pt x="2203" y="769"/>
                </a:lnTo>
                <a:lnTo>
                  <a:pt x="2200" y="762"/>
                </a:lnTo>
                <a:lnTo>
                  <a:pt x="2197" y="753"/>
                </a:lnTo>
                <a:lnTo>
                  <a:pt x="2196" y="750"/>
                </a:lnTo>
                <a:lnTo>
                  <a:pt x="2194" y="747"/>
                </a:lnTo>
                <a:lnTo>
                  <a:pt x="2191" y="744"/>
                </a:lnTo>
                <a:lnTo>
                  <a:pt x="2188" y="742"/>
                </a:lnTo>
                <a:lnTo>
                  <a:pt x="2181" y="744"/>
                </a:lnTo>
                <a:lnTo>
                  <a:pt x="2169" y="750"/>
                </a:lnTo>
                <a:lnTo>
                  <a:pt x="2151" y="757"/>
                </a:lnTo>
                <a:lnTo>
                  <a:pt x="2132" y="768"/>
                </a:lnTo>
                <a:lnTo>
                  <a:pt x="2113" y="778"/>
                </a:lnTo>
                <a:lnTo>
                  <a:pt x="2096" y="787"/>
                </a:lnTo>
                <a:lnTo>
                  <a:pt x="2084" y="794"/>
                </a:lnTo>
                <a:lnTo>
                  <a:pt x="2078" y="799"/>
                </a:lnTo>
                <a:lnTo>
                  <a:pt x="2077" y="806"/>
                </a:lnTo>
                <a:lnTo>
                  <a:pt x="2078" y="814"/>
                </a:lnTo>
                <a:lnTo>
                  <a:pt x="2081" y="821"/>
                </a:lnTo>
                <a:lnTo>
                  <a:pt x="2086" y="828"/>
                </a:lnTo>
                <a:lnTo>
                  <a:pt x="2089" y="836"/>
                </a:lnTo>
                <a:lnTo>
                  <a:pt x="2092" y="845"/>
                </a:lnTo>
                <a:lnTo>
                  <a:pt x="2093" y="848"/>
                </a:lnTo>
                <a:lnTo>
                  <a:pt x="2093" y="851"/>
                </a:lnTo>
                <a:lnTo>
                  <a:pt x="2092" y="855"/>
                </a:lnTo>
                <a:lnTo>
                  <a:pt x="2090" y="858"/>
                </a:lnTo>
                <a:lnTo>
                  <a:pt x="2086" y="865"/>
                </a:lnTo>
                <a:lnTo>
                  <a:pt x="2080" y="873"/>
                </a:lnTo>
                <a:lnTo>
                  <a:pt x="2074" y="877"/>
                </a:lnTo>
                <a:lnTo>
                  <a:pt x="2067" y="883"/>
                </a:lnTo>
                <a:lnTo>
                  <a:pt x="2059" y="886"/>
                </a:lnTo>
                <a:lnTo>
                  <a:pt x="2052" y="889"/>
                </a:lnTo>
                <a:lnTo>
                  <a:pt x="2044" y="892"/>
                </a:lnTo>
                <a:lnTo>
                  <a:pt x="2037" y="894"/>
                </a:lnTo>
                <a:lnTo>
                  <a:pt x="2019" y="895"/>
                </a:lnTo>
                <a:lnTo>
                  <a:pt x="2001" y="894"/>
                </a:lnTo>
                <a:lnTo>
                  <a:pt x="1984" y="889"/>
                </a:lnTo>
                <a:lnTo>
                  <a:pt x="1966" y="883"/>
                </a:lnTo>
                <a:lnTo>
                  <a:pt x="1948" y="876"/>
                </a:lnTo>
                <a:lnTo>
                  <a:pt x="1930" y="868"/>
                </a:lnTo>
                <a:lnTo>
                  <a:pt x="1912" y="859"/>
                </a:lnTo>
                <a:lnTo>
                  <a:pt x="1896" y="849"/>
                </a:lnTo>
                <a:lnTo>
                  <a:pt x="1868" y="830"/>
                </a:lnTo>
                <a:lnTo>
                  <a:pt x="1846" y="812"/>
                </a:lnTo>
                <a:lnTo>
                  <a:pt x="1831" y="793"/>
                </a:lnTo>
                <a:lnTo>
                  <a:pt x="1809" y="762"/>
                </a:lnTo>
                <a:lnTo>
                  <a:pt x="1784" y="720"/>
                </a:lnTo>
                <a:lnTo>
                  <a:pt x="1757" y="676"/>
                </a:lnTo>
                <a:lnTo>
                  <a:pt x="1732" y="631"/>
                </a:lnTo>
                <a:lnTo>
                  <a:pt x="1712" y="591"/>
                </a:lnTo>
                <a:lnTo>
                  <a:pt x="1705" y="573"/>
                </a:lnTo>
                <a:lnTo>
                  <a:pt x="1701" y="559"/>
                </a:lnTo>
                <a:lnTo>
                  <a:pt x="1699" y="548"/>
                </a:lnTo>
                <a:lnTo>
                  <a:pt x="1701" y="541"/>
                </a:lnTo>
                <a:lnTo>
                  <a:pt x="1705" y="535"/>
                </a:lnTo>
                <a:lnTo>
                  <a:pt x="1712" y="530"/>
                </a:lnTo>
                <a:lnTo>
                  <a:pt x="1723" y="527"/>
                </a:lnTo>
                <a:lnTo>
                  <a:pt x="1735" y="526"/>
                </a:lnTo>
                <a:lnTo>
                  <a:pt x="1764" y="523"/>
                </a:lnTo>
                <a:lnTo>
                  <a:pt x="1797" y="523"/>
                </a:lnTo>
                <a:lnTo>
                  <a:pt x="1831" y="523"/>
                </a:lnTo>
                <a:lnTo>
                  <a:pt x="1862" y="523"/>
                </a:lnTo>
                <a:lnTo>
                  <a:pt x="1877" y="522"/>
                </a:lnTo>
                <a:lnTo>
                  <a:pt x="1889" y="519"/>
                </a:lnTo>
                <a:lnTo>
                  <a:pt x="1898" y="516"/>
                </a:lnTo>
                <a:lnTo>
                  <a:pt x="1905" y="511"/>
                </a:lnTo>
                <a:lnTo>
                  <a:pt x="1908" y="508"/>
                </a:lnTo>
                <a:lnTo>
                  <a:pt x="1911" y="505"/>
                </a:lnTo>
                <a:lnTo>
                  <a:pt x="1911" y="501"/>
                </a:lnTo>
                <a:lnTo>
                  <a:pt x="1912" y="496"/>
                </a:lnTo>
                <a:lnTo>
                  <a:pt x="1912" y="487"/>
                </a:lnTo>
                <a:lnTo>
                  <a:pt x="1910" y="479"/>
                </a:lnTo>
                <a:lnTo>
                  <a:pt x="1902" y="456"/>
                </a:lnTo>
                <a:lnTo>
                  <a:pt x="1893" y="434"/>
                </a:lnTo>
                <a:lnTo>
                  <a:pt x="1890" y="424"/>
                </a:lnTo>
                <a:lnTo>
                  <a:pt x="1887" y="415"/>
                </a:lnTo>
                <a:lnTo>
                  <a:pt x="1886" y="406"/>
                </a:lnTo>
                <a:lnTo>
                  <a:pt x="1886" y="398"/>
                </a:lnTo>
                <a:lnTo>
                  <a:pt x="1887" y="396"/>
                </a:lnTo>
                <a:lnTo>
                  <a:pt x="1889" y="393"/>
                </a:lnTo>
                <a:lnTo>
                  <a:pt x="1892" y="391"/>
                </a:lnTo>
                <a:lnTo>
                  <a:pt x="1895" y="390"/>
                </a:lnTo>
                <a:lnTo>
                  <a:pt x="1904" y="388"/>
                </a:lnTo>
                <a:lnTo>
                  <a:pt x="1917" y="390"/>
                </a:lnTo>
                <a:lnTo>
                  <a:pt x="1923" y="391"/>
                </a:lnTo>
                <a:lnTo>
                  <a:pt x="1929" y="394"/>
                </a:lnTo>
                <a:lnTo>
                  <a:pt x="1935" y="397"/>
                </a:lnTo>
                <a:lnTo>
                  <a:pt x="1942" y="401"/>
                </a:lnTo>
                <a:lnTo>
                  <a:pt x="1954" y="412"/>
                </a:lnTo>
                <a:lnTo>
                  <a:pt x="1969" y="422"/>
                </a:lnTo>
                <a:lnTo>
                  <a:pt x="1976" y="428"/>
                </a:lnTo>
                <a:lnTo>
                  <a:pt x="1984" y="433"/>
                </a:lnTo>
                <a:lnTo>
                  <a:pt x="1991" y="436"/>
                </a:lnTo>
                <a:lnTo>
                  <a:pt x="2000" y="439"/>
                </a:lnTo>
                <a:lnTo>
                  <a:pt x="2009" y="439"/>
                </a:lnTo>
                <a:lnTo>
                  <a:pt x="2018" y="439"/>
                </a:lnTo>
                <a:lnTo>
                  <a:pt x="2028" y="437"/>
                </a:lnTo>
                <a:lnTo>
                  <a:pt x="2038" y="433"/>
                </a:lnTo>
                <a:lnTo>
                  <a:pt x="2055" y="424"/>
                </a:lnTo>
                <a:lnTo>
                  <a:pt x="2070" y="412"/>
                </a:lnTo>
                <a:lnTo>
                  <a:pt x="2083" y="398"/>
                </a:lnTo>
                <a:lnTo>
                  <a:pt x="2095" y="384"/>
                </a:lnTo>
                <a:lnTo>
                  <a:pt x="2114" y="353"/>
                </a:lnTo>
                <a:lnTo>
                  <a:pt x="2133" y="321"/>
                </a:lnTo>
                <a:lnTo>
                  <a:pt x="2144" y="305"/>
                </a:lnTo>
                <a:lnTo>
                  <a:pt x="2154" y="292"/>
                </a:lnTo>
                <a:lnTo>
                  <a:pt x="2166" y="278"/>
                </a:lnTo>
                <a:lnTo>
                  <a:pt x="2178" y="268"/>
                </a:lnTo>
                <a:lnTo>
                  <a:pt x="2185" y="262"/>
                </a:lnTo>
                <a:lnTo>
                  <a:pt x="2193" y="259"/>
                </a:lnTo>
                <a:lnTo>
                  <a:pt x="2200" y="255"/>
                </a:lnTo>
                <a:lnTo>
                  <a:pt x="2209" y="253"/>
                </a:lnTo>
                <a:lnTo>
                  <a:pt x="2218" y="250"/>
                </a:lnTo>
                <a:lnTo>
                  <a:pt x="2227" y="250"/>
                </a:lnTo>
                <a:lnTo>
                  <a:pt x="2237" y="249"/>
                </a:lnTo>
                <a:lnTo>
                  <a:pt x="2249" y="250"/>
                </a:lnTo>
                <a:lnTo>
                  <a:pt x="2273" y="249"/>
                </a:lnTo>
                <a:lnTo>
                  <a:pt x="2276" y="237"/>
                </a:lnTo>
                <a:lnTo>
                  <a:pt x="2280" y="227"/>
                </a:lnTo>
                <a:lnTo>
                  <a:pt x="2287" y="218"/>
                </a:lnTo>
                <a:lnTo>
                  <a:pt x="2295" y="212"/>
                </a:lnTo>
                <a:lnTo>
                  <a:pt x="2304" y="206"/>
                </a:lnTo>
                <a:lnTo>
                  <a:pt x="2314" y="201"/>
                </a:lnTo>
                <a:lnTo>
                  <a:pt x="2326" y="197"/>
                </a:lnTo>
                <a:lnTo>
                  <a:pt x="2338" y="194"/>
                </a:lnTo>
                <a:lnTo>
                  <a:pt x="2363" y="190"/>
                </a:lnTo>
                <a:lnTo>
                  <a:pt x="2388" y="185"/>
                </a:lnTo>
                <a:lnTo>
                  <a:pt x="2400" y="181"/>
                </a:lnTo>
                <a:lnTo>
                  <a:pt x="2411" y="178"/>
                </a:lnTo>
                <a:lnTo>
                  <a:pt x="2421" y="172"/>
                </a:lnTo>
                <a:lnTo>
                  <a:pt x="2430" y="166"/>
                </a:lnTo>
                <a:lnTo>
                  <a:pt x="2440" y="155"/>
                </a:lnTo>
                <a:lnTo>
                  <a:pt x="2443" y="152"/>
                </a:lnTo>
                <a:lnTo>
                  <a:pt x="2437" y="149"/>
                </a:lnTo>
                <a:lnTo>
                  <a:pt x="2427" y="149"/>
                </a:lnTo>
                <a:lnTo>
                  <a:pt x="2421" y="148"/>
                </a:lnTo>
                <a:lnTo>
                  <a:pt x="2413" y="145"/>
                </a:lnTo>
                <a:lnTo>
                  <a:pt x="2405" y="142"/>
                </a:lnTo>
                <a:lnTo>
                  <a:pt x="2396" y="138"/>
                </a:lnTo>
                <a:lnTo>
                  <a:pt x="2387" y="132"/>
                </a:lnTo>
                <a:lnTo>
                  <a:pt x="2376" y="123"/>
                </a:lnTo>
                <a:lnTo>
                  <a:pt x="2368" y="112"/>
                </a:lnTo>
                <a:lnTo>
                  <a:pt x="2357" y="99"/>
                </a:lnTo>
                <a:lnTo>
                  <a:pt x="2342" y="69"/>
                </a:lnTo>
                <a:lnTo>
                  <a:pt x="2326" y="38"/>
                </a:lnTo>
                <a:lnTo>
                  <a:pt x="2322" y="31"/>
                </a:lnTo>
                <a:lnTo>
                  <a:pt x="2316" y="25"/>
                </a:lnTo>
                <a:lnTo>
                  <a:pt x="2310" y="18"/>
                </a:lnTo>
                <a:lnTo>
                  <a:pt x="2302" y="13"/>
                </a:lnTo>
                <a:lnTo>
                  <a:pt x="2295" y="9"/>
                </a:lnTo>
                <a:lnTo>
                  <a:pt x="2286" y="4"/>
                </a:lnTo>
                <a:lnTo>
                  <a:pt x="2277" y="1"/>
                </a:lnTo>
                <a:lnTo>
                  <a:pt x="2265" y="0"/>
                </a:lnTo>
                <a:lnTo>
                  <a:pt x="2270" y="15"/>
                </a:lnTo>
                <a:lnTo>
                  <a:pt x="2280" y="46"/>
                </a:lnTo>
                <a:lnTo>
                  <a:pt x="2292" y="77"/>
                </a:lnTo>
                <a:lnTo>
                  <a:pt x="2296" y="92"/>
                </a:lnTo>
                <a:lnTo>
                  <a:pt x="2265" y="66"/>
                </a:lnTo>
                <a:lnTo>
                  <a:pt x="2262" y="65"/>
                </a:lnTo>
                <a:lnTo>
                  <a:pt x="2255" y="61"/>
                </a:lnTo>
                <a:lnTo>
                  <a:pt x="2244" y="58"/>
                </a:lnTo>
                <a:lnTo>
                  <a:pt x="2231" y="55"/>
                </a:lnTo>
                <a:lnTo>
                  <a:pt x="2218" y="52"/>
                </a:lnTo>
                <a:lnTo>
                  <a:pt x="2204" y="50"/>
                </a:lnTo>
                <a:lnTo>
                  <a:pt x="2193" y="50"/>
                </a:lnTo>
                <a:lnTo>
                  <a:pt x="2184" y="52"/>
                </a:lnTo>
                <a:lnTo>
                  <a:pt x="2176" y="56"/>
                </a:lnTo>
                <a:lnTo>
                  <a:pt x="2170" y="62"/>
                </a:lnTo>
                <a:lnTo>
                  <a:pt x="2167" y="69"/>
                </a:lnTo>
                <a:lnTo>
                  <a:pt x="2164" y="80"/>
                </a:lnTo>
                <a:lnTo>
                  <a:pt x="2163" y="102"/>
                </a:lnTo>
                <a:lnTo>
                  <a:pt x="2164" y="129"/>
                </a:lnTo>
                <a:lnTo>
                  <a:pt x="2166" y="155"/>
                </a:lnTo>
                <a:lnTo>
                  <a:pt x="2166" y="181"/>
                </a:lnTo>
                <a:lnTo>
                  <a:pt x="2164" y="191"/>
                </a:lnTo>
                <a:lnTo>
                  <a:pt x="2163" y="201"/>
                </a:lnTo>
                <a:lnTo>
                  <a:pt x="2160" y="210"/>
                </a:lnTo>
                <a:lnTo>
                  <a:pt x="2156" y="218"/>
                </a:lnTo>
                <a:lnTo>
                  <a:pt x="2105" y="227"/>
                </a:lnTo>
                <a:lnTo>
                  <a:pt x="2056" y="249"/>
                </a:lnTo>
                <a:lnTo>
                  <a:pt x="2055" y="247"/>
                </a:lnTo>
                <a:lnTo>
                  <a:pt x="2055" y="244"/>
                </a:lnTo>
                <a:lnTo>
                  <a:pt x="2056" y="241"/>
                </a:lnTo>
                <a:lnTo>
                  <a:pt x="2059" y="238"/>
                </a:lnTo>
                <a:lnTo>
                  <a:pt x="2065" y="232"/>
                </a:lnTo>
                <a:lnTo>
                  <a:pt x="2073" y="228"/>
                </a:lnTo>
                <a:lnTo>
                  <a:pt x="2087" y="216"/>
                </a:lnTo>
                <a:lnTo>
                  <a:pt x="2095" y="212"/>
                </a:lnTo>
                <a:lnTo>
                  <a:pt x="2098" y="212"/>
                </a:lnTo>
                <a:lnTo>
                  <a:pt x="2099" y="213"/>
                </a:lnTo>
                <a:lnTo>
                  <a:pt x="2101" y="213"/>
                </a:lnTo>
                <a:lnTo>
                  <a:pt x="2105" y="210"/>
                </a:lnTo>
                <a:lnTo>
                  <a:pt x="2117" y="201"/>
                </a:lnTo>
                <a:lnTo>
                  <a:pt x="2136" y="184"/>
                </a:lnTo>
                <a:lnTo>
                  <a:pt x="2139" y="179"/>
                </a:lnTo>
                <a:lnTo>
                  <a:pt x="2141" y="172"/>
                </a:lnTo>
                <a:lnTo>
                  <a:pt x="2142" y="163"/>
                </a:lnTo>
                <a:lnTo>
                  <a:pt x="2144" y="151"/>
                </a:lnTo>
                <a:lnTo>
                  <a:pt x="2145" y="126"/>
                </a:lnTo>
                <a:lnTo>
                  <a:pt x="2144" y="98"/>
                </a:lnTo>
                <a:lnTo>
                  <a:pt x="2144" y="69"/>
                </a:lnTo>
                <a:lnTo>
                  <a:pt x="2141" y="44"/>
                </a:lnTo>
                <a:lnTo>
                  <a:pt x="2139" y="28"/>
                </a:lnTo>
                <a:lnTo>
                  <a:pt x="2138" y="22"/>
                </a:lnTo>
                <a:lnTo>
                  <a:pt x="2130" y="26"/>
                </a:lnTo>
                <a:lnTo>
                  <a:pt x="2116" y="37"/>
                </a:lnTo>
                <a:lnTo>
                  <a:pt x="2108" y="43"/>
                </a:lnTo>
                <a:lnTo>
                  <a:pt x="2102" y="50"/>
                </a:lnTo>
                <a:lnTo>
                  <a:pt x="2101" y="53"/>
                </a:lnTo>
                <a:lnTo>
                  <a:pt x="2099" y="56"/>
                </a:lnTo>
                <a:lnTo>
                  <a:pt x="2099" y="59"/>
                </a:lnTo>
                <a:lnTo>
                  <a:pt x="2099" y="62"/>
                </a:lnTo>
                <a:lnTo>
                  <a:pt x="2099" y="69"/>
                </a:lnTo>
                <a:lnTo>
                  <a:pt x="2098" y="83"/>
                </a:lnTo>
                <a:lnTo>
                  <a:pt x="2093" y="98"/>
                </a:lnTo>
                <a:lnTo>
                  <a:pt x="2089" y="114"/>
                </a:lnTo>
                <a:lnTo>
                  <a:pt x="2083" y="129"/>
                </a:lnTo>
                <a:lnTo>
                  <a:pt x="2077" y="139"/>
                </a:lnTo>
                <a:lnTo>
                  <a:pt x="2076" y="144"/>
                </a:lnTo>
                <a:lnTo>
                  <a:pt x="2073" y="147"/>
                </a:lnTo>
                <a:lnTo>
                  <a:pt x="2071" y="147"/>
                </a:lnTo>
                <a:lnTo>
                  <a:pt x="2070" y="147"/>
                </a:lnTo>
                <a:lnTo>
                  <a:pt x="2068" y="142"/>
                </a:lnTo>
                <a:lnTo>
                  <a:pt x="2068" y="138"/>
                </a:lnTo>
                <a:lnTo>
                  <a:pt x="2071" y="133"/>
                </a:lnTo>
                <a:lnTo>
                  <a:pt x="2074" y="129"/>
                </a:lnTo>
                <a:lnTo>
                  <a:pt x="2077" y="124"/>
                </a:lnTo>
                <a:lnTo>
                  <a:pt x="2080" y="120"/>
                </a:lnTo>
                <a:lnTo>
                  <a:pt x="2081" y="114"/>
                </a:lnTo>
                <a:lnTo>
                  <a:pt x="2081" y="109"/>
                </a:lnTo>
                <a:lnTo>
                  <a:pt x="2080" y="78"/>
                </a:lnTo>
                <a:lnTo>
                  <a:pt x="2078" y="55"/>
                </a:lnTo>
                <a:lnTo>
                  <a:pt x="2076" y="44"/>
                </a:lnTo>
                <a:lnTo>
                  <a:pt x="2074" y="37"/>
                </a:lnTo>
                <a:lnTo>
                  <a:pt x="2070" y="29"/>
                </a:lnTo>
                <a:lnTo>
                  <a:pt x="2065" y="22"/>
                </a:lnTo>
                <a:lnTo>
                  <a:pt x="2064" y="21"/>
                </a:lnTo>
                <a:lnTo>
                  <a:pt x="2061" y="22"/>
                </a:lnTo>
                <a:lnTo>
                  <a:pt x="2058" y="25"/>
                </a:lnTo>
                <a:lnTo>
                  <a:pt x="2055" y="28"/>
                </a:lnTo>
                <a:lnTo>
                  <a:pt x="2049" y="37"/>
                </a:lnTo>
                <a:lnTo>
                  <a:pt x="2043" y="41"/>
                </a:lnTo>
                <a:lnTo>
                  <a:pt x="2036" y="44"/>
                </a:lnTo>
                <a:lnTo>
                  <a:pt x="2030" y="49"/>
                </a:lnTo>
                <a:lnTo>
                  <a:pt x="2022" y="55"/>
                </a:lnTo>
                <a:lnTo>
                  <a:pt x="2016" y="61"/>
                </a:lnTo>
                <a:lnTo>
                  <a:pt x="2004" y="75"/>
                </a:lnTo>
                <a:lnTo>
                  <a:pt x="1995" y="86"/>
                </a:lnTo>
                <a:lnTo>
                  <a:pt x="1994" y="90"/>
                </a:lnTo>
                <a:lnTo>
                  <a:pt x="1993" y="92"/>
                </a:lnTo>
                <a:lnTo>
                  <a:pt x="1994" y="90"/>
                </a:lnTo>
                <a:lnTo>
                  <a:pt x="1995" y="86"/>
                </a:lnTo>
                <a:lnTo>
                  <a:pt x="1997" y="83"/>
                </a:lnTo>
                <a:lnTo>
                  <a:pt x="1997" y="80"/>
                </a:lnTo>
                <a:lnTo>
                  <a:pt x="1994" y="65"/>
                </a:lnTo>
                <a:lnTo>
                  <a:pt x="1994" y="50"/>
                </a:lnTo>
                <a:lnTo>
                  <a:pt x="1993" y="41"/>
                </a:lnTo>
                <a:lnTo>
                  <a:pt x="1990" y="34"/>
                </a:lnTo>
                <a:lnTo>
                  <a:pt x="1985" y="26"/>
                </a:lnTo>
                <a:lnTo>
                  <a:pt x="1979" y="19"/>
                </a:lnTo>
                <a:lnTo>
                  <a:pt x="1978" y="18"/>
                </a:lnTo>
                <a:lnTo>
                  <a:pt x="1976" y="16"/>
                </a:lnTo>
                <a:lnTo>
                  <a:pt x="1973" y="18"/>
                </a:lnTo>
                <a:lnTo>
                  <a:pt x="1972" y="19"/>
                </a:lnTo>
                <a:lnTo>
                  <a:pt x="1969" y="22"/>
                </a:lnTo>
                <a:lnTo>
                  <a:pt x="1966" y="28"/>
                </a:lnTo>
                <a:lnTo>
                  <a:pt x="1960" y="40"/>
                </a:lnTo>
                <a:lnTo>
                  <a:pt x="1952" y="49"/>
                </a:lnTo>
                <a:lnTo>
                  <a:pt x="1945" y="52"/>
                </a:lnTo>
                <a:lnTo>
                  <a:pt x="1939" y="53"/>
                </a:lnTo>
                <a:lnTo>
                  <a:pt x="1932" y="55"/>
                </a:lnTo>
                <a:lnTo>
                  <a:pt x="1926" y="55"/>
                </a:lnTo>
                <a:lnTo>
                  <a:pt x="1911" y="55"/>
                </a:lnTo>
                <a:lnTo>
                  <a:pt x="1898" y="56"/>
                </a:lnTo>
                <a:lnTo>
                  <a:pt x="1890" y="59"/>
                </a:lnTo>
                <a:lnTo>
                  <a:pt x="1883" y="62"/>
                </a:lnTo>
                <a:lnTo>
                  <a:pt x="1880" y="64"/>
                </a:lnTo>
                <a:lnTo>
                  <a:pt x="1877" y="65"/>
                </a:lnTo>
                <a:lnTo>
                  <a:pt x="1875" y="64"/>
                </a:lnTo>
                <a:lnTo>
                  <a:pt x="1875" y="62"/>
                </a:lnTo>
                <a:lnTo>
                  <a:pt x="1878" y="49"/>
                </a:lnTo>
                <a:lnTo>
                  <a:pt x="1878" y="34"/>
                </a:lnTo>
                <a:lnTo>
                  <a:pt x="1877" y="31"/>
                </a:lnTo>
                <a:lnTo>
                  <a:pt x="1875" y="28"/>
                </a:lnTo>
                <a:lnTo>
                  <a:pt x="1872" y="25"/>
                </a:lnTo>
                <a:lnTo>
                  <a:pt x="1868" y="23"/>
                </a:lnTo>
                <a:lnTo>
                  <a:pt x="1862" y="22"/>
                </a:lnTo>
                <a:lnTo>
                  <a:pt x="1855" y="21"/>
                </a:lnTo>
                <a:lnTo>
                  <a:pt x="1846" y="19"/>
                </a:lnTo>
                <a:lnTo>
                  <a:pt x="1834" y="19"/>
                </a:lnTo>
                <a:lnTo>
                  <a:pt x="1831" y="21"/>
                </a:lnTo>
                <a:lnTo>
                  <a:pt x="1828" y="22"/>
                </a:lnTo>
                <a:lnTo>
                  <a:pt x="1825" y="23"/>
                </a:lnTo>
                <a:lnTo>
                  <a:pt x="1822" y="26"/>
                </a:lnTo>
                <a:lnTo>
                  <a:pt x="1819" y="32"/>
                </a:lnTo>
                <a:lnTo>
                  <a:pt x="1816" y="41"/>
                </a:lnTo>
                <a:lnTo>
                  <a:pt x="1812" y="56"/>
                </a:lnTo>
                <a:lnTo>
                  <a:pt x="1810" y="65"/>
                </a:lnTo>
                <a:lnTo>
                  <a:pt x="1806" y="71"/>
                </a:lnTo>
                <a:lnTo>
                  <a:pt x="1800" y="75"/>
                </a:lnTo>
                <a:lnTo>
                  <a:pt x="1795" y="78"/>
                </a:lnTo>
                <a:lnTo>
                  <a:pt x="1789" y="81"/>
                </a:lnTo>
                <a:lnTo>
                  <a:pt x="1779" y="84"/>
                </a:lnTo>
                <a:lnTo>
                  <a:pt x="1767" y="87"/>
                </a:lnTo>
                <a:lnTo>
                  <a:pt x="1755" y="89"/>
                </a:lnTo>
                <a:lnTo>
                  <a:pt x="1745" y="92"/>
                </a:lnTo>
                <a:lnTo>
                  <a:pt x="1733" y="95"/>
                </a:lnTo>
                <a:lnTo>
                  <a:pt x="1724" y="101"/>
                </a:lnTo>
                <a:lnTo>
                  <a:pt x="1721" y="104"/>
                </a:lnTo>
                <a:lnTo>
                  <a:pt x="1721" y="106"/>
                </a:lnTo>
                <a:lnTo>
                  <a:pt x="1721" y="109"/>
                </a:lnTo>
                <a:lnTo>
                  <a:pt x="1723" y="112"/>
                </a:lnTo>
                <a:lnTo>
                  <a:pt x="1729" y="118"/>
                </a:lnTo>
                <a:lnTo>
                  <a:pt x="1735" y="126"/>
                </a:lnTo>
                <a:lnTo>
                  <a:pt x="1742" y="133"/>
                </a:lnTo>
                <a:lnTo>
                  <a:pt x="1746" y="139"/>
                </a:lnTo>
                <a:lnTo>
                  <a:pt x="1748" y="142"/>
                </a:lnTo>
                <a:lnTo>
                  <a:pt x="1748" y="145"/>
                </a:lnTo>
                <a:lnTo>
                  <a:pt x="1748" y="148"/>
                </a:lnTo>
                <a:lnTo>
                  <a:pt x="1746" y="151"/>
                </a:lnTo>
                <a:lnTo>
                  <a:pt x="1741" y="152"/>
                </a:lnTo>
                <a:lnTo>
                  <a:pt x="1732" y="151"/>
                </a:lnTo>
                <a:lnTo>
                  <a:pt x="1723" y="149"/>
                </a:lnTo>
                <a:lnTo>
                  <a:pt x="1712" y="148"/>
                </a:lnTo>
                <a:lnTo>
                  <a:pt x="1708" y="148"/>
                </a:lnTo>
                <a:lnTo>
                  <a:pt x="1703" y="149"/>
                </a:lnTo>
                <a:lnTo>
                  <a:pt x="1701" y="151"/>
                </a:lnTo>
                <a:lnTo>
                  <a:pt x="1698" y="152"/>
                </a:lnTo>
                <a:lnTo>
                  <a:pt x="1696" y="155"/>
                </a:lnTo>
                <a:lnTo>
                  <a:pt x="1695" y="160"/>
                </a:lnTo>
                <a:lnTo>
                  <a:pt x="1696" y="166"/>
                </a:lnTo>
                <a:lnTo>
                  <a:pt x="1698" y="173"/>
                </a:lnTo>
                <a:lnTo>
                  <a:pt x="1702" y="184"/>
                </a:lnTo>
                <a:lnTo>
                  <a:pt x="1708" y="194"/>
                </a:lnTo>
                <a:lnTo>
                  <a:pt x="1715" y="204"/>
                </a:lnTo>
                <a:lnTo>
                  <a:pt x="1724" y="213"/>
                </a:lnTo>
                <a:lnTo>
                  <a:pt x="1730" y="224"/>
                </a:lnTo>
                <a:lnTo>
                  <a:pt x="1736" y="231"/>
                </a:lnTo>
                <a:lnTo>
                  <a:pt x="1738" y="234"/>
                </a:lnTo>
                <a:lnTo>
                  <a:pt x="1738" y="237"/>
                </a:lnTo>
                <a:lnTo>
                  <a:pt x="1738" y="240"/>
                </a:lnTo>
                <a:lnTo>
                  <a:pt x="1736" y="241"/>
                </a:lnTo>
                <a:lnTo>
                  <a:pt x="1733" y="243"/>
                </a:lnTo>
                <a:lnTo>
                  <a:pt x="1729" y="243"/>
                </a:lnTo>
                <a:lnTo>
                  <a:pt x="1723" y="241"/>
                </a:lnTo>
                <a:lnTo>
                  <a:pt x="1717" y="238"/>
                </a:lnTo>
                <a:lnTo>
                  <a:pt x="1702" y="232"/>
                </a:lnTo>
                <a:lnTo>
                  <a:pt x="1686" y="224"/>
                </a:lnTo>
                <a:lnTo>
                  <a:pt x="1671" y="215"/>
                </a:lnTo>
                <a:lnTo>
                  <a:pt x="1655" y="210"/>
                </a:lnTo>
                <a:lnTo>
                  <a:pt x="1649" y="209"/>
                </a:lnTo>
                <a:lnTo>
                  <a:pt x="1643" y="210"/>
                </a:lnTo>
                <a:lnTo>
                  <a:pt x="1637" y="213"/>
                </a:lnTo>
                <a:lnTo>
                  <a:pt x="1632" y="218"/>
                </a:lnTo>
                <a:lnTo>
                  <a:pt x="1631" y="221"/>
                </a:lnTo>
                <a:lnTo>
                  <a:pt x="1631" y="224"/>
                </a:lnTo>
                <a:lnTo>
                  <a:pt x="1632" y="227"/>
                </a:lnTo>
                <a:lnTo>
                  <a:pt x="1634" y="230"/>
                </a:lnTo>
                <a:lnTo>
                  <a:pt x="1641" y="235"/>
                </a:lnTo>
                <a:lnTo>
                  <a:pt x="1649" y="241"/>
                </a:lnTo>
                <a:lnTo>
                  <a:pt x="1656" y="247"/>
                </a:lnTo>
                <a:lnTo>
                  <a:pt x="1662" y="253"/>
                </a:lnTo>
                <a:lnTo>
                  <a:pt x="1663" y="256"/>
                </a:lnTo>
                <a:lnTo>
                  <a:pt x="1665" y="259"/>
                </a:lnTo>
                <a:lnTo>
                  <a:pt x="1665" y="262"/>
                </a:lnTo>
                <a:lnTo>
                  <a:pt x="1663" y="265"/>
                </a:lnTo>
                <a:lnTo>
                  <a:pt x="1632" y="259"/>
                </a:lnTo>
                <a:lnTo>
                  <a:pt x="1566" y="250"/>
                </a:lnTo>
                <a:lnTo>
                  <a:pt x="1548" y="250"/>
                </a:lnTo>
                <a:lnTo>
                  <a:pt x="1532" y="252"/>
                </a:lnTo>
                <a:lnTo>
                  <a:pt x="1517" y="253"/>
                </a:lnTo>
                <a:lnTo>
                  <a:pt x="1503" y="258"/>
                </a:lnTo>
                <a:lnTo>
                  <a:pt x="1497" y="261"/>
                </a:lnTo>
                <a:lnTo>
                  <a:pt x="1492" y="264"/>
                </a:lnTo>
                <a:lnTo>
                  <a:pt x="1489" y="268"/>
                </a:lnTo>
                <a:lnTo>
                  <a:pt x="1484" y="273"/>
                </a:lnTo>
                <a:lnTo>
                  <a:pt x="1483" y="277"/>
                </a:lnTo>
                <a:lnTo>
                  <a:pt x="1481" y="283"/>
                </a:lnTo>
                <a:lnTo>
                  <a:pt x="1480" y="289"/>
                </a:lnTo>
                <a:lnTo>
                  <a:pt x="1481" y="296"/>
                </a:lnTo>
                <a:lnTo>
                  <a:pt x="1484" y="305"/>
                </a:lnTo>
                <a:lnTo>
                  <a:pt x="1489" y="314"/>
                </a:lnTo>
                <a:lnTo>
                  <a:pt x="1496" y="321"/>
                </a:lnTo>
                <a:lnTo>
                  <a:pt x="1505" y="330"/>
                </a:lnTo>
                <a:lnTo>
                  <a:pt x="1514" y="338"/>
                </a:lnTo>
                <a:lnTo>
                  <a:pt x="1526" y="345"/>
                </a:lnTo>
                <a:lnTo>
                  <a:pt x="1537" y="353"/>
                </a:lnTo>
                <a:lnTo>
                  <a:pt x="1549" y="358"/>
                </a:lnTo>
                <a:lnTo>
                  <a:pt x="1575" y="370"/>
                </a:lnTo>
                <a:lnTo>
                  <a:pt x="1597" y="379"/>
                </a:lnTo>
                <a:lnTo>
                  <a:pt x="1618" y="384"/>
                </a:lnTo>
                <a:lnTo>
                  <a:pt x="1631" y="387"/>
                </a:lnTo>
                <a:lnTo>
                  <a:pt x="1637" y="385"/>
                </a:lnTo>
                <a:lnTo>
                  <a:pt x="1643" y="384"/>
                </a:lnTo>
                <a:lnTo>
                  <a:pt x="1646" y="384"/>
                </a:lnTo>
                <a:lnTo>
                  <a:pt x="1647" y="384"/>
                </a:lnTo>
                <a:lnTo>
                  <a:pt x="1650" y="385"/>
                </a:lnTo>
                <a:lnTo>
                  <a:pt x="1650" y="387"/>
                </a:lnTo>
                <a:lnTo>
                  <a:pt x="1652" y="390"/>
                </a:lnTo>
                <a:lnTo>
                  <a:pt x="1653" y="391"/>
                </a:lnTo>
                <a:lnTo>
                  <a:pt x="1655" y="393"/>
                </a:lnTo>
                <a:lnTo>
                  <a:pt x="1656" y="393"/>
                </a:lnTo>
                <a:lnTo>
                  <a:pt x="1660" y="391"/>
                </a:lnTo>
                <a:lnTo>
                  <a:pt x="1666" y="388"/>
                </a:lnTo>
                <a:lnTo>
                  <a:pt x="1672" y="385"/>
                </a:lnTo>
                <a:lnTo>
                  <a:pt x="1678" y="382"/>
                </a:lnTo>
                <a:lnTo>
                  <a:pt x="1681" y="382"/>
                </a:lnTo>
                <a:lnTo>
                  <a:pt x="1684" y="384"/>
                </a:lnTo>
                <a:lnTo>
                  <a:pt x="1687" y="385"/>
                </a:lnTo>
                <a:lnTo>
                  <a:pt x="1690" y="388"/>
                </a:lnTo>
                <a:lnTo>
                  <a:pt x="1693" y="391"/>
                </a:lnTo>
                <a:lnTo>
                  <a:pt x="1695" y="396"/>
                </a:lnTo>
                <a:lnTo>
                  <a:pt x="1695" y="398"/>
                </a:lnTo>
                <a:lnTo>
                  <a:pt x="1693" y="401"/>
                </a:lnTo>
                <a:lnTo>
                  <a:pt x="1690" y="406"/>
                </a:lnTo>
                <a:lnTo>
                  <a:pt x="1686" y="409"/>
                </a:lnTo>
                <a:lnTo>
                  <a:pt x="1681" y="412"/>
                </a:lnTo>
                <a:lnTo>
                  <a:pt x="1681" y="415"/>
                </a:lnTo>
                <a:lnTo>
                  <a:pt x="1686" y="416"/>
                </a:lnTo>
                <a:lnTo>
                  <a:pt x="1696" y="418"/>
                </a:lnTo>
                <a:lnTo>
                  <a:pt x="1721" y="418"/>
                </a:lnTo>
                <a:lnTo>
                  <a:pt x="1751" y="419"/>
                </a:lnTo>
                <a:lnTo>
                  <a:pt x="1764" y="421"/>
                </a:lnTo>
                <a:lnTo>
                  <a:pt x="1773" y="422"/>
                </a:lnTo>
                <a:lnTo>
                  <a:pt x="1775" y="424"/>
                </a:lnTo>
                <a:lnTo>
                  <a:pt x="1776" y="427"/>
                </a:lnTo>
                <a:lnTo>
                  <a:pt x="1775" y="428"/>
                </a:lnTo>
                <a:lnTo>
                  <a:pt x="1772" y="431"/>
                </a:lnTo>
                <a:lnTo>
                  <a:pt x="1752" y="443"/>
                </a:lnTo>
                <a:lnTo>
                  <a:pt x="1724" y="456"/>
                </a:lnTo>
                <a:lnTo>
                  <a:pt x="1709" y="465"/>
                </a:lnTo>
                <a:lnTo>
                  <a:pt x="1695" y="474"/>
                </a:lnTo>
                <a:lnTo>
                  <a:pt x="1680" y="483"/>
                </a:lnTo>
                <a:lnTo>
                  <a:pt x="1668" y="495"/>
                </a:lnTo>
                <a:lnTo>
                  <a:pt x="1665" y="499"/>
                </a:lnTo>
                <a:lnTo>
                  <a:pt x="1662" y="504"/>
                </a:lnTo>
                <a:lnTo>
                  <a:pt x="1658" y="508"/>
                </a:lnTo>
                <a:lnTo>
                  <a:pt x="1655" y="511"/>
                </a:lnTo>
                <a:lnTo>
                  <a:pt x="1641" y="511"/>
                </a:lnTo>
                <a:lnTo>
                  <a:pt x="1629" y="510"/>
                </a:lnTo>
                <a:lnTo>
                  <a:pt x="1619" y="507"/>
                </a:lnTo>
                <a:lnTo>
                  <a:pt x="1609" y="501"/>
                </a:lnTo>
                <a:lnTo>
                  <a:pt x="1591" y="490"/>
                </a:lnTo>
                <a:lnTo>
                  <a:pt x="1575" y="482"/>
                </a:lnTo>
                <a:lnTo>
                  <a:pt x="1564" y="495"/>
                </a:lnTo>
                <a:lnTo>
                  <a:pt x="1548" y="513"/>
                </a:lnTo>
                <a:lnTo>
                  <a:pt x="1527" y="516"/>
                </a:lnTo>
                <a:lnTo>
                  <a:pt x="1500" y="519"/>
                </a:lnTo>
                <a:lnTo>
                  <a:pt x="1487" y="522"/>
                </a:lnTo>
                <a:lnTo>
                  <a:pt x="1475" y="524"/>
                </a:lnTo>
                <a:lnTo>
                  <a:pt x="1465" y="527"/>
                </a:lnTo>
                <a:lnTo>
                  <a:pt x="1457" y="533"/>
                </a:lnTo>
                <a:lnTo>
                  <a:pt x="1451" y="541"/>
                </a:lnTo>
                <a:lnTo>
                  <a:pt x="1449" y="548"/>
                </a:lnTo>
                <a:lnTo>
                  <a:pt x="1449" y="553"/>
                </a:lnTo>
                <a:lnTo>
                  <a:pt x="1451" y="556"/>
                </a:lnTo>
                <a:lnTo>
                  <a:pt x="1456" y="559"/>
                </a:lnTo>
                <a:lnTo>
                  <a:pt x="1463" y="560"/>
                </a:lnTo>
                <a:lnTo>
                  <a:pt x="1471" y="560"/>
                </a:lnTo>
                <a:lnTo>
                  <a:pt x="1478" y="562"/>
                </a:lnTo>
                <a:lnTo>
                  <a:pt x="1496" y="563"/>
                </a:lnTo>
                <a:lnTo>
                  <a:pt x="1511" y="566"/>
                </a:lnTo>
                <a:lnTo>
                  <a:pt x="1517" y="569"/>
                </a:lnTo>
                <a:lnTo>
                  <a:pt x="1521" y="572"/>
                </a:lnTo>
                <a:lnTo>
                  <a:pt x="1523" y="578"/>
                </a:lnTo>
                <a:lnTo>
                  <a:pt x="1521" y="584"/>
                </a:lnTo>
                <a:lnTo>
                  <a:pt x="1518" y="585"/>
                </a:lnTo>
                <a:lnTo>
                  <a:pt x="1515" y="585"/>
                </a:lnTo>
                <a:lnTo>
                  <a:pt x="1512" y="582"/>
                </a:lnTo>
                <a:lnTo>
                  <a:pt x="1508" y="579"/>
                </a:lnTo>
                <a:lnTo>
                  <a:pt x="1503" y="576"/>
                </a:lnTo>
                <a:lnTo>
                  <a:pt x="1499" y="573"/>
                </a:lnTo>
                <a:lnTo>
                  <a:pt x="1494" y="572"/>
                </a:lnTo>
                <a:lnTo>
                  <a:pt x="1492" y="573"/>
                </a:lnTo>
                <a:lnTo>
                  <a:pt x="1496" y="581"/>
                </a:lnTo>
                <a:lnTo>
                  <a:pt x="1506" y="599"/>
                </a:lnTo>
                <a:lnTo>
                  <a:pt x="1517" y="616"/>
                </a:lnTo>
                <a:lnTo>
                  <a:pt x="1521" y="625"/>
                </a:lnTo>
                <a:lnTo>
                  <a:pt x="1514" y="636"/>
                </a:lnTo>
                <a:lnTo>
                  <a:pt x="1505" y="646"/>
                </a:lnTo>
                <a:lnTo>
                  <a:pt x="1494" y="656"/>
                </a:lnTo>
                <a:lnTo>
                  <a:pt x="1483" y="665"/>
                </a:lnTo>
                <a:lnTo>
                  <a:pt x="1480" y="667"/>
                </a:lnTo>
                <a:lnTo>
                  <a:pt x="1475" y="667"/>
                </a:lnTo>
                <a:lnTo>
                  <a:pt x="1471" y="667"/>
                </a:lnTo>
                <a:lnTo>
                  <a:pt x="1468" y="665"/>
                </a:lnTo>
                <a:lnTo>
                  <a:pt x="1460" y="659"/>
                </a:lnTo>
                <a:lnTo>
                  <a:pt x="1453" y="655"/>
                </a:lnTo>
                <a:lnTo>
                  <a:pt x="1450" y="645"/>
                </a:lnTo>
                <a:lnTo>
                  <a:pt x="1441" y="622"/>
                </a:lnTo>
                <a:lnTo>
                  <a:pt x="1432" y="600"/>
                </a:lnTo>
                <a:lnTo>
                  <a:pt x="1428" y="591"/>
                </a:lnTo>
                <a:lnTo>
                  <a:pt x="1422" y="585"/>
                </a:lnTo>
                <a:lnTo>
                  <a:pt x="1413" y="581"/>
                </a:lnTo>
                <a:lnTo>
                  <a:pt x="1404" y="579"/>
                </a:lnTo>
                <a:lnTo>
                  <a:pt x="1394" y="579"/>
                </a:lnTo>
                <a:lnTo>
                  <a:pt x="1374" y="581"/>
                </a:lnTo>
                <a:lnTo>
                  <a:pt x="1360" y="578"/>
                </a:lnTo>
                <a:lnTo>
                  <a:pt x="1349" y="572"/>
                </a:lnTo>
                <a:lnTo>
                  <a:pt x="1340" y="563"/>
                </a:lnTo>
                <a:lnTo>
                  <a:pt x="1331" y="553"/>
                </a:lnTo>
                <a:lnTo>
                  <a:pt x="1323" y="541"/>
                </a:lnTo>
                <a:lnTo>
                  <a:pt x="1312" y="530"/>
                </a:lnTo>
                <a:lnTo>
                  <a:pt x="1302" y="522"/>
                </a:lnTo>
                <a:lnTo>
                  <a:pt x="1296" y="520"/>
                </a:lnTo>
                <a:lnTo>
                  <a:pt x="1288" y="519"/>
                </a:lnTo>
                <a:lnTo>
                  <a:pt x="1283" y="519"/>
                </a:lnTo>
                <a:lnTo>
                  <a:pt x="1275" y="519"/>
                </a:lnTo>
                <a:lnTo>
                  <a:pt x="1268" y="523"/>
                </a:lnTo>
                <a:lnTo>
                  <a:pt x="1262" y="527"/>
                </a:lnTo>
                <a:lnTo>
                  <a:pt x="1257" y="535"/>
                </a:lnTo>
                <a:lnTo>
                  <a:pt x="1251" y="542"/>
                </a:lnTo>
                <a:lnTo>
                  <a:pt x="1247" y="550"/>
                </a:lnTo>
                <a:lnTo>
                  <a:pt x="1242" y="557"/>
                </a:lnTo>
                <a:lnTo>
                  <a:pt x="1237" y="562"/>
                </a:lnTo>
                <a:lnTo>
                  <a:pt x="1229" y="566"/>
                </a:lnTo>
                <a:lnTo>
                  <a:pt x="1222" y="567"/>
                </a:lnTo>
                <a:lnTo>
                  <a:pt x="1214" y="567"/>
                </a:lnTo>
                <a:lnTo>
                  <a:pt x="1208" y="565"/>
                </a:lnTo>
                <a:lnTo>
                  <a:pt x="1204" y="560"/>
                </a:lnTo>
                <a:lnTo>
                  <a:pt x="1200" y="554"/>
                </a:lnTo>
                <a:lnTo>
                  <a:pt x="1197" y="547"/>
                </a:lnTo>
                <a:lnTo>
                  <a:pt x="1195" y="539"/>
                </a:lnTo>
                <a:lnTo>
                  <a:pt x="1192" y="530"/>
                </a:lnTo>
                <a:lnTo>
                  <a:pt x="1189" y="495"/>
                </a:lnTo>
                <a:lnTo>
                  <a:pt x="1186" y="471"/>
                </a:lnTo>
                <a:lnTo>
                  <a:pt x="1179" y="456"/>
                </a:lnTo>
                <a:lnTo>
                  <a:pt x="1171" y="449"/>
                </a:lnTo>
                <a:lnTo>
                  <a:pt x="1168" y="447"/>
                </a:lnTo>
                <a:lnTo>
                  <a:pt x="1167" y="447"/>
                </a:lnTo>
                <a:lnTo>
                  <a:pt x="1164" y="447"/>
                </a:lnTo>
                <a:lnTo>
                  <a:pt x="1161" y="449"/>
                </a:lnTo>
                <a:lnTo>
                  <a:pt x="1157" y="453"/>
                </a:lnTo>
                <a:lnTo>
                  <a:pt x="1151" y="459"/>
                </a:lnTo>
                <a:lnTo>
                  <a:pt x="1146" y="462"/>
                </a:lnTo>
                <a:lnTo>
                  <a:pt x="1142" y="464"/>
                </a:lnTo>
                <a:lnTo>
                  <a:pt x="1137" y="465"/>
                </a:lnTo>
                <a:lnTo>
                  <a:pt x="1131" y="465"/>
                </a:lnTo>
                <a:lnTo>
                  <a:pt x="1106" y="449"/>
                </a:lnTo>
                <a:lnTo>
                  <a:pt x="1057" y="415"/>
                </a:lnTo>
                <a:lnTo>
                  <a:pt x="1031" y="396"/>
                </a:lnTo>
                <a:lnTo>
                  <a:pt x="1004" y="379"/>
                </a:lnTo>
                <a:lnTo>
                  <a:pt x="982" y="366"/>
                </a:lnTo>
                <a:lnTo>
                  <a:pt x="967" y="360"/>
                </a:lnTo>
                <a:lnTo>
                  <a:pt x="955" y="358"/>
                </a:lnTo>
                <a:lnTo>
                  <a:pt x="946" y="357"/>
                </a:lnTo>
                <a:lnTo>
                  <a:pt x="940" y="358"/>
                </a:lnTo>
                <a:lnTo>
                  <a:pt x="937" y="361"/>
                </a:lnTo>
                <a:lnTo>
                  <a:pt x="936" y="364"/>
                </a:lnTo>
                <a:lnTo>
                  <a:pt x="936" y="369"/>
                </a:lnTo>
                <a:lnTo>
                  <a:pt x="937" y="373"/>
                </a:lnTo>
                <a:lnTo>
                  <a:pt x="940" y="379"/>
                </a:lnTo>
                <a:lnTo>
                  <a:pt x="948" y="393"/>
                </a:lnTo>
                <a:lnTo>
                  <a:pt x="953" y="404"/>
                </a:lnTo>
                <a:lnTo>
                  <a:pt x="956" y="410"/>
                </a:lnTo>
                <a:lnTo>
                  <a:pt x="958" y="416"/>
                </a:lnTo>
                <a:lnTo>
                  <a:pt x="959" y="421"/>
                </a:lnTo>
                <a:lnTo>
                  <a:pt x="958" y="425"/>
                </a:lnTo>
                <a:lnTo>
                  <a:pt x="927" y="398"/>
                </a:lnTo>
                <a:lnTo>
                  <a:pt x="922" y="401"/>
                </a:lnTo>
                <a:lnTo>
                  <a:pt x="913" y="406"/>
                </a:lnTo>
                <a:lnTo>
                  <a:pt x="909" y="407"/>
                </a:lnTo>
                <a:lnTo>
                  <a:pt x="905" y="407"/>
                </a:lnTo>
                <a:lnTo>
                  <a:pt x="902" y="406"/>
                </a:lnTo>
                <a:lnTo>
                  <a:pt x="900" y="403"/>
                </a:lnTo>
                <a:lnTo>
                  <a:pt x="899" y="396"/>
                </a:lnTo>
                <a:lnTo>
                  <a:pt x="894" y="388"/>
                </a:lnTo>
                <a:lnTo>
                  <a:pt x="888" y="381"/>
                </a:lnTo>
                <a:lnTo>
                  <a:pt x="882" y="375"/>
                </a:lnTo>
                <a:lnTo>
                  <a:pt x="875" y="370"/>
                </a:lnTo>
                <a:lnTo>
                  <a:pt x="867" y="366"/>
                </a:lnTo>
                <a:lnTo>
                  <a:pt x="859" y="361"/>
                </a:lnTo>
                <a:lnTo>
                  <a:pt x="850" y="358"/>
                </a:lnTo>
                <a:lnTo>
                  <a:pt x="841" y="357"/>
                </a:lnTo>
                <a:lnTo>
                  <a:pt x="833" y="357"/>
                </a:lnTo>
                <a:lnTo>
                  <a:pt x="826" y="357"/>
                </a:lnTo>
                <a:lnTo>
                  <a:pt x="819" y="358"/>
                </a:lnTo>
                <a:lnTo>
                  <a:pt x="813" y="361"/>
                </a:lnTo>
                <a:lnTo>
                  <a:pt x="807" y="366"/>
                </a:lnTo>
                <a:lnTo>
                  <a:pt x="804" y="370"/>
                </a:lnTo>
                <a:lnTo>
                  <a:pt x="802" y="378"/>
                </a:lnTo>
                <a:lnTo>
                  <a:pt x="811" y="388"/>
                </a:lnTo>
                <a:lnTo>
                  <a:pt x="820" y="398"/>
                </a:lnTo>
                <a:lnTo>
                  <a:pt x="811" y="409"/>
                </a:lnTo>
                <a:lnTo>
                  <a:pt x="792" y="430"/>
                </a:lnTo>
                <a:lnTo>
                  <a:pt x="783" y="441"/>
                </a:lnTo>
                <a:lnTo>
                  <a:pt x="774" y="453"/>
                </a:lnTo>
                <a:lnTo>
                  <a:pt x="768" y="464"/>
                </a:lnTo>
                <a:lnTo>
                  <a:pt x="765" y="473"/>
                </a:lnTo>
                <a:lnTo>
                  <a:pt x="767" y="480"/>
                </a:lnTo>
                <a:lnTo>
                  <a:pt x="770" y="487"/>
                </a:lnTo>
                <a:lnTo>
                  <a:pt x="773" y="490"/>
                </a:lnTo>
                <a:lnTo>
                  <a:pt x="776" y="493"/>
                </a:lnTo>
                <a:lnTo>
                  <a:pt x="779" y="493"/>
                </a:lnTo>
                <a:lnTo>
                  <a:pt x="782" y="493"/>
                </a:lnTo>
                <a:lnTo>
                  <a:pt x="787" y="489"/>
                </a:lnTo>
                <a:lnTo>
                  <a:pt x="792" y="479"/>
                </a:lnTo>
                <a:lnTo>
                  <a:pt x="799" y="465"/>
                </a:lnTo>
                <a:lnTo>
                  <a:pt x="805" y="450"/>
                </a:lnTo>
                <a:lnTo>
                  <a:pt x="814" y="436"/>
                </a:lnTo>
                <a:lnTo>
                  <a:pt x="822" y="422"/>
                </a:lnTo>
                <a:lnTo>
                  <a:pt x="826" y="416"/>
                </a:lnTo>
                <a:lnTo>
                  <a:pt x="830" y="412"/>
                </a:lnTo>
                <a:lnTo>
                  <a:pt x="836" y="409"/>
                </a:lnTo>
                <a:lnTo>
                  <a:pt x="841" y="407"/>
                </a:lnTo>
                <a:lnTo>
                  <a:pt x="847" y="407"/>
                </a:lnTo>
                <a:lnTo>
                  <a:pt x="851" y="409"/>
                </a:lnTo>
                <a:lnTo>
                  <a:pt x="857" y="413"/>
                </a:lnTo>
                <a:lnTo>
                  <a:pt x="862" y="419"/>
                </a:lnTo>
                <a:lnTo>
                  <a:pt x="865" y="425"/>
                </a:lnTo>
                <a:lnTo>
                  <a:pt x="866" y="433"/>
                </a:lnTo>
                <a:lnTo>
                  <a:pt x="867" y="439"/>
                </a:lnTo>
                <a:lnTo>
                  <a:pt x="867" y="444"/>
                </a:lnTo>
                <a:lnTo>
                  <a:pt x="863" y="453"/>
                </a:lnTo>
                <a:lnTo>
                  <a:pt x="856" y="464"/>
                </a:lnTo>
                <a:lnTo>
                  <a:pt x="848" y="474"/>
                </a:lnTo>
                <a:lnTo>
                  <a:pt x="839" y="486"/>
                </a:lnTo>
                <a:lnTo>
                  <a:pt x="832" y="498"/>
                </a:lnTo>
                <a:lnTo>
                  <a:pt x="827" y="508"/>
                </a:lnTo>
                <a:lnTo>
                  <a:pt x="827" y="514"/>
                </a:lnTo>
                <a:lnTo>
                  <a:pt x="827" y="519"/>
                </a:lnTo>
                <a:lnTo>
                  <a:pt x="830" y="523"/>
                </a:lnTo>
                <a:lnTo>
                  <a:pt x="835" y="527"/>
                </a:lnTo>
                <a:lnTo>
                  <a:pt x="845" y="522"/>
                </a:lnTo>
                <a:lnTo>
                  <a:pt x="866" y="511"/>
                </a:lnTo>
                <a:lnTo>
                  <a:pt x="878" y="505"/>
                </a:lnTo>
                <a:lnTo>
                  <a:pt x="887" y="502"/>
                </a:lnTo>
                <a:lnTo>
                  <a:pt x="890" y="502"/>
                </a:lnTo>
                <a:lnTo>
                  <a:pt x="891" y="504"/>
                </a:lnTo>
                <a:lnTo>
                  <a:pt x="893" y="505"/>
                </a:lnTo>
                <a:lnTo>
                  <a:pt x="891" y="510"/>
                </a:lnTo>
                <a:lnTo>
                  <a:pt x="887" y="516"/>
                </a:lnTo>
                <a:lnTo>
                  <a:pt x="879" y="523"/>
                </a:lnTo>
                <a:lnTo>
                  <a:pt x="869" y="529"/>
                </a:lnTo>
                <a:lnTo>
                  <a:pt x="859" y="535"/>
                </a:lnTo>
                <a:lnTo>
                  <a:pt x="848" y="541"/>
                </a:lnTo>
                <a:lnTo>
                  <a:pt x="841" y="548"/>
                </a:lnTo>
                <a:lnTo>
                  <a:pt x="838" y="553"/>
                </a:lnTo>
                <a:lnTo>
                  <a:pt x="835" y="559"/>
                </a:lnTo>
                <a:lnTo>
                  <a:pt x="835" y="563"/>
                </a:lnTo>
                <a:lnTo>
                  <a:pt x="835" y="569"/>
                </a:lnTo>
                <a:lnTo>
                  <a:pt x="839" y="584"/>
                </a:lnTo>
                <a:lnTo>
                  <a:pt x="845" y="597"/>
                </a:lnTo>
                <a:lnTo>
                  <a:pt x="851" y="607"/>
                </a:lnTo>
                <a:lnTo>
                  <a:pt x="857" y="618"/>
                </a:lnTo>
                <a:lnTo>
                  <a:pt x="863" y="627"/>
                </a:lnTo>
                <a:lnTo>
                  <a:pt x="865" y="637"/>
                </a:lnTo>
                <a:lnTo>
                  <a:pt x="865" y="643"/>
                </a:lnTo>
                <a:lnTo>
                  <a:pt x="863" y="648"/>
                </a:lnTo>
                <a:lnTo>
                  <a:pt x="862" y="653"/>
                </a:lnTo>
                <a:lnTo>
                  <a:pt x="857" y="661"/>
                </a:lnTo>
                <a:lnTo>
                  <a:pt x="850" y="650"/>
                </a:lnTo>
                <a:lnTo>
                  <a:pt x="830" y="634"/>
                </a:lnTo>
                <a:lnTo>
                  <a:pt x="825" y="631"/>
                </a:lnTo>
                <a:lnTo>
                  <a:pt x="819" y="631"/>
                </a:lnTo>
                <a:lnTo>
                  <a:pt x="811" y="631"/>
                </a:lnTo>
                <a:lnTo>
                  <a:pt x="805" y="634"/>
                </a:lnTo>
                <a:lnTo>
                  <a:pt x="798" y="639"/>
                </a:lnTo>
                <a:lnTo>
                  <a:pt x="792" y="646"/>
                </a:lnTo>
                <a:lnTo>
                  <a:pt x="784" y="656"/>
                </a:lnTo>
                <a:lnTo>
                  <a:pt x="779" y="671"/>
                </a:lnTo>
                <a:lnTo>
                  <a:pt x="780" y="674"/>
                </a:lnTo>
                <a:lnTo>
                  <a:pt x="783" y="676"/>
                </a:lnTo>
                <a:lnTo>
                  <a:pt x="790" y="677"/>
                </a:lnTo>
                <a:lnTo>
                  <a:pt x="799" y="679"/>
                </a:lnTo>
                <a:lnTo>
                  <a:pt x="825" y="682"/>
                </a:lnTo>
                <a:lnTo>
                  <a:pt x="854" y="683"/>
                </a:lnTo>
                <a:lnTo>
                  <a:pt x="884" y="686"/>
                </a:lnTo>
                <a:lnTo>
                  <a:pt x="912" y="692"/>
                </a:lnTo>
                <a:lnTo>
                  <a:pt x="924" y="695"/>
                </a:lnTo>
                <a:lnTo>
                  <a:pt x="934" y="698"/>
                </a:lnTo>
                <a:lnTo>
                  <a:pt x="942" y="704"/>
                </a:lnTo>
                <a:lnTo>
                  <a:pt x="946" y="708"/>
                </a:lnTo>
                <a:lnTo>
                  <a:pt x="949" y="713"/>
                </a:lnTo>
                <a:lnTo>
                  <a:pt x="949" y="717"/>
                </a:lnTo>
                <a:lnTo>
                  <a:pt x="948" y="720"/>
                </a:lnTo>
                <a:lnTo>
                  <a:pt x="946" y="725"/>
                </a:lnTo>
                <a:lnTo>
                  <a:pt x="940" y="731"/>
                </a:lnTo>
                <a:lnTo>
                  <a:pt x="933" y="736"/>
                </a:lnTo>
                <a:lnTo>
                  <a:pt x="916" y="744"/>
                </a:lnTo>
                <a:lnTo>
                  <a:pt x="906" y="748"/>
                </a:lnTo>
                <a:lnTo>
                  <a:pt x="905" y="750"/>
                </a:lnTo>
                <a:lnTo>
                  <a:pt x="905" y="751"/>
                </a:lnTo>
                <a:lnTo>
                  <a:pt x="905" y="753"/>
                </a:lnTo>
                <a:lnTo>
                  <a:pt x="906" y="756"/>
                </a:lnTo>
                <a:lnTo>
                  <a:pt x="909" y="760"/>
                </a:lnTo>
                <a:lnTo>
                  <a:pt x="913" y="765"/>
                </a:lnTo>
                <a:lnTo>
                  <a:pt x="918" y="769"/>
                </a:lnTo>
                <a:lnTo>
                  <a:pt x="922" y="775"/>
                </a:lnTo>
                <a:lnTo>
                  <a:pt x="925" y="779"/>
                </a:lnTo>
                <a:lnTo>
                  <a:pt x="927" y="782"/>
                </a:lnTo>
                <a:lnTo>
                  <a:pt x="925" y="785"/>
                </a:lnTo>
                <a:lnTo>
                  <a:pt x="924" y="788"/>
                </a:lnTo>
                <a:lnTo>
                  <a:pt x="922" y="790"/>
                </a:lnTo>
                <a:lnTo>
                  <a:pt x="919" y="791"/>
                </a:lnTo>
                <a:lnTo>
                  <a:pt x="912" y="791"/>
                </a:lnTo>
                <a:lnTo>
                  <a:pt x="903" y="791"/>
                </a:lnTo>
                <a:lnTo>
                  <a:pt x="881" y="785"/>
                </a:lnTo>
                <a:lnTo>
                  <a:pt x="854" y="776"/>
                </a:lnTo>
                <a:lnTo>
                  <a:pt x="826" y="768"/>
                </a:lnTo>
                <a:lnTo>
                  <a:pt x="799" y="760"/>
                </a:lnTo>
                <a:lnTo>
                  <a:pt x="787" y="757"/>
                </a:lnTo>
                <a:lnTo>
                  <a:pt x="777" y="757"/>
                </a:lnTo>
                <a:lnTo>
                  <a:pt x="768" y="757"/>
                </a:lnTo>
                <a:lnTo>
                  <a:pt x="761" y="760"/>
                </a:lnTo>
                <a:lnTo>
                  <a:pt x="755" y="765"/>
                </a:lnTo>
                <a:lnTo>
                  <a:pt x="750" y="769"/>
                </a:lnTo>
                <a:lnTo>
                  <a:pt x="747" y="775"/>
                </a:lnTo>
                <a:lnTo>
                  <a:pt x="744" y="781"/>
                </a:lnTo>
                <a:lnTo>
                  <a:pt x="741" y="796"/>
                </a:lnTo>
                <a:lnTo>
                  <a:pt x="740" y="811"/>
                </a:lnTo>
                <a:lnTo>
                  <a:pt x="739" y="827"/>
                </a:lnTo>
                <a:lnTo>
                  <a:pt x="739" y="840"/>
                </a:lnTo>
                <a:lnTo>
                  <a:pt x="737" y="846"/>
                </a:lnTo>
                <a:lnTo>
                  <a:pt x="736" y="851"/>
                </a:lnTo>
                <a:lnTo>
                  <a:pt x="734" y="855"/>
                </a:lnTo>
                <a:lnTo>
                  <a:pt x="731" y="858"/>
                </a:lnTo>
                <a:lnTo>
                  <a:pt x="713" y="861"/>
                </a:lnTo>
                <a:lnTo>
                  <a:pt x="681" y="864"/>
                </a:lnTo>
                <a:lnTo>
                  <a:pt x="644" y="867"/>
                </a:lnTo>
                <a:lnTo>
                  <a:pt x="617" y="868"/>
                </a:lnTo>
                <a:lnTo>
                  <a:pt x="611" y="868"/>
                </a:lnTo>
                <a:lnTo>
                  <a:pt x="605" y="865"/>
                </a:lnTo>
                <a:lnTo>
                  <a:pt x="599" y="861"/>
                </a:lnTo>
                <a:lnTo>
                  <a:pt x="592" y="857"/>
                </a:lnTo>
                <a:lnTo>
                  <a:pt x="586" y="852"/>
                </a:lnTo>
                <a:lnTo>
                  <a:pt x="581" y="849"/>
                </a:lnTo>
                <a:lnTo>
                  <a:pt x="578" y="848"/>
                </a:lnTo>
                <a:lnTo>
                  <a:pt x="577" y="849"/>
                </a:lnTo>
                <a:lnTo>
                  <a:pt x="575" y="849"/>
                </a:lnTo>
                <a:lnTo>
                  <a:pt x="574" y="852"/>
                </a:lnTo>
                <a:lnTo>
                  <a:pt x="581" y="868"/>
                </a:lnTo>
                <a:lnTo>
                  <a:pt x="598" y="897"/>
                </a:lnTo>
                <a:lnTo>
                  <a:pt x="605" y="913"/>
                </a:lnTo>
                <a:lnTo>
                  <a:pt x="611" y="928"/>
                </a:lnTo>
                <a:lnTo>
                  <a:pt x="614" y="935"/>
                </a:lnTo>
                <a:lnTo>
                  <a:pt x="614" y="941"/>
                </a:lnTo>
                <a:lnTo>
                  <a:pt x="614" y="945"/>
                </a:lnTo>
                <a:lnTo>
                  <a:pt x="611" y="950"/>
                </a:lnTo>
                <a:lnTo>
                  <a:pt x="610" y="950"/>
                </a:lnTo>
                <a:lnTo>
                  <a:pt x="607" y="951"/>
                </a:lnTo>
                <a:lnTo>
                  <a:pt x="605" y="950"/>
                </a:lnTo>
                <a:lnTo>
                  <a:pt x="602" y="950"/>
                </a:lnTo>
                <a:lnTo>
                  <a:pt x="595" y="947"/>
                </a:lnTo>
                <a:lnTo>
                  <a:pt x="587" y="942"/>
                </a:lnTo>
                <a:lnTo>
                  <a:pt x="580" y="940"/>
                </a:lnTo>
                <a:lnTo>
                  <a:pt x="571" y="938"/>
                </a:lnTo>
                <a:lnTo>
                  <a:pt x="567" y="940"/>
                </a:lnTo>
                <a:lnTo>
                  <a:pt x="562" y="941"/>
                </a:lnTo>
                <a:lnTo>
                  <a:pt x="558" y="942"/>
                </a:lnTo>
                <a:lnTo>
                  <a:pt x="553" y="947"/>
                </a:lnTo>
                <a:lnTo>
                  <a:pt x="549" y="950"/>
                </a:lnTo>
                <a:lnTo>
                  <a:pt x="543" y="954"/>
                </a:lnTo>
                <a:lnTo>
                  <a:pt x="541" y="956"/>
                </a:lnTo>
                <a:lnTo>
                  <a:pt x="540" y="957"/>
                </a:lnTo>
                <a:lnTo>
                  <a:pt x="538" y="960"/>
                </a:lnTo>
                <a:lnTo>
                  <a:pt x="538" y="962"/>
                </a:lnTo>
                <a:lnTo>
                  <a:pt x="541" y="968"/>
                </a:lnTo>
                <a:lnTo>
                  <a:pt x="544" y="974"/>
                </a:lnTo>
                <a:lnTo>
                  <a:pt x="549" y="980"/>
                </a:lnTo>
                <a:lnTo>
                  <a:pt x="555" y="987"/>
                </a:lnTo>
                <a:lnTo>
                  <a:pt x="564" y="994"/>
                </a:lnTo>
                <a:lnTo>
                  <a:pt x="578" y="1002"/>
                </a:lnTo>
                <a:lnTo>
                  <a:pt x="598" y="1012"/>
                </a:lnTo>
                <a:lnTo>
                  <a:pt x="624" y="1023"/>
                </a:lnTo>
                <a:lnTo>
                  <a:pt x="632" y="1025"/>
                </a:lnTo>
                <a:lnTo>
                  <a:pt x="638" y="1025"/>
                </a:lnTo>
                <a:lnTo>
                  <a:pt x="644" y="1025"/>
                </a:lnTo>
                <a:lnTo>
                  <a:pt x="648" y="1024"/>
                </a:lnTo>
                <a:lnTo>
                  <a:pt x="658" y="1018"/>
                </a:lnTo>
                <a:lnTo>
                  <a:pt x="667" y="1012"/>
                </a:lnTo>
                <a:lnTo>
                  <a:pt x="676" y="1008"/>
                </a:lnTo>
                <a:lnTo>
                  <a:pt x="687" y="1005"/>
                </a:lnTo>
                <a:lnTo>
                  <a:pt x="691" y="1006"/>
                </a:lnTo>
                <a:lnTo>
                  <a:pt x="697" y="1008"/>
                </a:lnTo>
                <a:lnTo>
                  <a:pt x="704" y="1011"/>
                </a:lnTo>
                <a:lnTo>
                  <a:pt x="710" y="1015"/>
                </a:lnTo>
                <a:lnTo>
                  <a:pt x="716" y="1021"/>
                </a:lnTo>
                <a:lnTo>
                  <a:pt x="719" y="1025"/>
                </a:lnTo>
                <a:lnTo>
                  <a:pt x="718" y="1030"/>
                </a:lnTo>
                <a:lnTo>
                  <a:pt x="715" y="1033"/>
                </a:lnTo>
                <a:lnTo>
                  <a:pt x="701" y="1037"/>
                </a:lnTo>
                <a:lnTo>
                  <a:pt x="685" y="1040"/>
                </a:lnTo>
                <a:lnTo>
                  <a:pt x="666" y="1045"/>
                </a:lnTo>
                <a:lnTo>
                  <a:pt x="650" y="1049"/>
                </a:lnTo>
                <a:lnTo>
                  <a:pt x="644" y="1054"/>
                </a:lnTo>
                <a:lnTo>
                  <a:pt x="639" y="1058"/>
                </a:lnTo>
                <a:lnTo>
                  <a:pt x="638" y="1064"/>
                </a:lnTo>
                <a:lnTo>
                  <a:pt x="639" y="1070"/>
                </a:lnTo>
                <a:lnTo>
                  <a:pt x="644" y="1077"/>
                </a:lnTo>
                <a:lnTo>
                  <a:pt x="648" y="1083"/>
                </a:lnTo>
                <a:lnTo>
                  <a:pt x="654" y="1089"/>
                </a:lnTo>
                <a:lnTo>
                  <a:pt x="661" y="1094"/>
                </a:lnTo>
                <a:lnTo>
                  <a:pt x="676" y="1101"/>
                </a:lnTo>
                <a:lnTo>
                  <a:pt x="693" y="1106"/>
                </a:lnTo>
                <a:lnTo>
                  <a:pt x="709" y="1100"/>
                </a:lnTo>
                <a:lnTo>
                  <a:pt x="737" y="1088"/>
                </a:lnTo>
                <a:lnTo>
                  <a:pt x="752" y="1082"/>
                </a:lnTo>
                <a:lnTo>
                  <a:pt x="764" y="1077"/>
                </a:lnTo>
                <a:lnTo>
                  <a:pt x="770" y="1077"/>
                </a:lnTo>
                <a:lnTo>
                  <a:pt x="773" y="1077"/>
                </a:lnTo>
                <a:lnTo>
                  <a:pt x="776" y="1080"/>
                </a:lnTo>
                <a:lnTo>
                  <a:pt x="777" y="1082"/>
                </a:lnTo>
                <a:lnTo>
                  <a:pt x="782" y="1091"/>
                </a:lnTo>
                <a:lnTo>
                  <a:pt x="789" y="1100"/>
                </a:lnTo>
                <a:lnTo>
                  <a:pt x="792" y="1104"/>
                </a:lnTo>
                <a:lnTo>
                  <a:pt x="793" y="1107"/>
                </a:lnTo>
                <a:lnTo>
                  <a:pt x="793" y="1111"/>
                </a:lnTo>
                <a:lnTo>
                  <a:pt x="790" y="1114"/>
                </a:lnTo>
                <a:lnTo>
                  <a:pt x="761" y="1134"/>
                </a:lnTo>
                <a:lnTo>
                  <a:pt x="730" y="1154"/>
                </a:lnTo>
                <a:lnTo>
                  <a:pt x="722" y="1159"/>
                </a:lnTo>
                <a:lnTo>
                  <a:pt x="718" y="1163"/>
                </a:lnTo>
                <a:lnTo>
                  <a:pt x="715" y="1168"/>
                </a:lnTo>
                <a:lnTo>
                  <a:pt x="715" y="1172"/>
                </a:lnTo>
                <a:lnTo>
                  <a:pt x="716" y="1175"/>
                </a:lnTo>
                <a:lnTo>
                  <a:pt x="721" y="1177"/>
                </a:lnTo>
                <a:lnTo>
                  <a:pt x="730" y="1178"/>
                </a:lnTo>
                <a:lnTo>
                  <a:pt x="740" y="1178"/>
                </a:lnTo>
                <a:lnTo>
                  <a:pt x="752" y="1178"/>
                </a:lnTo>
                <a:lnTo>
                  <a:pt x="761" y="1180"/>
                </a:lnTo>
                <a:lnTo>
                  <a:pt x="764" y="1180"/>
                </a:lnTo>
                <a:lnTo>
                  <a:pt x="767" y="1183"/>
                </a:lnTo>
                <a:lnTo>
                  <a:pt x="768" y="1186"/>
                </a:lnTo>
                <a:lnTo>
                  <a:pt x="770" y="1190"/>
                </a:lnTo>
                <a:lnTo>
                  <a:pt x="771" y="1196"/>
                </a:lnTo>
                <a:lnTo>
                  <a:pt x="774" y="1200"/>
                </a:lnTo>
                <a:lnTo>
                  <a:pt x="779" y="1205"/>
                </a:lnTo>
                <a:lnTo>
                  <a:pt x="784" y="1209"/>
                </a:lnTo>
                <a:lnTo>
                  <a:pt x="798" y="1218"/>
                </a:lnTo>
                <a:lnTo>
                  <a:pt x="814" y="1224"/>
                </a:lnTo>
                <a:lnTo>
                  <a:pt x="833" y="1229"/>
                </a:lnTo>
                <a:lnTo>
                  <a:pt x="856" y="1233"/>
                </a:lnTo>
                <a:lnTo>
                  <a:pt x="878" y="1236"/>
                </a:lnTo>
                <a:lnTo>
                  <a:pt x="903" y="1239"/>
                </a:lnTo>
                <a:lnTo>
                  <a:pt x="950" y="1245"/>
                </a:lnTo>
                <a:lnTo>
                  <a:pt x="995" y="1251"/>
                </a:lnTo>
                <a:lnTo>
                  <a:pt x="1013" y="1254"/>
                </a:lnTo>
                <a:lnTo>
                  <a:pt x="1029" y="1258"/>
                </a:lnTo>
                <a:lnTo>
                  <a:pt x="1036" y="1260"/>
                </a:lnTo>
                <a:lnTo>
                  <a:pt x="1041" y="1263"/>
                </a:lnTo>
                <a:lnTo>
                  <a:pt x="1047" y="1266"/>
                </a:lnTo>
                <a:lnTo>
                  <a:pt x="1050" y="1269"/>
                </a:lnTo>
                <a:lnTo>
                  <a:pt x="1051" y="1273"/>
                </a:lnTo>
                <a:lnTo>
                  <a:pt x="1053" y="1277"/>
                </a:lnTo>
                <a:lnTo>
                  <a:pt x="1053" y="1283"/>
                </a:lnTo>
                <a:lnTo>
                  <a:pt x="1053" y="1289"/>
                </a:lnTo>
                <a:lnTo>
                  <a:pt x="1051" y="1301"/>
                </a:lnTo>
                <a:lnTo>
                  <a:pt x="1051" y="1310"/>
                </a:lnTo>
                <a:lnTo>
                  <a:pt x="1050" y="1316"/>
                </a:lnTo>
                <a:lnTo>
                  <a:pt x="1047" y="1323"/>
                </a:lnTo>
                <a:lnTo>
                  <a:pt x="1042" y="1334"/>
                </a:lnTo>
                <a:lnTo>
                  <a:pt x="1038" y="1343"/>
                </a:lnTo>
                <a:lnTo>
                  <a:pt x="1031" y="1352"/>
                </a:lnTo>
                <a:lnTo>
                  <a:pt x="1025" y="1359"/>
                </a:lnTo>
                <a:lnTo>
                  <a:pt x="1022" y="1362"/>
                </a:lnTo>
                <a:lnTo>
                  <a:pt x="1019" y="1365"/>
                </a:lnTo>
                <a:lnTo>
                  <a:pt x="1016" y="1365"/>
                </a:lnTo>
                <a:lnTo>
                  <a:pt x="1014" y="1365"/>
                </a:lnTo>
                <a:lnTo>
                  <a:pt x="1010" y="1350"/>
                </a:lnTo>
                <a:lnTo>
                  <a:pt x="1008" y="1335"/>
                </a:lnTo>
                <a:lnTo>
                  <a:pt x="1002" y="1331"/>
                </a:lnTo>
                <a:lnTo>
                  <a:pt x="998" y="1328"/>
                </a:lnTo>
                <a:lnTo>
                  <a:pt x="992" y="1328"/>
                </a:lnTo>
                <a:lnTo>
                  <a:pt x="986" y="1328"/>
                </a:lnTo>
                <a:lnTo>
                  <a:pt x="973" y="1331"/>
                </a:lnTo>
                <a:lnTo>
                  <a:pt x="959" y="1335"/>
                </a:lnTo>
                <a:lnTo>
                  <a:pt x="950" y="1335"/>
                </a:lnTo>
                <a:lnTo>
                  <a:pt x="942" y="1337"/>
                </a:lnTo>
                <a:lnTo>
                  <a:pt x="931" y="1335"/>
                </a:lnTo>
                <a:lnTo>
                  <a:pt x="921" y="1332"/>
                </a:lnTo>
                <a:lnTo>
                  <a:pt x="910" y="1328"/>
                </a:lnTo>
                <a:lnTo>
                  <a:pt x="899" y="1320"/>
                </a:lnTo>
                <a:lnTo>
                  <a:pt x="885" y="1310"/>
                </a:lnTo>
                <a:lnTo>
                  <a:pt x="872" y="1297"/>
                </a:lnTo>
                <a:lnTo>
                  <a:pt x="853" y="1312"/>
                </a:lnTo>
                <a:lnTo>
                  <a:pt x="813" y="1346"/>
                </a:lnTo>
                <a:lnTo>
                  <a:pt x="771" y="1381"/>
                </a:lnTo>
                <a:lnTo>
                  <a:pt x="747" y="1400"/>
                </a:lnTo>
                <a:lnTo>
                  <a:pt x="730" y="1414"/>
                </a:lnTo>
                <a:lnTo>
                  <a:pt x="724" y="1418"/>
                </a:lnTo>
                <a:lnTo>
                  <a:pt x="728" y="1421"/>
                </a:lnTo>
                <a:lnTo>
                  <a:pt x="746" y="1427"/>
                </a:lnTo>
                <a:lnTo>
                  <a:pt x="755" y="1430"/>
                </a:lnTo>
                <a:lnTo>
                  <a:pt x="767" y="1432"/>
                </a:lnTo>
                <a:lnTo>
                  <a:pt x="771" y="1433"/>
                </a:lnTo>
                <a:lnTo>
                  <a:pt x="776" y="1435"/>
                </a:lnTo>
                <a:lnTo>
                  <a:pt x="777" y="1436"/>
                </a:lnTo>
                <a:lnTo>
                  <a:pt x="776" y="1439"/>
                </a:lnTo>
                <a:lnTo>
                  <a:pt x="747" y="1464"/>
                </a:lnTo>
                <a:lnTo>
                  <a:pt x="718" y="1497"/>
                </a:lnTo>
                <a:lnTo>
                  <a:pt x="701" y="1512"/>
                </a:lnTo>
                <a:lnTo>
                  <a:pt x="687" y="1526"/>
                </a:lnTo>
                <a:lnTo>
                  <a:pt x="672" y="1538"/>
                </a:lnTo>
                <a:lnTo>
                  <a:pt x="658" y="1546"/>
                </a:lnTo>
                <a:lnTo>
                  <a:pt x="630" y="1553"/>
                </a:lnTo>
                <a:lnTo>
                  <a:pt x="570" y="1572"/>
                </a:lnTo>
                <a:lnTo>
                  <a:pt x="507" y="1590"/>
                </a:lnTo>
                <a:lnTo>
                  <a:pt x="476" y="1599"/>
                </a:lnTo>
                <a:lnTo>
                  <a:pt x="460" y="1599"/>
                </a:lnTo>
                <a:lnTo>
                  <a:pt x="442" y="1596"/>
                </a:lnTo>
                <a:lnTo>
                  <a:pt x="433" y="1595"/>
                </a:lnTo>
                <a:lnTo>
                  <a:pt x="426" y="1595"/>
                </a:lnTo>
                <a:lnTo>
                  <a:pt x="423" y="1596"/>
                </a:lnTo>
                <a:lnTo>
                  <a:pt x="420" y="1598"/>
                </a:lnTo>
                <a:lnTo>
                  <a:pt x="417" y="1599"/>
                </a:lnTo>
                <a:lnTo>
                  <a:pt x="414" y="1602"/>
                </a:lnTo>
                <a:lnTo>
                  <a:pt x="414" y="1605"/>
                </a:lnTo>
                <a:lnTo>
                  <a:pt x="414" y="1608"/>
                </a:lnTo>
                <a:lnTo>
                  <a:pt x="414" y="1609"/>
                </a:lnTo>
                <a:lnTo>
                  <a:pt x="415" y="1612"/>
                </a:lnTo>
                <a:lnTo>
                  <a:pt x="421" y="1615"/>
                </a:lnTo>
                <a:lnTo>
                  <a:pt x="429" y="1620"/>
                </a:lnTo>
                <a:lnTo>
                  <a:pt x="447" y="1623"/>
                </a:lnTo>
                <a:lnTo>
                  <a:pt x="463" y="1626"/>
                </a:lnTo>
                <a:lnTo>
                  <a:pt x="492" y="1627"/>
                </a:lnTo>
                <a:lnTo>
                  <a:pt x="530" y="1627"/>
                </a:lnTo>
                <a:lnTo>
                  <a:pt x="549" y="1626"/>
                </a:lnTo>
                <a:lnTo>
                  <a:pt x="568" y="1624"/>
                </a:lnTo>
                <a:lnTo>
                  <a:pt x="583" y="1621"/>
                </a:lnTo>
                <a:lnTo>
                  <a:pt x="596" y="1618"/>
                </a:lnTo>
                <a:lnTo>
                  <a:pt x="601" y="1612"/>
                </a:lnTo>
                <a:lnTo>
                  <a:pt x="604" y="1605"/>
                </a:lnTo>
                <a:lnTo>
                  <a:pt x="607" y="1601"/>
                </a:lnTo>
                <a:lnTo>
                  <a:pt x="608" y="1598"/>
                </a:lnTo>
                <a:lnTo>
                  <a:pt x="610" y="1596"/>
                </a:lnTo>
                <a:lnTo>
                  <a:pt x="613" y="1596"/>
                </a:lnTo>
                <a:lnTo>
                  <a:pt x="616" y="1598"/>
                </a:lnTo>
                <a:lnTo>
                  <a:pt x="616" y="1601"/>
                </a:lnTo>
                <a:lnTo>
                  <a:pt x="616" y="1605"/>
                </a:lnTo>
                <a:lnTo>
                  <a:pt x="614" y="1608"/>
                </a:lnTo>
                <a:lnTo>
                  <a:pt x="611" y="1617"/>
                </a:lnTo>
                <a:lnTo>
                  <a:pt x="611" y="1623"/>
                </a:lnTo>
                <a:lnTo>
                  <a:pt x="618" y="1630"/>
                </a:lnTo>
                <a:lnTo>
                  <a:pt x="636" y="1647"/>
                </a:lnTo>
                <a:lnTo>
                  <a:pt x="653" y="1663"/>
                </a:lnTo>
                <a:lnTo>
                  <a:pt x="661" y="1670"/>
                </a:lnTo>
                <a:lnTo>
                  <a:pt x="672" y="1676"/>
                </a:lnTo>
                <a:lnTo>
                  <a:pt x="685" y="1688"/>
                </a:lnTo>
                <a:lnTo>
                  <a:pt x="699" y="1697"/>
                </a:lnTo>
                <a:lnTo>
                  <a:pt x="709" y="1701"/>
                </a:lnTo>
                <a:lnTo>
                  <a:pt x="721" y="1701"/>
                </a:lnTo>
                <a:lnTo>
                  <a:pt x="734" y="1700"/>
                </a:lnTo>
                <a:lnTo>
                  <a:pt x="747" y="1695"/>
                </a:lnTo>
                <a:lnTo>
                  <a:pt x="762" y="1690"/>
                </a:lnTo>
                <a:lnTo>
                  <a:pt x="792" y="1676"/>
                </a:lnTo>
                <a:lnTo>
                  <a:pt x="822" y="1661"/>
                </a:lnTo>
                <a:lnTo>
                  <a:pt x="850" y="1647"/>
                </a:lnTo>
                <a:lnTo>
                  <a:pt x="872" y="1633"/>
                </a:lnTo>
                <a:lnTo>
                  <a:pt x="882" y="1629"/>
                </a:lnTo>
                <a:lnTo>
                  <a:pt x="890" y="1624"/>
                </a:lnTo>
                <a:lnTo>
                  <a:pt x="896" y="1623"/>
                </a:lnTo>
                <a:lnTo>
                  <a:pt x="899" y="1623"/>
                </a:lnTo>
                <a:lnTo>
                  <a:pt x="902" y="1626"/>
                </a:lnTo>
                <a:lnTo>
                  <a:pt x="905" y="1629"/>
                </a:lnTo>
                <a:lnTo>
                  <a:pt x="905" y="1633"/>
                </a:lnTo>
                <a:lnTo>
                  <a:pt x="905" y="1638"/>
                </a:lnTo>
                <a:lnTo>
                  <a:pt x="903" y="1648"/>
                </a:lnTo>
                <a:lnTo>
                  <a:pt x="899" y="1658"/>
                </a:lnTo>
                <a:lnTo>
                  <a:pt x="888" y="1678"/>
                </a:lnTo>
                <a:lnTo>
                  <a:pt x="884" y="1687"/>
                </a:lnTo>
                <a:lnTo>
                  <a:pt x="902" y="1692"/>
                </a:lnTo>
                <a:lnTo>
                  <a:pt x="936" y="1698"/>
                </a:lnTo>
                <a:lnTo>
                  <a:pt x="945" y="1701"/>
                </a:lnTo>
                <a:lnTo>
                  <a:pt x="953" y="1704"/>
                </a:lnTo>
                <a:lnTo>
                  <a:pt x="961" y="1707"/>
                </a:lnTo>
                <a:lnTo>
                  <a:pt x="968" y="1712"/>
                </a:lnTo>
                <a:lnTo>
                  <a:pt x="973" y="1716"/>
                </a:lnTo>
                <a:lnTo>
                  <a:pt x="976" y="1722"/>
                </a:lnTo>
                <a:lnTo>
                  <a:pt x="977" y="1728"/>
                </a:lnTo>
                <a:lnTo>
                  <a:pt x="976" y="1734"/>
                </a:lnTo>
                <a:lnTo>
                  <a:pt x="974" y="1735"/>
                </a:lnTo>
                <a:lnTo>
                  <a:pt x="971" y="1737"/>
                </a:lnTo>
                <a:lnTo>
                  <a:pt x="967" y="1735"/>
                </a:lnTo>
                <a:lnTo>
                  <a:pt x="961" y="1734"/>
                </a:lnTo>
                <a:lnTo>
                  <a:pt x="948" y="1731"/>
                </a:lnTo>
                <a:lnTo>
                  <a:pt x="930" y="1725"/>
                </a:lnTo>
                <a:lnTo>
                  <a:pt x="913" y="1719"/>
                </a:lnTo>
                <a:lnTo>
                  <a:pt x="897" y="1715"/>
                </a:lnTo>
                <a:lnTo>
                  <a:pt x="884" y="1710"/>
                </a:lnTo>
                <a:lnTo>
                  <a:pt x="875" y="1710"/>
                </a:lnTo>
                <a:lnTo>
                  <a:pt x="841" y="1715"/>
                </a:lnTo>
                <a:lnTo>
                  <a:pt x="793" y="1718"/>
                </a:lnTo>
                <a:lnTo>
                  <a:pt x="770" y="1719"/>
                </a:lnTo>
                <a:lnTo>
                  <a:pt x="744" y="1719"/>
                </a:lnTo>
                <a:lnTo>
                  <a:pt x="722" y="1718"/>
                </a:lnTo>
                <a:lnTo>
                  <a:pt x="704" y="1715"/>
                </a:lnTo>
                <a:lnTo>
                  <a:pt x="696" y="1710"/>
                </a:lnTo>
                <a:lnTo>
                  <a:pt x="687" y="1706"/>
                </a:lnTo>
                <a:lnTo>
                  <a:pt x="681" y="1700"/>
                </a:lnTo>
                <a:lnTo>
                  <a:pt x="673" y="1694"/>
                </a:lnTo>
                <a:lnTo>
                  <a:pt x="666" y="1687"/>
                </a:lnTo>
                <a:lnTo>
                  <a:pt x="658" y="1682"/>
                </a:lnTo>
                <a:lnTo>
                  <a:pt x="650" y="1678"/>
                </a:lnTo>
                <a:lnTo>
                  <a:pt x="642" y="1676"/>
                </a:lnTo>
                <a:lnTo>
                  <a:pt x="629" y="1685"/>
                </a:lnTo>
                <a:lnTo>
                  <a:pt x="617" y="1695"/>
                </a:lnTo>
                <a:lnTo>
                  <a:pt x="611" y="1694"/>
                </a:lnTo>
                <a:lnTo>
                  <a:pt x="607" y="1692"/>
                </a:lnTo>
                <a:lnTo>
                  <a:pt x="601" y="1691"/>
                </a:lnTo>
                <a:lnTo>
                  <a:pt x="595" y="1687"/>
                </a:lnTo>
                <a:lnTo>
                  <a:pt x="584" y="1679"/>
                </a:lnTo>
                <a:lnTo>
                  <a:pt x="574" y="1669"/>
                </a:lnTo>
                <a:lnTo>
                  <a:pt x="564" y="1661"/>
                </a:lnTo>
                <a:lnTo>
                  <a:pt x="552" y="1655"/>
                </a:lnTo>
                <a:lnTo>
                  <a:pt x="547" y="1654"/>
                </a:lnTo>
                <a:lnTo>
                  <a:pt x="541" y="1654"/>
                </a:lnTo>
                <a:lnTo>
                  <a:pt x="534" y="1657"/>
                </a:lnTo>
                <a:lnTo>
                  <a:pt x="528" y="1660"/>
                </a:lnTo>
                <a:lnTo>
                  <a:pt x="521" y="1669"/>
                </a:lnTo>
                <a:lnTo>
                  <a:pt x="512" y="1681"/>
                </a:lnTo>
                <a:lnTo>
                  <a:pt x="507" y="1688"/>
                </a:lnTo>
                <a:lnTo>
                  <a:pt x="504" y="1695"/>
                </a:lnTo>
                <a:lnTo>
                  <a:pt x="503" y="1701"/>
                </a:lnTo>
                <a:lnTo>
                  <a:pt x="503" y="1706"/>
                </a:lnTo>
                <a:lnTo>
                  <a:pt x="515" y="1721"/>
                </a:lnTo>
                <a:lnTo>
                  <a:pt x="521" y="1727"/>
                </a:lnTo>
                <a:lnTo>
                  <a:pt x="506" y="1722"/>
                </a:lnTo>
                <a:lnTo>
                  <a:pt x="484" y="1719"/>
                </a:lnTo>
                <a:lnTo>
                  <a:pt x="457" y="1718"/>
                </a:lnTo>
                <a:lnTo>
                  <a:pt x="429" y="1716"/>
                </a:lnTo>
                <a:lnTo>
                  <a:pt x="402" y="1716"/>
                </a:lnTo>
                <a:lnTo>
                  <a:pt x="380" y="1716"/>
                </a:lnTo>
                <a:lnTo>
                  <a:pt x="365" y="1718"/>
                </a:lnTo>
                <a:lnTo>
                  <a:pt x="361" y="1719"/>
                </a:lnTo>
                <a:lnTo>
                  <a:pt x="366" y="1731"/>
                </a:lnTo>
                <a:lnTo>
                  <a:pt x="374" y="1740"/>
                </a:lnTo>
                <a:lnTo>
                  <a:pt x="380" y="1747"/>
                </a:lnTo>
                <a:lnTo>
                  <a:pt x="387" y="1752"/>
                </a:lnTo>
                <a:lnTo>
                  <a:pt x="399" y="1758"/>
                </a:lnTo>
                <a:lnTo>
                  <a:pt x="408" y="1762"/>
                </a:lnTo>
                <a:lnTo>
                  <a:pt x="409" y="1762"/>
                </a:lnTo>
                <a:lnTo>
                  <a:pt x="409" y="1765"/>
                </a:lnTo>
                <a:lnTo>
                  <a:pt x="408" y="1767"/>
                </a:lnTo>
                <a:lnTo>
                  <a:pt x="405" y="1771"/>
                </a:lnTo>
                <a:lnTo>
                  <a:pt x="390" y="1783"/>
                </a:lnTo>
                <a:lnTo>
                  <a:pt x="362" y="1802"/>
                </a:lnTo>
                <a:lnTo>
                  <a:pt x="358" y="1808"/>
                </a:lnTo>
                <a:lnTo>
                  <a:pt x="353" y="1814"/>
                </a:lnTo>
                <a:lnTo>
                  <a:pt x="352" y="1817"/>
                </a:lnTo>
                <a:lnTo>
                  <a:pt x="352" y="1820"/>
                </a:lnTo>
                <a:lnTo>
                  <a:pt x="352" y="1823"/>
                </a:lnTo>
                <a:lnTo>
                  <a:pt x="353" y="1826"/>
                </a:lnTo>
                <a:lnTo>
                  <a:pt x="356" y="1830"/>
                </a:lnTo>
                <a:lnTo>
                  <a:pt x="359" y="1835"/>
                </a:lnTo>
                <a:lnTo>
                  <a:pt x="364" y="1836"/>
                </a:lnTo>
                <a:lnTo>
                  <a:pt x="368" y="1838"/>
                </a:lnTo>
                <a:lnTo>
                  <a:pt x="377" y="1841"/>
                </a:lnTo>
                <a:lnTo>
                  <a:pt x="387" y="1841"/>
                </a:lnTo>
                <a:lnTo>
                  <a:pt x="396" y="1844"/>
                </a:lnTo>
                <a:lnTo>
                  <a:pt x="405" y="1847"/>
                </a:lnTo>
                <a:lnTo>
                  <a:pt x="408" y="1850"/>
                </a:lnTo>
                <a:lnTo>
                  <a:pt x="411" y="1853"/>
                </a:lnTo>
                <a:lnTo>
                  <a:pt x="414" y="1859"/>
                </a:lnTo>
                <a:lnTo>
                  <a:pt x="415" y="1864"/>
                </a:lnTo>
                <a:lnTo>
                  <a:pt x="415" y="1866"/>
                </a:lnTo>
                <a:lnTo>
                  <a:pt x="415" y="1867"/>
                </a:lnTo>
                <a:lnTo>
                  <a:pt x="414" y="1869"/>
                </a:lnTo>
                <a:lnTo>
                  <a:pt x="412" y="1869"/>
                </a:lnTo>
                <a:lnTo>
                  <a:pt x="408" y="1866"/>
                </a:lnTo>
                <a:lnTo>
                  <a:pt x="402" y="1863"/>
                </a:lnTo>
                <a:lnTo>
                  <a:pt x="390" y="1856"/>
                </a:lnTo>
                <a:lnTo>
                  <a:pt x="378" y="1850"/>
                </a:lnTo>
                <a:lnTo>
                  <a:pt x="353" y="1848"/>
                </a:lnTo>
                <a:lnTo>
                  <a:pt x="325" y="1844"/>
                </a:lnTo>
                <a:lnTo>
                  <a:pt x="319" y="1841"/>
                </a:lnTo>
                <a:lnTo>
                  <a:pt x="313" y="1838"/>
                </a:lnTo>
                <a:lnTo>
                  <a:pt x="307" y="1835"/>
                </a:lnTo>
                <a:lnTo>
                  <a:pt x="303" y="1830"/>
                </a:lnTo>
                <a:lnTo>
                  <a:pt x="298" y="1826"/>
                </a:lnTo>
                <a:lnTo>
                  <a:pt x="295" y="1818"/>
                </a:lnTo>
                <a:lnTo>
                  <a:pt x="294" y="1813"/>
                </a:lnTo>
                <a:lnTo>
                  <a:pt x="294" y="1804"/>
                </a:lnTo>
                <a:lnTo>
                  <a:pt x="292" y="1787"/>
                </a:lnTo>
                <a:lnTo>
                  <a:pt x="292" y="1780"/>
                </a:lnTo>
                <a:lnTo>
                  <a:pt x="291" y="1778"/>
                </a:lnTo>
                <a:lnTo>
                  <a:pt x="291" y="1778"/>
                </a:lnTo>
                <a:lnTo>
                  <a:pt x="289" y="1780"/>
                </a:lnTo>
                <a:lnTo>
                  <a:pt x="286" y="1783"/>
                </a:lnTo>
                <a:lnTo>
                  <a:pt x="281" y="1789"/>
                </a:lnTo>
                <a:lnTo>
                  <a:pt x="270" y="1796"/>
                </a:lnTo>
                <a:lnTo>
                  <a:pt x="264" y="1799"/>
                </a:lnTo>
                <a:lnTo>
                  <a:pt x="257" y="1801"/>
                </a:lnTo>
                <a:lnTo>
                  <a:pt x="248" y="1802"/>
                </a:lnTo>
                <a:lnTo>
                  <a:pt x="238" y="1802"/>
                </a:lnTo>
                <a:lnTo>
                  <a:pt x="232" y="1802"/>
                </a:lnTo>
                <a:lnTo>
                  <a:pt x="226" y="1804"/>
                </a:lnTo>
                <a:lnTo>
                  <a:pt x="223" y="1804"/>
                </a:lnTo>
                <a:lnTo>
                  <a:pt x="220" y="1804"/>
                </a:lnTo>
                <a:lnTo>
                  <a:pt x="218" y="1802"/>
                </a:lnTo>
                <a:lnTo>
                  <a:pt x="217" y="1801"/>
                </a:lnTo>
                <a:lnTo>
                  <a:pt x="224" y="1783"/>
                </a:lnTo>
                <a:lnTo>
                  <a:pt x="232" y="1765"/>
                </a:lnTo>
                <a:lnTo>
                  <a:pt x="229" y="1762"/>
                </a:lnTo>
                <a:lnTo>
                  <a:pt x="226" y="1759"/>
                </a:lnTo>
                <a:lnTo>
                  <a:pt x="221" y="1758"/>
                </a:lnTo>
                <a:lnTo>
                  <a:pt x="217" y="1758"/>
                </a:lnTo>
                <a:lnTo>
                  <a:pt x="203" y="1759"/>
                </a:lnTo>
                <a:lnTo>
                  <a:pt x="189" y="1762"/>
                </a:lnTo>
                <a:lnTo>
                  <a:pt x="163" y="1770"/>
                </a:lnTo>
                <a:lnTo>
                  <a:pt x="150" y="1774"/>
                </a:lnTo>
                <a:lnTo>
                  <a:pt x="138" y="1768"/>
                </a:lnTo>
                <a:lnTo>
                  <a:pt x="128" y="1765"/>
                </a:lnTo>
                <a:lnTo>
                  <a:pt x="120" y="1784"/>
                </a:lnTo>
                <a:lnTo>
                  <a:pt x="113" y="1801"/>
                </a:lnTo>
                <a:lnTo>
                  <a:pt x="100" y="1798"/>
                </a:lnTo>
                <a:lnTo>
                  <a:pt x="77" y="1792"/>
                </a:lnTo>
                <a:lnTo>
                  <a:pt x="72" y="1792"/>
                </a:lnTo>
                <a:lnTo>
                  <a:pt x="67" y="1793"/>
                </a:lnTo>
                <a:lnTo>
                  <a:pt x="63" y="1795"/>
                </a:lnTo>
                <a:lnTo>
                  <a:pt x="58" y="1798"/>
                </a:lnTo>
                <a:lnTo>
                  <a:pt x="54" y="1804"/>
                </a:lnTo>
                <a:lnTo>
                  <a:pt x="52" y="1811"/>
                </a:lnTo>
                <a:lnTo>
                  <a:pt x="49" y="1820"/>
                </a:lnTo>
                <a:lnTo>
                  <a:pt x="49" y="1832"/>
                </a:lnTo>
                <a:lnTo>
                  <a:pt x="51" y="1838"/>
                </a:lnTo>
                <a:lnTo>
                  <a:pt x="52" y="1842"/>
                </a:lnTo>
                <a:lnTo>
                  <a:pt x="55" y="1847"/>
                </a:lnTo>
                <a:lnTo>
                  <a:pt x="60" y="1850"/>
                </a:lnTo>
                <a:lnTo>
                  <a:pt x="69" y="1854"/>
                </a:lnTo>
                <a:lnTo>
                  <a:pt x="79" y="1857"/>
                </a:lnTo>
                <a:lnTo>
                  <a:pt x="100" y="1863"/>
                </a:lnTo>
                <a:lnTo>
                  <a:pt x="131" y="1870"/>
                </a:lnTo>
                <a:lnTo>
                  <a:pt x="165" y="1878"/>
                </a:lnTo>
                <a:lnTo>
                  <a:pt x="202" y="1885"/>
                </a:lnTo>
                <a:lnTo>
                  <a:pt x="238" y="1891"/>
                </a:lnTo>
                <a:lnTo>
                  <a:pt x="267" y="1897"/>
                </a:lnTo>
                <a:lnTo>
                  <a:pt x="289" y="1900"/>
                </a:lnTo>
                <a:lnTo>
                  <a:pt x="301" y="1903"/>
                </a:lnTo>
                <a:lnTo>
                  <a:pt x="316" y="1909"/>
                </a:lnTo>
                <a:lnTo>
                  <a:pt x="338" y="1921"/>
                </a:lnTo>
                <a:lnTo>
                  <a:pt x="349" y="1927"/>
                </a:lnTo>
                <a:lnTo>
                  <a:pt x="359" y="1933"/>
                </a:lnTo>
                <a:lnTo>
                  <a:pt x="365" y="1939"/>
                </a:lnTo>
                <a:lnTo>
                  <a:pt x="368" y="1943"/>
                </a:lnTo>
                <a:lnTo>
                  <a:pt x="366" y="1946"/>
                </a:lnTo>
                <a:lnTo>
                  <a:pt x="365" y="1947"/>
                </a:lnTo>
                <a:lnTo>
                  <a:pt x="364" y="1947"/>
                </a:lnTo>
                <a:lnTo>
                  <a:pt x="361" y="1947"/>
                </a:lnTo>
                <a:lnTo>
                  <a:pt x="353" y="1943"/>
                </a:lnTo>
                <a:lnTo>
                  <a:pt x="344" y="1937"/>
                </a:lnTo>
                <a:lnTo>
                  <a:pt x="335" y="1930"/>
                </a:lnTo>
                <a:lnTo>
                  <a:pt x="325" y="1924"/>
                </a:lnTo>
                <a:lnTo>
                  <a:pt x="321" y="1921"/>
                </a:lnTo>
                <a:lnTo>
                  <a:pt x="316" y="1919"/>
                </a:lnTo>
                <a:lnTo>
                  <a:pt x="312" y="1919"/>
                </a:lnTo>
                <a:lnTo>
                  <a:pt x="307" y="1919"/>
                </a:lnTo>
                <a:lnTo>
                  <a:pt x="303" y="1924"/>
                </a:lnTo>
                <a:lnTo>
                  <a:pt x="289" y="1933"/>
                </a:lnTo>
                <a:lnTo>
                  <a:pt x="282" y="1937"/>
                </a:lnTo>
                <a:lnTo>
                  <a:pt x="275" y="1942"/>
                </a:lnTo>
                <a:lnTo>
                  <a:pt x="269" y="1943"/>
                </a:lnTo>
                <a:lnTo>
                  <a:pt x="264" y="1943"/>
                </a:lnTo>
                <a:lnTo>
                  <a:pt x="261" y="1943"/>
                </a:lnTo>
                <a:lnTo>
                  <a:pt x="257" y="1944"/>
                </a:lnTo>
                <a:lnTo>
                  <a:pt x="255" y="1947"/>
                </a:lnTo>
                <a:lnTo>
                  <a:pt x="252" y="1950"/>
                </a:lnTo>
                <a:lnTo>
                  <a:pt x="246" y="1958"/>
                </a:lnTo>
                <a:lnTo>
                  <a:pt x="239" y="1962"/>
                </a:lnTo>
                <a:lnTo>
                  <a:pt x="232" y="1964"/>
                </a:lnTo>
                <a:lnTo>
                  <a:pt x="223" y="1964"/>
                </a:lnTo>
                <a:lnTo>
                  <a:pt x="214" y="1964"/>
                </a:lnTo>
                <a:lnTo>
                  <a:pt x="202" y="1964"/>
                </a:lnTo>
                <a:lnTo>
                  <a:pt x="177" y="1961"/>
                </a:lnTo>
                <a:lnTo>
                  <a:pt x="152" y="1959"/>
                </a:lnTo>
                <a:lnTo>
                  <a:pt x="140" y="1958"/>
                </a:lnTo>
                <a:lnTo>
                  <a:pt x="126" y="1958"/>
                </a:lnTo>
                <a:lnTo>
                  <a:pt x="116" y="1959"/>
                </a:lnTo>
                <a:lnTo>
                  <a:pt x="104" y="1961"/>
                </a:lnTo>
                <a:lnTo>
                  <a:pt x="95" y="1964"/>
                </a:lnTo>
                <a:lnTo>
                  <a:pt x="88" y="1968"/>
                </a:lnTo>
                <a:lnTo>
                  <a:pt x="80" y="1973"/>
                </a:lnTo>
                <a:lnTo>
                  <a:pt x="76" y="1980"/>
                </a:lnTo>
                <a:lnTo>
                  <a:pt x="80" y="1989"/>
                </a:lnTo>
                <a:lnTo>
                  <a:pt x="86" y="1998"/>
                </a:lnTo>
                <a:lnTo>
                  <a:pt x="88" y="2005"/>
                </a:lnTo>
                <a:lnTo>
                  <a:pt x="89" y="2013"/>
                </a:lnTo>
                <a:lnTo>
                  <a:pt x="88" y="2020"/>
                </a:lnTo>
                <a:lnTo>
                  <a:pt x="85" y="2026"/>
                </a:lnTo>
                <a:lnTo>
                  <a:pt x="73" y="2023"/>
                </a:lnTo>
                <a:lnTo>
                  <a:pt x="51" y="2017"/>
                </a:lnTo>
                <a:lnTo>
                  <a:pt x="39" y="2014"/>
                </a:lnTo>
                <a:lnTo>
                  <a:pt x="27" y="2011"/>
                </a:lnTo>
                <a:lnTo>
                  <a:pt x="18" y="2010"/>
                </a:lnTo>
                <a:lnTo>
                  <a:pt x="12" y="2011"/>
                </a:lnTo>
                <a:lnTo>
                  <a:pt x="8" y="2016"/>
                </a:lnTo>
                <a:lnTo>
                  <a:pt x="3" y="2020"/>
                </a:lnTo>
                <a:lnTo>
                  <a:pt x="2" y="2023"/>
                </a:lnTo>
                <a:lnTo>
                  <a:pt x="0" y="2026"/>
                </a:lnTo>
                <a:lnTo>
                  <a:pt x="2" y="2029"/>
                </a:lnTo>
                <a:lnTo>
                  <a:pt x="3" y="2032"/>
                </a:lnTo>
                <a:lnTo>
                  <a:pt x="6" y="2035"/>
                </a:lnTo>
                <a:lnTo>
                  <a:pt x="9" y="2036"/>
                </a:lnTo>
                <a:lnTo>
                  <a:pt x="24" y="2042"/>
                </a:lnTo>
                <a:lnTo>
                  <a:pt x="33" y="2047"/>
                </a:lnTo>
                <a:lnTo>
                  <a:pt x="14" y="2094"/>
                </a:lnTo>
                <a:lnTo>
                  <a:pt x="17" y="2096"/>
                </a:lnTo>
                <a:lnTo>
                  <a:pt x="20" y="2096"/>
                </a:lnTo>
                <a:lnTo>
                  <a:pt x="24" y="2094"/>
                </a:lnTo>
                <a:lnTo>
                  <a:pt x="29" y="2093"/>
                </a:lnTo>
                <a:lnTo>
                  <a:pt x="39" y="2087"/>
                </a:lnTo>
                <a:lnTo>
                  <a:pt x="51" y="2079"/>
                </a:lnTo>
                <a:lnTo>
                  <a:pt x="63" y="2073"/>
                </a:lnTo>
                <a:lnTo>
                  <a:pt x="74" y="2069"/>
                </a:lnTo>
                <a:lnTo>
                  <a:pt x="80" y="2068"/>
                </a:lnTo>
                <a:lnTo>
                  <a:pt x="85" y="2068"/>
                </a:lnTo>
                <a:lnTo>
                  <a:pt x="89" y="2068"/>
                </a:lnTo>
                <a:lnTo>
                  <a:pt x="94" y="2070"/>
                </a:lnTo>
                <a:lnTo>
                  <a:pt x="97" y="2075"/>
                </a:lnTo>
                <a:lnTo>
                  <a:pt x="100" y="2081"/>
                </a:lnTo>
                <a:lnTo>
                  <a:pt x="100" y="2087"/>
                </a:lnTo>
                <a:lnTo>
                  <a:pt x="97" y="2093"/>
                </a:lnTo>
                <a:lnTo>
                  <a:pt x="89" y="2108"/>
                </a:lnTo>
                <a:lnTo>
                  <a:pt x="80" y="2121"/>
                </a:lnTo>
                <a:lnTo>
                  <a:pt x="77" y="2128"/>
                </a:lnTo>
                <a:lnTo>
                  <a:pt x="73" y="2134"/>
                </a:lnTo>
                <a:lnTo>
                  <a:pt x="72" y="2142"/>
                </a:lnTo>
                <a:lnTo>
                  <a:pt x="70" y="2148"/>
                </a:lnTo>
                <a:lnTo>
                  <a:pt x="72" y="2153"/>
                </a:lnTo>
                <a:lnTo>
                  <a:pt x="74" y="2158"/>
                </a:lnTo>
                <a:lnTo>
                  <a:pt x="80" y="2162"/>
                </a:lnTo>
                <a:lnTo>
                  <a:pt x="91" y="2165"/>
                </a:lnTo>
                <a:lnTo>
                  <a:pt x="104" y="2170"/>
                </a:lnTo>
                <a:lnTo>
                  <a:pt x="119" y="2171"/>
                </a:lnTo>
                <a:lnTo>
                  <a:pt x="135" y="2173"/>
                </a:lnTo>
                <a:lnTo>
                  <a:pt x="150" y="2173"/>
                </a:lnTo>
                <a:lnTo>
                  <a:pt x="183" y="2170"/>
                </a:lnTo>
                <a:lnTo>
                  <a:pt x="215" y="2167"/>
                </a:lnTo>
                <a:lnTo>
                  <a:pt x="248" y="2162"/>
                </a:lnTo>
                <a:lnTo>
                  <a:pt x="281" y="2159"/>
                </a:lnTo>
                <a:lnTo>
                  <a:pt x="297" y="2158"/>
                </a:lnTo>
                <a:lnTo>
                  <a:pt x="313" y="2158"/>
                </a:lnTo>
                <a:lnTo>
                  <a:pt x="328" y="2159"/>
                </a:lnTo>
                <a:lnTo>
                  <a:pt x="343" y="2161"/>
                </a:lnTo>
                <a:lnTo>
                  <a:pt x="353" y="2161"/>
                </a:lnTo>
                <a:lnTo>
                  <a:pt x="365" y="2161"/>
                </a:lnTo>
                <a:lnTo>
                  <a:pt x="369" y="2161"/>
                </a:lnTo>
                <a:lnTo>
                  <a:pt x="374" y="2162"/>
                </a:lnTo>
                <a:lnTo>
                  <a:pt x="375" y="2164"/>
                </a:lnTo>
                <a:lnTo>
                  <a:pt x="375" y="2167"/>
                </a:lnTo>
                <a:lnTo>
                  <a:pt x="374" y="2168"/>
                </a:lnTo>
                <a:lnTo>
                  <a:pt x="369" y="2170"/>
                </a:lnTo>
                <a:lnTo>
                  <a:pt x="364" y="2170"/>
                </a:lnTo>
                <a:lnTo>
                  <a:pt x="356" y="2170"/>
                </a:lnTo>
                <a:lnTo>
                  <a:pt x="337" y="2170"/>
                </a:lnTo>
                <a:lnTo>
                  <a:pt x="316" y="2168"/>
                </a:lnTo>
                <a:lnTo>
                  <a:pt x="294" y="2170"/>
                </a:lnTo>
                <a:lnTo>
                  <a:pt x="273" y="2171"/>
                </a:lnTo>
                <a:lnTo>
                  <a:pt x="264" y="2173"/>
                </a:lnTo>
                <a:lnTo>
                  <a:pt x="257" y="2176"/>
                </a:lnTo>
                <a:lnTo>
                  <a:pt x="251" y="2180"/>
                </a:lnTo>
                <a:lnTo>
                  <a:pt x="246" y="2186"/>
                </a:lnTo>
                <a:lnTo>
                  <a:pt x="254" y="2196"/>
                </a:lnTo>
                <a:lnTo>
                  <a:pt x="257" y="2204"/>
                </a:lnTo>
                <a:lnTo>
                  <a:pt x="248" y="2207"/>
                </a:lnTo>
                <a:lnTo>
                  <a:pt x="238" y="2207"/>
                </a:lnTo>
                <a:lnTo>
                  <a:pt x="229" y="2207"/>
                </a:lnTo>
                <a:lnTo>
                  <a:pt x="220" y="2205"/>
                </a:lnTo>
                <a:lnTo>
                  <a:pt x="202" y="2202"/>
                </a:lnTo>
                <a:lnTo>
                  <a:pt x="184" y="2199"/>
                </a:lnTo>
                <a:lnTo>
                  <a:pt x="175" y="2199"/>
                </a:lnTo>
                <a:lnTo>
                  <a:pt x="165" y="2199"/>
                </a:lnTo>
                <a:lnTo>
                  <a:pt x="155" y="2202"/>
                </a:lnTo>
                <a:lnTo>
                  <a:pt x="144" y="2207"/>
                </a:lnTo>
                <a:lnTo>
                  <a:pt x="132" y="2213"/>
                </a:lnTo>
                <a:lnTo>
                  <a:pt x="120" y="2222"/>
                </a:lnTo>
                <a:lnTo>
                  <a:pt x="107" y="2235"/>
                </a:lnTo>
                <a:lnTo>
                  <a:pt x="92" y="2250"/>
                </a:lnTo>
                <a:lnTo>
                  <a:pt x="89" y="2251"/>
                </a:lnTo>
                <a:lnTo>
                  <a:pt x="86" y="2253"/>
                </a:lnTo>
                <a:lnTo>
                  <a:pt x="82" y="2253"/>
                </a:lnTo>
                <a:lnTo>
                  <a:pt x="77" y="2251"/>
                </a:lnTo>
                <a:lnTo>
                  <a:pt x="67" y="2248"/>
                </a:lnTo>
                <a:lnTo>
                  <a:pt x="58" y="2247"/>
                </a:lnTo>
                <a:lnTo>
                  <a:pt x="54" y="2245"/>
                </a:lnTo>
                <a:lnTo>
                  <a:pt x="49" y="2245"/>
                </a:lnTo>
                <a:lnTo>
                  <a:pt x="45" y="2247"/>
                </a:lnTo>
                <a:lnTo>
                  <a:pt x="42" y="2248"/>
                </a:lnTo>
                <a:lnTo>
                  <a:pt x="40" y="2251"/>
                </a:lnTo>
                <a:lnTo>
                  <a:pt x="39" y="2256"/>
                </a:lnTo>
                <a:lnTo>
                  <a:pt x="39" y="2262"/>
                </a:lnTo>
                <a:lnTo>
                  <a:pt x="40" y="2271"/>
                </a:lnTo>
                <a:lnTo>
                  <a:pt x="45" y="2268"/>
                </a:lnTo>
                <a:lnTo>
                  <a:pt x="52" y="2262"/>
                </a:lnTo>
                <a:lnTo>
                  <a:pt x="67" y="2266"/>
                </a:lnTo>
                <a:lnTo>
                  <a:pt x="82" y="2274"/>
                </a:lnTo>
                <a:lnTo>
                  <a:pt x="97" y="2278"/>
                </a:lnTo>
                <a:lnTo>
                  <a:pt x="107" y="2279"/>
                </a:lnTo>
                <a:lnTo>
                  <a:pt x="117" y="2279"/>
                </a:lnTo>
                <a:lnTo>
                  <a:pt x="126" y="2278"/>
                </a:lnTo>
                <a:lnTo>
                  <a:pt x="143" y="2271"/>
                </a:lnTo>
                <a:lnTo>
                  <a:pt x="165" y="2265"/>
                </a:lnTo>
                <a:lnTo>
                  <a:pt x="174" y="2263"/>
                </a:lnTo>
                <a:lnTo>
                  <a:pt x="183" y="2263"/>
                </a:lnTo>
                <a:lnTo>
                  <a:pt x="192" y="2265"/>
                </a:lnTo>
                <a:lnTo>
                  <a:pt x="202" y="2266"/>
                </a:lnTo>
                <a:lnTo>
                  <a:pt x="221" y="2272"/>
                </a:lnTo>
                <a:lnTo>
                  <a:pt x="240" y="2279"/>
                </a:lnTo>
                <a:lnTo>
                  <a:pt x="260" y="2287"/>
                </a:lnTo>
                <a:lnTo>
                  <a:pt x="281" y="2293"/>
                </a:lnTo>
                <a:lnTo>
                  <a:pt x="289" y="2294"/>
                </a:lnTo>
                <a:lnTo>
                  <a:pt x="298" y="2296"/>
                </a:lnTo>
                <a:lnTo>
                  <a:pt x="309" y="2296"/>
                </a:lnTo>
                <a:lnTo>
                  <a:pt x="318" y="2296"/>
                </a:lnTo>
                <a:lnTo>
                  <a:pt x="324" y="2293"/>
                </a:lnTo>
                <a:lnTo>
                  <a:pt x="329" y="2287"/>
                </a:lnTo>
                <a:lnTo>
                  <a:pt x="334" y="2281"/>
                </a:lnTo>
                <a:lnTo>
                  <a:pt x="338" y="2272"/>
                </a:lnTo>
                <a:lnTo>
                  <a:pt x="343" y="2265"/>
                </a:lnTo>
                <a:lnTo>
                  <a:pt x="347" y="2259"/>
                </a:lnTo>
                <a:lnTo>
                  <a:pt x="350" y="2257"/>
                </a:lnTo>
                <a:lnTo>
                  <a:pt x="352" y="2256"/>
                </a:lnTo>
                <a:lnTo>
                  <a:pt x="355" y="2256"/>
                </a:lnTo>
                <a:lnTo>
                  <a:pt x="359" y="2257"/>
                </a:lnTo>
                <a:lnTo>
                  <a:pt x="365" y="2259"/>
                </a:lnTo>
                <a:lnTo>
                  <a:pt x="371" y="2263"/>
                </a:lnTo>
                <a:lnTo>
                  <a:pt x="377" y="2268"/>
                </a:lnTo>
                <a:lnTo>
                  <a:pt x="381" y="2274"/>
                </a:lnTo>
                <a:lnTo>
                  <a:pt x="386" y="2278"/>
                </a:lnTo>
                <a:lnTo>
                  <a:pt x="390" y="2285"/>
                </a:lnTo>
                <a:lnTo>
                  <a:pt x="392" y="2291"/>
                </a:lnTo>
                <a:lnTo>
                  <a:pt x="395" y="2297"/>
                </a:lnTo>
                <a:lnTo>
                  <a:pt x="395" y="2302"/>
                </a:lnTo>
                <a:lnTo>
                  <a:pt x="393" y="2305"/>
                </a:lnTo>
                <a:lnTo>
                  <a:pt x="392" y="2308"/>
                </a:lnTo>
                <a:lnTo>
                  <a:pt x="389" y="2311"/>
                </a:lnTo>
                <a:lnTo>
                  <a:pt x="380" y="2315"/>
                </a:lnTo>
                <a:lnTo>
                  <a:pt x="368" y="2318"/>
                </a:lnTo>
                <a:lnTo>
                  <a:pt x="335" y="2322"/>
                </a:lnTo>
                <a:lnTo>
                  <a:pt x="298" y="2327"/>
                </a:lnTo>
                <a:lnTo>
                  <a:pt x="258" y="2330"/>
                </a:lnTo>
                <a:lnTo>
                  <a:pt x="220" y="2333"/>
                </a:lnTo>
                <a:lnTo>
                  <a:pt x="203" y="2336"/>
                </a:lnTo>
                <a:lnTo>
                  <a:pt x="189" y="2339"/>
                </a:lnTo>
                <a:lnTo>
                  <a:pt x="175" y="2343"/>
                </a:lnTo>
                <a:lnTo>
                  <a:pt x="166" y="2348"/>
                </a:lnTo>
                <a:lnTo>
                  <a:pt x="160" y="2352"/>
                </a:lnTo>
                <a:lnTo>
                  <a:pt x="155" y="2358"/>
                </a:lnTo>
                <a:lnTo>
                  <a:pt x="150" y="2365"/>
                </a:lnTo>
                <a:lnTo>
                  <a:pt x="146" y="2374"/>
                </a:lnTo>
                <a:lnTo>
                  <a:pt x="143" y="2385"/>
                </a:lnTo>
                <a:lnTo>
                  <a:pt x="143" y="2397"/>
                </a:lnTo>
                <a:lnTo>
                  <a:pt x="144" y="2404"/>
                </a:lnTo>
                <a:lnTo>
                  <a:pt x="146" y="2410"/>
                </a:lnTo>
                <a:lnTo>
                  <a:pt x="150" y="2417"/>
                </a:lnTo>
                <a:lnTo>
                  <a:pt x="153" y="2426"/>
                </a:lnTo>
                <a:lnTo>
                  <a:pt x="159" y="2434"/>
                </a:lnTo>
                <a:lnTo>
                  <a:pt x="166" y="2440"/>
                </a:lnTo>
                <a:lnTo>
                  <a:pt x="172" y="2443"/>
                </a:lnTo>
                <a:lnTo>
                  <a:pt x="178" y="2443"/>
                </a:lnTo>
                <a:lnTo>
                  <a:pt x="184" y="2441"/>
                </a:lnTo>
                <a:lnTo>
                  <a:pt x="192" y="2438"/>
                </a:lnTo>
                <a:lnTo>
                  <a:pt x="198" y="2435"/>
                </a:lnTo>
                <a:lnTo>
                  <a:pt x="203" y="2429"/>
                </a:lnTo>
                <a:lnTo>
                  <a:pt x="217" y="2419"/>
                </a:lnTo>
                <a:lnTo>
                  <a:pt x="229" y="2410"/>
                </a:lnTo>
                <a:lnTo>
                  <a:pt x="233" y="2407"/>
                </a:lnTo>
                <a:lnTo>
                  <a:pt x="239" y="2405"/>
                </a:lnTo>
                <a:lnTo>
                  <a:pt x="243" y="2405"/>
                </a:lnTo>
                <a:lnTo>
                  <a:pt x="248" y="2407"/>
                </a:lnTo>
                <a:lnTo>
                  <a:pt x="255" y="2417"/>
                </a:lnTo>
                <a:lnTo>
                  <a:pt x="263" y="2432"/>
                </a:lnTo>
                <a:lnTo>
                  <a:pt x="267" y="2437"/>
                </a:lnTo>
                <a:lnTo>
                  <a:pt x="273" y="2441"/>
                </a:lnTo>
                <a:lnTo>
                  <a:pt x="278" y="2441"/>
                </a:lnTo>
                <a:lnTo>
                  <a:pt x="281" y="2441"/>
                </a:lnTo>
                <a:lnTo>
                  <a:pt x="285" y="2440"/>
                </a:lnTo>
                <a:lnTo>
                  <a:pt x="289" y="2437"/>
                </a:lnTo>
                <a:lnTo>
                  <a:pt x="292" y="2423"/>
                </a:lnTo>
                <a:lnTo>
                  <a:pt x="298" y="2413"/>
                </a:lnTo>
                <a:lnTo>
                  <a:pt x="307" y="2416"/>
                </a:lnTo>
                <a:lnTo>
                  <a:pt x="319" y="2423"/>
                </a:lnTo>
                <a:lnTo>
                  <a:pt x="326" y="2426"/>
                </a:lnTo>
                <a:lnTo>
                  <a:pt x="332" y="2429"/>
                </a:lnTo>
                <a:lnTo>
                  <a:pt x="338" y="2431"/>
                </a:lnTo>
                <a:lnTo>
                  <a:pt x="344" y="2431"/>
                </a:lnTo>
                <a:lnTo>
                  <a:pt x="347" y="2417"/>
                </a:lnTo>
                <a:lnTo>
                  <a:pt x="353" y="2405"/>
                </a:lnTo>
                <a:lnTo>
                  <a:pt x="358" y="2407"/>
                </a:lnTo>
                <a:lnTo>
                  <a:pt x="361" y="2408"/>
                </a:lnTo>
                <a:lnTo>
                  <a:pt x="364" y="2411"/>
                </a:lnTo>
                <a:lnTo>
                  <a:pt x="364" y="2416"/>
                </a:lnTo>
                <a:lnTo>
                  <a:pt x="364" y="2428"/>
                </a:lnTo>
                <a:lnTo>
                  <a:pt x="362" y="2441"/>
                </a:lnTo>
                <a:lnTo>
                  <a:pt x="359" y="2456"/>
                </a:lnTo>
                <a:lnTo>
                  <a:pt x="355" y="2471"/>
                </a:lnTo>
                <a:lnTo>
                  <a:pt x="355" y="2483"/>
                </a:lnTo>
                <a:lnTo>
                  <a:pt x="356" y="2490"/>
                </a:lnTo>
                <a:lnTo>
                  <a:pt x="358" y="2493"/>
                </a:lnTo>
                <a:lnTo>
                  <a:pt x="361" y="2496"/>
                </a:lnTo>
                <a:lnTo>
                  <a:pt x="365" y="2497"/>
                </a:lnTo>
                <a:lnTo>
                  <a:pt x="368" y="2499"/>
                </a:lnTo>
                <a:lnTo>
                  <a:pt x="375" y="2497"/>
                </a:lnTo>
                <a:lnTo>
                  <a:pt x="383" y="2494"/>
                </a:lnTo>
                <a:lnTo>
                  <a:pt x="395" y="2485"/>
                </a:lnTo>
                <a:lnTo>
                  <a:pt x="402" y="2481"/>
                </a:lnTo>
                <a:lnTo>
                  <a:pt x="407" y="2480"/>
                </a:lnTo>
                <a:lnTo>
                  <a:pt x="409" y="2480"/>
                </a:lnTo>
                <a:lnTo>
                  <a:pt x="411" y="2480"/>
                </a:lnTo>
                <a:lnTo>
                  <a:pt x="412" y="2481"/>
                </a:lnTo>
                <a:lnTo>
                  <a:pt x="414" y="2485"/>
                </a:lnTo>
                <a:lnTo>
                  <a:pt x="415" y="2490"/>
                </a:lnTo>
                <a:lnTo>
                  <a:pt x="417" y="2496"/>
                </a:lnTo>
                <a:lnTo>
                  <a:pt x="420" y="2500"/>
                </a:lnTo>
                <a:lnTo>
                  <a:pt x="423" y="2503"/>
                </a:lnTo>
                <a:lnTo>
                  <a:pt x="426" y="2505"/>
                </a:lnTo>
                <a:lnTo>
                  <a:pt x="430" y="2506"/>
                </a:lnTo>
                <a:lnTo>
                  <a:pt x="436" y="2506"/>
                </a:lnTo>
                <a:lnTo>
                  <a:pt x="454" y="2508"/>
                </a:lnTo>
                <a:lnTo>
                  <a:pt x="469" y="2506"/>
                </a:lnTo>
                <a:lnTo>
                  <a:pt x="478" y="2503"/>
                </a:lnTo>
                <a:lnTo>
                  <a:pt x="484" y="2500"/>
                </a:lnTo>
                <a:lnTo>
                  <a:pt x="490" y="2493"/>
                </a:lnTo>
                <a:lnTo>
                  <a:pt x="495" y="2488"/>
                </a:lnTo>
                <a:lnTo>
                  <a:pt x="495" y="2474"/>
                </a:lnTo>
                <a:lnTo>
                  <a:pt x="497" y="2460"/>
                </a:lnTo>
                <a:lnTo>
                  <a:pt x="503" y="2460"/>
                </a:lnTo>
                <a:lnTo>
                  <a:pt x="509" y="2462"/>
                </a:lnTo>
                <a:lnTo>
                  <a:pt x="515" y="2465"/>
                </a:lnTo>
                <a:lnTo>
                  <a:pt x="519" y="2468"/>
                </a:lnTo>
                <a:lnTo>
                  <a:pt x="531" y="2475"/>
                </a:lnTo>
                <a:lnTo>
                  <a:pt x="541" y="2485"/>
                </a:lnTo>
                <a:lnTo>
                  <a:pt x="552" y="2496"/>
                </a:lnTo>
                <a:lnTo>
                  <a:pt x="562" y="2506"/>
                </a:lnTo>
                <a:lnTo>
                  <a:pt x="571" y="2515"/>
                </a:lnTo>
                <a:lnTo>
                  <a:pt x="578" y="2520"/>
                </a:lnTo>
                <a:lnTo>
                  <a:pt x="599" y="2509"/>
                </a:lnTo>
                <a:lnTo>
                  <a:pt x="623" y="2494"/>
                </a:lnTo>
                <a:lnTo>
                  <a:pt x="629" y="2494"/>
                </a:lnTo>
                <a:lnTo>
                  <a:pt x="633" y="2494"/>
                </a:lnTo>
                <a:lnTo>
                  <a:pt x="639" y="2496"/>
                </a:lnTo>
                <a:lnTo>
                  <a:pt x="644" y="2497"/>
                </a:lnTo>
                <a:lnTo>
                  <a:pt x="653" y="2505"/>
                </a:lnTo>
                <a:lnTo>
                  <a:pt x="661" y="2515"/>
                </a:lnTo>
                <a:lnTo>
                  <a:pt x="670" y="2524"/>
                </a:lnTo>
                <a:lnTo>
                  <a:pt x="678" y="2531"/>
                </a:lnTo>
                <a:lnTo>
                  <a:pt x="682" y="2534"/>
                </a:lnTo>
                <a:lnTo>
                  <a:pt x="687" y="2536"/>
                </a:lnTo>
                <a:lnTo>
                  <a:pt x="690" y="2536"/>
                </a:lnTo>
                <a:lnTo>
                  <a:pt x="694" y="2536"/>
                </a:lnTo>
                <a:lnTo>
                  <a:pt x="700" y="2531"/>
                </a:lnTo>
                <a:lnTo>
                  <a:pt x="706" y="2527"/>
                </a:lnTo>
                <a:lnTo>
                  <a:pt x="712" y="2523"/>
                </a:lnTo>
                <a:lnTo>
                  <a:pt x="718" y="2518"/>
                </a:lnTo>
                <a:lnTo>
                  <a:pt x="727" y="2506"/>
                </a:lnTo>
                <a:lnTo>
                  <a:pt x="736" y="2499"/>
                </a:lnTo>
                <a:lnTo>
                  <a:pt x="740" y="2496"/>
                </a:lnTo>
                <a:lnTo>
                  <a:pt x="746" y="2496"/>
                </a:lnTo>
                <a:lnTo>
                  <a:pt x="750" y="2496"/>
                </a:lnTo>
                <a:lnTo>
                  <a:pt x="755" y="2499"/>
                </a:lnTo>
                <a:lnTo>
                  <a:pt x="761" y="2505"/>
                </a:lnTo>
                <a:lnTo>
                  <a:pt x="767" y="2514"/>
                </a:lnTo>
                <a:lnTo>
                  <a:pt x="773" y="2524"/>
                </a:lnTo>
                <a:lnTo>
                  <a:pt x="779" y="2539"/>
                </a:lnTo>
                <a:lnTo>
                  <a:pt x="780" y="2543"/>
                </a:lnTo>
                <a:lnTo>
                  <a:pt x="782" y="2543"/>
                </a:lnTo>
                <a:lnTo>
                  <a:pt x="783" y="2542"/>
                </a:lnTo>
                <a:lnTo>
                  <a:pt x="783" y="2539"/>
                </a:lnTo>
                <a:lnTo>
                  <a:pt x="784" y="2528"/>
                </a:lnTo>
                <a:lnTo>
                  <a:pt x="786" y="2514"/>
                </a:lnTo>
                <a:lnTo>
                  <a:pt x="789" y="2497"/>
                </a:lnTo>
                <a:lnTo>
                  <a:pt x="792" y="2483"/>
                </a:lnTo>
                <a:lnTo>
                  <a:pt x="795" y="2477"/>
                </a:lnTo>
                <a:lnTo>
                  <a:pt x="798" y="2472"/>
                </a:lnTo>
                <a:lnTo>
                  <a:pt x="801" y="2469"/>
                </a:lnTo>
                <a:lnTo>
                  <a:pt x="805" y="2468"/>
                </a:lnTo>
                <a:lnTo>
                  <a:pt x="814" y="2469"/>
                </a:lnTo>
                <a:lnTo>
                  <a:pt x="835" y="2474"/>
                </a:lnTo>
                <a:lnTo>
                  <a:pt x="847" y="2477"/>
                </a:lnTo>
                <a:lnTo>
                  <a:pt x="860" y="2478"/>
                </a:lnTo>
                <a:lnTo>
                  <a:pt x="873" y="2480"/>
                </a:lnTo>
                <a:lnTo>
                  <a:pt x="888" y="2480"/>
                </a:lnTo>
                <a:lnTo>
                  <a:pt x="902" y="2480"/>
                </a:lnTo>
                <a:lnTo>
                  <a:pt x="915" y="2477"/>
                </a:lnTo>
                <a:lnTo>
                  <a:pt x="921" y="2474"/>
                </a:lnTo>
                <a:lnTo>
                  <a:pt x="927" y="2471"/>
                </a:lnTo>
                <a:lnTo>
                  <a:pt x="931" y="2468"/>
                </a:lnTo>
                <a:lnTo>
                  <a:pt x="936" y="2463"/>
                </a:lnTo>
                <a:lnTo>
                  <a:pt x="940" y="2459"/>
                </a:lnTo>
                <a:lnTo>
                  <a:pt x="943" y="2453"/>
                </a:lnTo>
                <a:lnTo>
                  <a:pt x="946" y="2447"/>
                </a:lnTo>
                <a:lnTo>
                  <a:pt x="948" y="2440"/>
                </a:lnTo>
                <a:lnTo>
                  <a:pt x="949" y="2432"/>
                </a:lnTo>
                <a:lnTo>
                  <a:pt x="949" y="2423"/>
                </a:lnTo>
                <a:lnTo>
                  <a:pt x="948" y="2413"/>
                </a:lnTo>
                <a:lnTo>
                  <a:pt x="946" y="2402"/>
                </a:lnTo>
                <a:lnTo>
                  <a:pt x="931" y="2386"/>
                </a:lnTo>
                <a:lnTo>
                  <a:pt x="910" y="2368"/>
                </a:lnTo>
                <a:lnTo>
                  <a:pt x="910" y="2367"/>
                </a:lnTo>
                <a:lnTo>
                  <a:pt x="912" y="2365"/>
                </a:lnTo>
                <a:lnTo>
                  <a:pt x="915" y="2365"/>
                </a:lnTo>
                <a:lnTo>
                  <a:pt x="919" y="2365"/>
                </a:lnTo>
                <a:lnTo>
                  <a:pt x="931" y="2368"/>
                </a:lnTo>
                <a:lnTo>
                  <a:pt x="940" y="2373"/>
                </a:lnTo>
                <a:lnTo>
                  <a:pt x="948" y="2376"/>
                </a:lnTo>
                <a:lnTo>
                  <a:pt x="958" y="2380"/>
                </a:lnTo>
                <a:lnTo>
                  <a:pt x="971" y="2383"/>
                </a:lnTo>
                <a:lnTo>
                  <a:pt x="985" y="2385"/>
                </a:lnTo>
                <a:lnTo>
                  <a:pt x="996" y="2388"/>
                </a:lnTo>
                <a:lnTo>
                  <a:pt x="1008" y="2389"/>
                </a:lnTo>
                <a:lnTo>
                  <a:pt x="1017" y="2392"/>
                </a:lnTo>
                <a:lnTo>
                  <a:pt x="1022" y="2395"/>
                </a:lnTo>
                <a:lnTo>
                  <a:pt x="1023" y="2400"/>
                </a:lnTo>
                <a:lnTo>
                  <a:pt x="1023" y="2404"/>
                </a:lnTo>
                <a:lnTo>
                  <a:pt x="1022" y="2407"/>
                </a:lnTo>
                <a:lnTo>
                  <a:pt x="1019" y="2410"/>
                </a:lnTo>
                <a:lnTo>
                  <a:pt x="1008" y="2414"/>
                </a:lnTo>
                <a:lnTo>
                  <a:pt x="996" y="2419"/>
                </a:lnTo>
                <a:lnTo>
                  <a:pt x="971" y="2425"/>
                </a:lnTo>
                <a:lnTo>
                  <a:pt x="958" y="2428"/>
                </a:lnTo>
                <a:lnTo>
                  <a:pt x="956" y="2431"/>
                </a:lnTo>
                <a:lnTo>
                  <a:pt x="958" y="2434"/>
                </a:lnTo>
                <a:lnTo>
                  <a:pt x="961" y="2438"/>
                </a:lnTo>
                <a:lnTo>
                  <a:pt x="967" y="2441"/>
                </a:lnTo>
                <a:lnTo>
                  <a:pt x="985" y="2448"/>
                </a:lnTo>
                <a:lnTo>
                  <a:pt x="1005" y="2456"/>
                </a:lnTo>
                <a:lnTo>
                  <a:pt x="1028" y="2462"/>
                </a:lnTo>
                <a:lnTo>
                  <a:pt x="1048" y="2466"/>
                </a:lnTo>
                <a:lnTo>
                  <a:pt x="1063" y="2468"/>
                </a:lnTo>
                <a:lnTo>
                  <a:pt x="1072" y="2469"/>
                </a:lnTo>
                <a:lnTo>
                  <a:pt x="1082" y="2453"/>
                </a:lnTo>
                <a:lnTo>
                  <a:pt x="1093" y="2435"/>
                </a:lnTo>
                <a:lnTo>
                  <a:pt x="1151" y="2443"/>
                </a:lnTo>
                <a:lnTo>
                  <a:pt x="1157" y="2432"/>
                </a:lnTo>
                <a:lnTo>
                  <a:pt x="1159" y="2428"/>
                </a:lnTo>
                <a:lnTo>
                  <a:pt x="1158" y="2425"/>
                </a:lnTo>
                <a:lnTo>
                  <a:pt x="1157" y="2422"/>
                </a:lnTo>
                <a:lnTo>
                  <a:pt x="1154" y="2420"/>
                </a:lnTo>
                <a:lnTo>
                  <a:pt x="1154" y="2416"/>
                </a:lnTo>
                <a:lnTo>
                  <a:pt x="1157" y="2410"/>
                </a:lnTo>
                <a:lnTo>
                  <a:pt x="1165" y="2400"/>
                </a:lnTo>
                <a:lnTo>
                  <a:pt x="1168" y="2395"/>
                </a:lnTo>
                <a:lnTo>
                  <a:pt x="1171" y="2391"/>
                </a:lnTo>
                <a:lnTo>
                  <a:pt x="1174" y="2386"/>
                </a:lnTo>
                <a:lnTo>
                  <a:pt x="1179" y="2385"/>
                </a:lnTo>
                <a:lnTo>
                  <a:pt x="1194" y="2388"/>
                </a:lnTo>
                <a:lnTo>
                  <a:pt x="1210" y="2394"/>
                </a:lnTo>
                <a:lnTo>
                  <a:pt x="1226" y="2400"/>
                </a:lnTo>
                <a:lnTo>
                  <a:pt x="1242" y="2407"/>
                </a:lnTo>
                <a:lnTo>
                  <a:pt x="1260" y="2411"/>
                </a:lnTo>
                <a:lnTo>
                  <a:pt x="1278" y="2414"/>
                </a:lnTo>
                <a:lnTo>
                  <a:pt x="1287" y="2414"/>
                </a:lnTo>
                <a:lnTo>
                  <a:pt x="1297" y="2413"/>
                </a:lnTo>
                <a:lnTo>
                  <a:pt x="1306" y="2410"/>
                </a:lnTo>
                <a:lnTo>
                  <a:pt x="1317" y="2407"/>
                </a:lnTo>
                <a:lnTo>
                  <a:pt x="1328" y="2401"/>
                </a:lnTo>
                <a:lnTo>
                  <a:pt x="1336" y="2394"/>
                </a:lnTo>
                <a:lnTo>
                  <a:pt x="1340" y="2388"/>
                </a:lnTo>
                <a:lnTo>
                  <a:pt x="1342" y="2382"/>
                </a:lnTo>
                <a:lnTo>
                  <a:pt x="1342" y="2376"/>
                </a:lnTo>
                <a:lnTo>
                  <a:pt x="1340" y="2370"/>
                </a:lnTo>
                <a:lnTo>
                  <a:pt x="1337" y="2365"/>
                </a:lnTo>
                <a:lnTo>
                  <a:pt x="1333" y="2360"/>
                </a:lnTo>
                <a:lnTo>
                  <a:pt x="1326" y="2349"/>
                </a:lnTo>
                <a:lnTo>
                  <a:pt x="1321" y="2342"/>
                </a:lnTo>
                <a:lnTo>
                  <a:pt x="1321" y="2339"/>
                </a:lnTo>
                <a:lnTo>
                  <a:pt x="1323" y="2336"/>
                </a:lnTo>
                <a:lnTo>
                  <a:pt x="1327" y="2333"/>
                </a:lnTo>
                <a:lnTo>
                  <a:pt x="1336" y="2331"/>
                </a:lnTo>
                <a:lnTo>
                  <a:pt x="1345" y="2340"/>
                </a:lnTo>
                <a:lnTo>
                  <a:pt x="1354" y="2352"/>
                </a:lnTo>
                <a:lnTo>
                  <a:pt x="1361" y="2354"/>
                </a:lnTo>
                <a:lnTo>
                  <a:pt x="1370" y="2352"/>
                </a:lnTo>
                <a:lnTo>
                  <a:pt x="1377" y="2349"/>
                </a:lnTo>
                <a:lnTo>
                  <a:pt x="1386" y="2345"/>
                </a:lnTo>
                <a:lnTo>
                  <a:pt x="1394" y="2340"/>
                </a:lnTo>
                <a:lnTo>
                  <a:pt x="1403" y="2337"/>
                </a:lnTo>
                <a:lnTo>
                  <a:pt x="1411" y="2334"/>
                </a:lnTo>
                <a:lnTo>
                  <a:pt x="1419" y="2334"/>
                </a:lnTo>
                <a:lnTo>
                  <a:pt x="1440" y="2339"/>
                </a:lnTo>
                <a:lnTo>
                  <a:pt x="1459" y="2345"/>
                </a:lnTo>
                <a:lnTo>
                  <a:pt x="1480" y="2352"/>
                </a:lnTo>
                <a:lnTo>
                  <a:pt x="1499" y="2360"/>
                </a:lnTo>
                <a:lnTo>
                  <a:pt x="1518" y="2367"/>
                </a:lnTo>
                <a:lnTo>
                  <a:pt x="1537" y="2373"/>
                </a:lnTo>
                <a:lnTo>
                  <a:pt x="1546" y="2374"/>
                </a:lnTo>
                <a:lnTo>
                  <a:pt x="1555" y="2376"/>
                </a:lnTo>
                <a:lnTo>
                  <a:pt x="1566" y="2376"/>
                </a:lnTo>
                <a:lnTo>
                  <a:pt x="1575" y="2376"/>
                </a:lnTo>
                <a:lnTo>
                  <a:pt x="1579" y="2374"/>
                </a:lnTo>
                <a:lnTo>
                  <a:pt x="1582" y="2376"/>
                </a:lnTo>
                <a:lnTo>
                  <a:pt x="1583" y="2377"/>
                </a:lnTo>
                <a:lnTo>
                  <a:pt x="1583" y="2379"/>
                </a:lnTo>
                <a:lnTo>
                  <a:pt x="1583" y="2385"/>
                </a:lnTo>
                <a:lnTo>
                  <a:pt x="1582" y="2392"/>
                </a:lnTo>
                <a:lnTo>
                  <a:pt x="1582" y="2395"/>
                </a:lnTo>
                <a:lnTo>
                  <a:pt x="1582" y="2398"/>
                </a:lnTo>
                <a:lnTo>
                  <a:pt x="1583" y="2401"/>
                </a:lnTo>
                <a:lnTo>
                  <a:pt x="1586" y="2402"/>
                </a:lnTo>
                <a:lnTo>
                  <a:pt x="1591" y="2404"/>
                </a:lnTo>
                <a:lnTo>
                  <a:pt x="1597" y="2405"/>
                </a:lnTo>
                <a:lnTo>
                  <a:pt x="1606" y="2404"/>
                </a:lnTo>
                <a:lnTo>
                  <a:pt x="1616" y="2404"/>
                </a:lnTo>
                <a:lnTo>
                  <a:pt x="1622" y="2401"/>
                </a:lnTo>
                <a:lnTo>
                  <a:pt x="1628" y="2400"/>
                </a:lnTo>
                <a:lnTo>
                  <a:pt x="1632" y="2397"/>
                </a:lnTo>
                <a:lnTo>
                  <a:pt x="1637" y="2392"/>
                </a:lnTo>
                <a:lnTo>
                  <a:pt x="1643" y="2383"/>
                </a:lnTo>
                <a:lnTo>
                  <a:pt x="1647" y="2371"/>
                </a:lnTo>
                <a:lnTo>
                  <a:pt x="1650" y="2358"/>
                </a:lnTo>
                <a:lnTo>
                  <a:pt x="1652" y="2346"/>
                </a:lnTo>
                <a:lnTo>
                  <a:pt x="1653" y="2333"/>
                </a:lnTo>
                <a:lnTo>
                  <a:pt x="1653" y="2321"/>
                </a:lnTo>
                <a:lnTo>
                  <a:pt x="1652" y="2312"/>
                </a:lnTo>
                <a:lnTo>
                  <a:pt x="1650" y="2303"/>
                </a:lnTo>
                <a:lnTo>
                  <a:pt x="1650" y="2299"/>
                </a:lnTo>
                <a:lnTo>
                  <a:pt x="1650" y="2296"/>
                </a:lnTo>
                <a:lnTo>
                  <a:pt x="1652" y="2294"/>
                </a:lnTo>
                <a:lnTo>
                  <a:pt x="1655" y="2294"/>
                </a:lnTo>
                <a:lnTo>
                  <a:pt x="1662" y="2297"/>
                </a:lnTo>
                <a:lnTo>
                  <a:pt x="1669" y="2302"/>
                </a:lnTo>
                <a:lnTo>
                  <a:pt x="1675" y="2306"/>
                </a:lnTo>
                <a:lnTo>
                  <a:pt x="1680" y="2311"/>
                </a:lnTo>
                <a:lnTo>
                  <a:pt x="1689" y="2322"/>
                </a:lnTo>
                <a:lnTo>
                  <a:pt x="1696" y="2333"/>
                </a:lnTo>
                <a:lnTo>
                  <a:pt x="1702" y="2343"/>
                </a:lnTo>
                <a:lnTo>
                  <a:pt x="1706" y="2352"/>
                </a:lnTo>
                <a:lnTo>
                  <a:pt x="1709" y="2355"/>
                </a:lnTo>
                <a:lnTo>
                  <a:pt x="1711" y="2357"/>
                </a:lnTo>
                <a:lnTo>
                  <a:pt x="1714" y="2357"/>
                </a:lnTo>
                <a:lnTo>
                  <a:pt x="1717" y="2357"/>
                </a:lnTo>
                <a:lnTo>
                  <a:pt x="1726" y="2354"/>
                </a:lnTo>
                <a:lnTo>
                  <a:pt x="1735" y="2352"/>
                </a:lnTo>
                <a:lnTo>
                  <a:pt x="1739" y="2352"/>
                </a:lnTo>
                <a:lnTo>
                  <a:pt x="1743" y="2352"/>
                </a:lnTo>
                <a:lnTo>
                  <a:pt x="1748" y="2354"/>
                </a:lnTo>
                <a:lnTo>
                  <a:pt x="1751" y="2355"/>
                </a:lnTo>
                <a:lnTo>
                  <a:pt x="1752" y="2357"/>
                </a:lnTo>
                <a:lnTo>
                  <a:pt x="1754" y="2358"/>
                </a:lnTo>
                <a:lnTo>
                  <a:pt x="1752" y="2360"/>
                </a:lnTo>
                <a:lnTo>
                  <a:pt x="1751" y="2361"/>
                </a:lnTo>
                <a:lnTo>
                  <a:pt x="1746" y="2365"/>
                </a:lnTo>
                <a:lnTo>
                  <a:pt x="1739" y="2370"/>
                </a:lnTo>
                <a:lnTo>
                  <a:pt x="1732" y="2373"/>
                </a:lnTo>
                <a:lnTo>
                  <a:pt x="1727" y="2377"/>
                </a:lnTo>
                <a:lnTo>
                  <a:pt x="1724" y="2380"/>
                </a:lnTo>
                <a:lnTo>
                  <a:pt x="1723" y="2382"/>
                </a:lnTo>
                <a:lnTo>
                  <a:pt x="1723" y="2385"/>
                </a:lnTo>
                <a:lnTo>
                  <a:pt x="1724" y="2386"/>
                </a:lnTo>
                <a:lnTo>
                  <a:pt x="1749" y="2398"/>
                </a:lnTo>
                <a:lnTo>
                  <a:pt x="1807" y="2423"/>
                </a:lnTo>
                <a:lnTo>
                  <a:pt x="1871" y="2448"/>
                </a:lnTo>
                <a:lnTo>
                  <a:pt x="1917" y="2466"/>
                </a:lnTo>
                <a:lnTo>
                  <a:pt x="1920" y="2466"/>
                </a:lnTo>
                <a:lnTo>
                  <a:pt x="1921" y="2463"/>
                </a:lnTo>
                <a:lnTo>
                  <a:pt x="1924" y="2459"/>
                </a:lnTo>
                <a:lnTo>
                  <a:pt x="1926" y="2456"/>
                </a:lnTo>
                <a:lnTo>
                  <a:pt x="1939" y="2441"/>
                </a:lnTo>
                <a:lnTo>
                  <a:pt x="1944" y="2431"/>
                </a:lnTo>
                <a:lnTo>
                  <a:pt x="1945" y="2428"/>
                </a:lnTo>
                <a:lnTo>
                  <a:pt x="1945" y="2425"/>
                </a:lnTo>
                <a:lnTo>
                  <a:pt x="1944" y="2422"/>
                </a:lnTo>
                <a:lnTo>
                  <a:pt x="1942" y="2419"/>
                </a:lnTo>
                <a:lnTo>
                  <a:pt x="1938" y="2413"/>
                </a:lnTo>
                <a:lnTo>
                  <a:pt x="1935" y="2405"/>
                </a:lnTo>
                <a:lnTo>
                  <a:pt x="1935" y="2401"/>
                </a:lnTo>
                <a:lnTo>
                  <a:pt x="1935" y="2394"/>
                </a:lnTo>
                <a:lnTo>
                  <a:pt x="1935" y="2388"/>
                </a:lnTo>
                <a:lnTo>
                  <a:pt x="1938" y="2379"/>
                </a:lnTo>
                <a:lnTo>
                  <a:pt x="1941" y="2370"/>
                </a:lnTo>
                <a:lnTo>
                  <a:pt x="1945" y="2360"/>
                </a:lnTo>
                <a:lnTo>
                  <a:pt x="1948" y="2355"/>
                </a:lnTo>
                <a:lnTo>
                  <a:pt x="1951" y="2349"/>
                </a:lnTo>
                <a:lnTo>
                  <a:pt x="1954" y="2346"/>
                </a:lnTo>
                <a:lnTo>
                  <a:pt x="1958" y="2345"/>
                </a:lnTo>
                <a:lnTo>
                  <a:pt x="1982" y="2299"/>
                </a:lnTo>
                <a:lnTo>
                  <a:pt x="1993" y="2288"/>
                </a:lnTo>
                <a:lnTo>
                  <a:pt x="2006" y="2279"/>
                </a:lnTo>
                <a:lnTo>
                  <a:pt x="2019" y="2271"/>
                </a:lnTo>
                <a:lnTo>
                  <a:pt x="2034" y="2262"/>
                </a:lnTo>
                <a:lnTo>
                  <a:pt x="2049" y="2254"/>
                </a:lnTo>
                <a:lnTo>
                  <a:pt x="2062" y="2245"/>
                </a:lnTo>
                <a:lnTo>
                  <a:pt x="2074" y="2235"/>
                </a:lnTo>
                <a:lnTo>
                  <a:pt x="2083" y="2225"/>
                </a:lnTo>
                <a:lnTo>
                  <a:pt x="2095" y="2202"/>
                </a:lnTo>
                <a:lnTo>
                  <a:pt x="2107" y="2177"/>
                </a:lnTo>
                <a:lnTo>
                  <a:pt x="2117" y="2151"/>
                </a:lnTo>
                <a:lnTo>
                  <a:pt x="2127" y="2122"/>
                </a:lnTo>
                <a:lnTo>
                  <a:pt x="2138" y="2096"/>
                </a:lnTo>
                <a:lnTo>
                  <a:pt x="2153" y="2070"/>
                </a:lnTo>
                <a:lnTo>
                  <a:pt x="2160" y="2059"/>
                </a:lnTo>
                <a:lnTo>
                  <a:pt x="2169" y="2048"/>
                </a:lnTo>
                <a:lnTo>
                  <a:pt x="2179" y="2038"/>
                </a:lnTo>
                <a:lnTo>
                  <a:pt x="2190" y="2030"/>
                </a:lnTo>
                <a:lnTo>
                  <a:pt x="2212" y="2017"/>
                </a:lnTo>
                <a:lnTo>
                  <a:pt x="2240" y="1999"/>
                </a:lnTo>
                <a:lnTo>
                  <a:pt x="2252" y="1989"/>
                </a:lnTo>
                <a:lnTo>
                  <a:pt x="2264" y="1977"/>
                </a:lnTo>
                <a:lnTo>
                  <a:pt x="2268" y="1970"/>
                </a:lnTo>
                <a:lnTo>
                  <a:pt x="2271" y="1964"/>
                </a:lnTo>
                <a:lnTo>
                  <a:pt x="2274" y="1958"/>
                </a:lnTo>
                <a:lnTo>
                  <a:pt x="2276" y="1950"/>
                </a:lnTo>
                <a:lnTo>
                  <a:pt x="2279" y="1925"/>
                </a:lnTo>
                <a:lnTo>
                  <a:pt x="2283" y="1900"/>
                </a:lnTo>
                <a:lnTo>
                  <a:pt x="2287" y="1876"/>
                </a:lnTo>
                <a:lnTo>
                  <a:pt x="2293" y="1848"/>
                </a:lnTo>
                <a:lnTo>
                  <a:pt x="2298" y="1817"/>
                </a:lnTo>
                <a:lnTo>
                  <a:pt x="2301" y="1781"/>
                </a:lnTo>
                <a:lnTo>
                  <a:pt x="2302" y="1746"/>
                </a:lnTo>
                <a:lnTo>
                  <a:pt x="2304" y="1716"/>
                </a:lnTo>
                <a:lnTo>
                  <a:pt x="2302" y="1707"/>
                </a:lnTo>
                <a:lnTo>
                  <a:pt x="2298" y="1698"/>
                </a:lnTo>
                <a:lnTo>
                  <a:pt x="2290" y="1690"/>
                </a:lnTo>
                <a:lnTo>
                  <a:pt x="2285" y="1679"/>
                </a:lnTo>
                <a:lnTo>
                  <a:pt x="2277" y="1669"/>
                </a:lnTo>
                <a:lnTo>
                  <a:pt x="2273" y="1658"/>
                </a:lnTo>
                <a:lnTo>
                  <a:pt x="2271" y="1654"/>
                </a:lnTo>
                <a:lnTo>
                  <a:pt x="2271" y="1648"/>
                </a:lnTo>
                <a:lnTo>
                  <a:pt x="2271" y="1644"/>
                </a:lnTo>
                <a:lnTo>
                  <a:pt x="2273" y="1638"/>
                </a:lnTo>
                <a:lnTo>
                  <a:pt x="2277" y="1632"/>
                </a:lnTo>
                <a:lnTo>
                  <a:pt x="2282" y="1627"/>
                </a:lnTo>
                <a:lnTo>
                  <a:pt x="2286" y="1624"/>
                </a:lnTo>
                <a:lnTo>
                  <a:pt x="2290" y="1623"/>
                </a:lnTo>
                <a:lnTo>
                  <a:pt x="2296" y="1623"/>
                </a:lnTo>
                <a:lnTo>
                  <a:pt x="2302" y="1624"/>
                </a:lnTo>
                <a:lnTo>
                  <a:pt x="2308" y="1627"/>
                </a:lnTo>
                <a:lnTo>
                  <a:pt x="2314" y="1629"/>
                </a:lnTo>
                <a:lnTo>
                  <a:pt x="2335" y="1644"/>
                </a:lnTo>
                <a:lnTo>
                  <a:pt x="2351" y="1651"/>
                </a:lnTo>
                <a:lnTo>
                  <a:pt x="2347" y="1642"/>
                </a:lnTo>
                <a:lnTo>
                  <a:pt x="2336" y="1621"/>
                </a:lnTo>
                <a:lnTo>
                  <a:pt x="2330" y="1608"/>
                </a:lnTo>
                <a:lnTo>
                  <a:pt x="2326" y="1596"/>
                </a:lnTo>
                <a:lnTo>
                  <a:pt x="2326" y="1590"/>
                </a:lnTo>
                <a:lnTo>
                  <a:pt x="2325" y="1584"/>
                </a:lnTo>
                <a:lnTo>
                  <a:pt x="2326" y="1580"/>
                </a:lnTo>
                <a:lnTo>
                  <a:pt x="2328" y="1575"/>
                </a:lnTo>
                <a:lnTo>
                  <a:pt x="2335" y="1564"/>
                </a:lnTo>
                <a:lnTo>
                  <a:pt x="2342" y="1555"/>
                </a:lnTo>
                <a:lnTo>
                  <a:pt x="2350" y="1547"/>
                </a:lnTo>
                <a:lnTo>
                  <a:pt x="2357" y="1541"/>
                </a:lnTo>
                <a:lnTo>
                  <a:pt x="2366" y="1534"/>
                </a:lnTo>
                <a:lnTo>
                  <a:pt x="2372" y="1525"/>
                </a:lnTo>
                <a:lnTo>
                  <a:pt x="2379" y="1515"/>
                </a:lnTo>
                <a:lnTo>
                  <a:pt x="2385" y="1500"/>
                </a:lnTo>
                <a:lnTo>
                  <a:pt x="2385" y="1494"/>
                </a:lnTo>
                <a:lnTo>
                  <a:pt x="2381" y="1486"/>
                </a:lnTo>
                <a:lnTo>
                  <a:pt x="2375" y="1476"/>
                </a:lnTo>
                <a:lnTo>
                  <a:pt x="2366" y="1466"/>
                </a:lnTo>
                <a:lnTo>
                  <a:pt x="2351" y="1446"/>
                </a:lnTo>
                <a:lnTo>
                  <a:pt x="2342" y="1432"/>
                </a:lnTo>
                <a:lnTo>
                  <a:pt x="2341" y="1420"/>
                </a:lnTo>
                <a:lnTo>
                  <a:pt x="2339" y="1408"/>
                </a:lnTo>
                <a:lnTo>
                  <a:pt x="2341" y="1396"/>
                </a:lnTo>
                <a:lnTo>
                  <a:pt x="2344" y="1384"/>
                </a:lnTo>
                <a:lnTo>
                  <a:pt x="2353" y="1362"/>
                </a:lnTo>
                <a:lnTo>
                  <a:pt x="2365" y="1341"/>
                </a:lnTo>
                <a:lnTo>
                  <a:pt x="2375" y="1319"/>
                </a:lnTo>
                <a:lnTo>
                  <a:pt x="2384" y="1298"/>
                </a:lnTo>
                <a:lnTo>
                  <a:pt x="2387" y="1288"/>
                </a:lnTo>
                <a:lnTo>
                  <a:pt x="2388" y="1277"/>
                </a:lnTo>
                <a:lnTo>
                  <a:pt x="2388" y="1267"/>
                </a:lnTo>
                <a:lnTo>
                  <a:pt x="2385" y="1257"/>
                </a:lnTo>
                <a:lnTo>
                  <a:pt x="2382" y="1251"/>
                </a:lnTo>
                <a:lnTo>
                  <a:pt x="2376" y="1246"/>
                </a:lnTo>
                <a:lnTo>
                  <a:pt x="2370" y="1242"/>
                </a:lnTo>
                <a:lnTo>
                  <a:pt x="2363" y="1236"/>
                </a:lnTo>
                <a:lnTo>
                  <a:pt x="2356" y="1230"/>
                </a:lnTo>
                <a:lnTo>
                  <a:pt x="2350" y="1223"/>
                </a:lnTo>
                <a:lnTo>
                  <a:pt x="2344" y="1214"/>
                </a:lnTo>
                <a:lnTo>
                  <a:pt x="2339" y="1200"/>
                </a:lnTo>
                <a:lnTo>
                  <a:pt x="2336" y="1187"/>
                </a:lnTo>
                <a:lnTo>
                  <a:pt x="2336" y="1177"/>
                </a:lnTo>
                <a:lnTo>
                  <a:pt x="2336" y="1168"/>
                </a:lnTo>
                <a:lnTo>
                  <a:pt x="2338" y="1160"/>
                </a:lnTo>
                <a:lnTo>
                  <a:pt x="2341" y="1154"/>
                </a:lnTo>
                <a:lnTo>
                  <a:pt x="2344" y="1150"/>
                </a:lnTo>
                <a:lnTo>
                  <a:pt x="2348" y="1147"/>
                </a:lnTo>
                <a:lnTo>
                  <a:pt x="2353" y="1144"/>
                </a:lnTo>
                <a:lnTo>
                  <a:pt x="2359" y="1144"/>
                </a:lnTo>
                <a:lnTo>
                  <a:pt x="2366" y="1144"/>
                </a:lnTo>
                <a:lnTo>
                  <a:pt x="2372" y="1146"/>
                </a:lnTo>
                <a:lnTo>
                  <a:pt x="2379" y="1147"/>
                </a:lnTo>
                <a:lnTo>
                  <a:pt x="2394" y="1151"/>
                </a:lnTo>
                <a:lnTo>
                  <a:pt x="2411" y="1159"/>
                </a:lnTo>
                <a:lnTo>
                  <a:pt x="2440" y="1172"/>
                </a:lnTo>
                <a:lnTo>
                  <a:pt x="2461" y="1180"/>
                </a:lnTo>
                <a:lnTo>
                  <a:pt x="2465" y="1180"/>
                </a:lnTo>
                <a:lnTo>
                  <a:pt x="2467" y="1178"/>
                </a:lnTo>
                <a:lnTo>
                  <a:pt x="2468" y="1177"/>
                </a:lnTo>
                <a:lnTo>
                  <a:pt x="2468" y="1174"/>
                </a:lnTo>
                <a:lnTo>
                  <a:pt x="2465" y="1163"/>
                </a:lnTo>
                <a:lnTo>
                  <a:pt x="2456" y="1146"/>
                </a:lnTo>
                <a:lnTo>
                  <a:pt x="2455" y="1141"/>
                </a:lnTo>
                <a:lnTo>
                  <a:pt x="2455" y="1135"/>
                </a:lnTo>
                <a:lnTo>
                  <a:pt x="2456" y="1129"/>
                </a:lnTo>
                <a:lnTo>
                  <a:pt x="2456" y="1125"/>
                </a:lnTo>
                <a:lnTo>
                  <a:pt x="2448" y="1108"/>
                </a:lnTo>
                <a:lnTo>
                  <a:pt x="2443" y="1104"/>
                </a:lnTo>
                <a:lnTo>
                  <a:pt x="2439" y="1100"/>
                </a:lnTo>
                <a:lnTo>
                  <a:pt x="2442" y="1101"/>
                </a:lnTo>
                <a:lnTo>
                  <a:pt x="2445" y="1103"/>
                </a:lnTo>
                <a:lnTo>
                  <a:pt x="2436" y="1085"/>
                </a:lnTo>
                <a:lnTo>
                  <a:pt x="2428" y="1080"/>
                </a:lnTo>
                <a:lnTo>
                  <a:pt x="2419" y="1077"/>
                </a:lnTo>
                <a:lnTo>
                  <a:pt x="2411" y="1077"/>
                </a:lnTo>
                <a:lnTo>
                  <a:pt x="2402" y="1079"/>
                </a:lnTo>
                <a:lnTo>
                  <a:pt x="2382" y="1083"/>
                </a:lnTo>
                <a:lnTo>
                  <a:pt x="2362" y="1091"/>
                </a:lnTo>
                <a:lnTo>
                  <a:pt x="2350" y="1094"/>
                </a:lnTo>
                <a:lnTo>
                  <a:pt x="2339" y="1097"/>
                </a:lnTo>
                <a:lnTo>
                  <a:pt x="2328" y="1100"/>
                </a:lnTo>
                <a:lnTo>
                  <a:pt x="2316" y="1100"/>
                </a:lnTo>
                <a:lnTo>
                  <a:pt x="2304" y="1098"/>
                </a:lnTo>
                <a:lnTo>
                  <a:pt x="2292" y="1095"/>
                </a:lnTo>
                <a:lnTo>
                  <a:pt x="2279" y="1089"/>
                </a:lnTo>
                <a:lnTo>
                  <a:pt x="2265" y="1080"/>
                </a:lnTo>
                <a:close/>
              </a:path>
            </a:pathLst>
          </a:custGeom>
          <a:noFill/>
          <a:ln w="15875">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GB" sz="2176">
              <a:solidFill>
                <a:srgbClr val="000000"/>
              </a:solidFill>
              <a:latin typeface="Lato Light"/>
            </a:endParaRPr>
          </a:p>
        </p:txBody>
      </p:sp>
      <p:pic>
        <p:nvPicPr>
          <p:cNvPr id="6" name="Obraz 5" descr="Drapacze chmur pokazywane z widoku w górę">
            <a:extLst>
              <a:ext uri="{FF2B5EF4-FFF2-40B4-BE49-F238E27FC236}">
                <a16:creationId xmlns:a16="http://schemas.microsoft.com/office/drawing/2014/main" id="{1999A814-6628-A8C6-DC42-36D9EF2F87AF}"/>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7" name="Prostokąt 6">
            <a:extLst>
              <a:ext uri="{FF2B5EF4-FFF2-40B4-BE49-F238E27FC236}">
                <a16:creationId xmlns:a16="http://schemas.microsoft.com/office/drawing/2014/main" id="{87B78CC0-BDAC-9BFE-0D89-262CC0D3DB86}"/>
              </a:ext>
            </a:extLst>
          </p:cNvPr>
          <p:cNvSpPr/>
          <p:nvPr/>
        </p:nvSpPr>
        <p:spPr>
          <a:xfrm>
            <a:off x="0" y="-1"/>
            <a:ext cx="24384000" cy="2083982"/>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176">
              <a:solidFill>
                <a:srgbClr val="003282"/>
              </a:solidFill>
              <a:latin typeface="Lato Light"/>
            </a:endParaRPr>
          </a:p>
        </p:txBody>
      </p:sp>
      <p:sp>
        <p:nvSpPr>
          <p:cNvPr id="8" name="pole tekstowe 7">
            <a:extLst>
              <a:ext uri="{FF2B5EF4-FFF2-40B4-BE49-F238E27FC236}">
                <a16:creationId xmlns:a16="http://schemas.microsoft.com/office/drawing/2014/main" id="{D92D60D4-524B-6C94-5353-5F6CE34EEE0F}"/>
              </a:ext>
            </a:extLst>
          </p:cNvPr>
          <p:cNvSpPr txBox="1"/>
          <p:nvPr/>
        </p:nvSpPr>
        <p:spPr>
          <a:xfrm>
            <a:off x="533994" y="914994"/>
            <a:ext cx="17139684" cy="727892"/>
          </a:xfrm>
          <a:prstGeom prst="rect">
            <a:avLst/>
          </a:prstGeom>
          <a:noFill/>
        </p:spPr>
        <p:txBody>
          <a:bodyPr wrap="square" rtlCol="0">
            <a:spAutoFit/>
          </a:bodyPr>
          <a:lstStyle/>
          <a:p>
            <a:pPr>
              <a:lnSpc>
                <a:spcPct val="114000"/>
              </a:lnSpc>
            </a:pPr>
            <a:r>
              <a:rPr lang="pl-PL" sz="4000" dirty="0">
                <a:solidFill>
                  <a:srgbClr val="007DFA">
                    <a:lumMod val="20000"/>
                    <a:lumOff val="80000"/>
                  </a:srgbClr>
                </a:solidFill>
                <a:latin typeface="Lato" panose="020F0502020204030203" pitchFamily="34" charset="0"/>
                <a:ea typeface="Lato" panose="020F0502020204030203" pitchFamily="34" charset="0"/>
                <a:cs typeface="Lato" panose="020F0502020204030203" pitchFamily="34" charset="0"/>
              </a:rPr>
              <a:t>Realizacja Strategii ESG</a:t>
            </a:r>
          </a:p>
        </p:txBody>
      </p:sp>
      <p:pic>
        <p:nvPicPr>
          <p:cNvPr id="9" name="Grafika 8">
            <a:extLst>
              <a:ext uri="{FF2B5EF4-FFF2-40B4-BE49-F238E27FC236}">
                <a16:creationId xmlns:a16="http://schemas.microsoft.com/office/drawing/2014/main" id="{1C7EBF68-161F-0EDF-D711-5B6A87B1B4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85091" y="491801"/>
            <a:ext cx="1364922" cy="1075834"/>
          </a:xfrm>
          <a:prstGeom prst="rect">
            <a:avLst/>
          </a:prstGeom>
        </p:spPr>
      </p:pic>
      <p:grpSp>
        <p:nvGrpSpPr>
          <p:cNvPr id="2" name="Grupa 1">
            <a:extLst>
              <a:ext uri="{FF2B5EF4-FFF2-40B4-BE49-F238E27FC236}">
                <a16:creationId xmlns:a16="http://schemas.microsoft.com/office/drawing/2014/main" id="{99878F5D-76B8-98BC-D3FF-2A7C6438D29B}"/>
              </a:ext>
            </a:extLst>
          </p:cNvPr>
          <p:cNvGrpSpPr/>
          <p:nvPr/>
        </p:nvGrpSpPr>
        <p:grpSpPr>
          <a:xfrm>
            <a:off x="7933594" y="3373762"/>
            <a:ext cx="7746304" cy="7475572"/>
            <a:chOff x="3713326" y="1353419"/>
            <a:chExt cx="4781797" cy="4770521"/>
          </a:xfrm>
        </p:grpSpPr>
        <p:grpSp>
          <p:nvGrpSpPr>
            <p:cNvPr id="3" name="Grupa 2">
              <a:extLst>
                <a:ext uri="{FF2B5EF4-FFF2-40B4-BE49-F238E27FC236}">
                  <a16:creationId xmlns:a16="http://schemas.microsoft.com/office/drawing/2014/main" id="{E778B34E-77F3-47C2-AB65-C7A0050B8E2B}"/>
                </a:ext>
              </a:extLst>
            </p:cNvPr>
            <p:cNvGrpSpPr/>
            <p:nvPr/>
          </p:nvGrpSpPr>
          <p:grpSpPr>
            <a:xfrm>
              <a:off x="3713326" y="1353419"/>
              <a:ext cx="4781797" cy="4770521"/>
              <a:chOff x="3713326" y="1105769"/>
              <a:chExt cx="4781797" cy="4770521"/>
            </a:xfrm>
          </p:grpSpPr>
          <p:sp>
            <p:nvSpPr>
              <p:cNvPr id="18" name="Wycinek okręgu 17">
                <a:extLst>
                  <a:ext uri="{FF2B5EF4-FFF2-40B4-BE49-F238E27FC236}">
                    <a16:creationId xmlns:a16="http://schemas.microsoft.com/office/drawing/2014/main" id="{4A773131-0C6D-E4FD-FF7B-28FD976EB3C5}"/>
                  </a:ext>
                </a:extLst>
              </p:cNvPr>
              <p:cNvSpPr/>
              <p:nvPr/>
            </p:nvSpPr>
            <p:spPr>
              <a:xfrm>
                <a:off x="3729119" y="1105769"/>
                <a:ext cx="4762500" cy="4762500"/>
              </a:xfrm>
              <a:prstGeom prst="pie">
                <a:avLst>
                  <a:gd name="adj1" fmla="val 5400000"/>
                  <a:gd name="adj2" fmla="val 1080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 sz="4350" dirty="0">
                  <a:solidFill>
                    <a:srgbClr val="000000"/>
                  </a:solidFill>
                  <a:latin typeface="Lato Light"/>
                </a:endParaRPr>
              </a:p>
            </p:txBody>
          </p:sp>
          <p:sp>
            <p:nvSpPr>
              <p:cNvPr id="19" name="Wycinek okręgu 18">
                <a:extLst>
                  <a:ext uri="{FF2B5EF4-FFF2-40B4-BE49-F238E27FC236}">
                    <a16:creationId xmlns:a16="http://schemas.microsoft.com/office/drawing/2014/main" id="{DB30D371-DE6A-6B66-6365-3105D3CB2EC3}"/>
                  </a:ext>
                </a:extLst>
              </p:cNvPr>
              <p:cNvSpPr/>
              <p:nvPr/>
            </p:nvSpPr>
            <p:spPr>
              <a:xfrm>
                <a:off x="3732623" y="1111610"/>
                <a:ext cx="4762500" cy="4762500"/>
              </a:xfrm>
              <a:prstGeom prst="pie">
                <a:avLst>
                  <a:gd name="adj1" fmla="val 10800000"/>
                  <a:gd name="adj2" fmla="val 1620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 sz="4350" dirty="0">
                  <a:solidFill>
                    <a:srgbClr val="000000"/>
                  </a:solidFill>
                  <a:latin typeface="Lato Light"/>
                </a:endParaRPr>
              </a:p>
            </p:txBody>
          </p:sp>
          <p:sp>
            <p:nvSpPr>
              <p:cNvPr id="20" name="Wycinek okręgu 19">
                <a:extLst>
                  <a:ext uri="{FF2B5EF4-FFF2-40B4-BE49-F238E27FC236}">
                    <a16:creationId xmlns:a16="http://schemas.microsoft.com/office/drawing/2014/main" id="{AD939696-07B1-8350-191B-426201AAFCCB}"/>
                  </a:ext>
                </a:extLst>
              </p:cNvPr>
              <p:cNvSpPr/>
              <p:nvPr/>
            </p:nvSpPr>
            <p:spPr>
              <a:xfrm>
                <a:off x="3713326" y="1112534"/>
                <a:ext cx="4762500" cy="4762500"/>
              </a:xfrm>
              <a:prstGeom prst="pie">
                <a:avLst>
                  <a:gd name="adj1" fmla="val 0"/>
                  <a:gd name="adj2" fmla="val 5379291"/>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 sz="4350" dirty="0">
                  <a:solidFill>
                    <a:srgbClr val="000000"/>
                  </a:solidFill>
                  <a:latin typeface="Lato Light"/>
                </a:endParaRPr>
              </a:p>
            </p:txBody>
          </p:sp>
          <p:sp>
            <p:nvSpPr>
              <p:cNvPr id="21" name="Wycinek okręgu 20">
                <a:extLst>
                  <a:ext uri="{FF2B5EF4-FFF2-40B4-BE49-F238E27FC236}">
                    <a16:creationId xmlns:a16="http://schemas.microsoft.com/office/drawing/2014/main" id="{F411A659-768E-75A9-FD74-EF8A9CFF1F69}"/>
                  </a:ext>
                </a:extLst>
              </p:cNvPr>
              <p:cNvSpPr/>
              <p:nvPr/>
            </p:nvSpPr>
            <p:spPr>
              <a:xfrm>
                <a:off x="3714750" y="1113790"/>
                <a:ext cx="4762500" cy="4762500"/>
              </a:xfrm>
              <a:prstGeom prst="pie">
                <a:avLst>
                  <a:gd name="adj1" fmla="val 16210777"/>
                  <a:gd name="adj2" fmla="val 21586845"/>
                </a:avLst>
              </a:prstGeom>
              <a:solidFill>
                <a:srgbClr val="007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 sz="4350" dirty="0">
                  <a:solidFill>
                    <a:srgbClr val="000000"/>
                  </a:solidFill>
                  <a:latin typeface="Lato Light"/>
                </a:endParaRPr>
              </a:p>
            </p:txBody>
          </p:sp>
        </p:grpSp>
        <p:sp>
          <p:nvSpPr>
            <p:cNvPr id="4" name="pole tekstowe 3">
              <a:extLst>
                <a:ext uri="{FF2B5EF4-FFF2-40B4-BE49-F238E27FC236}">
                  <a16:creationId xmlns:a16="http://schemas.microsoft.com/office/drawing/2014/main" id="{091C732B-52D8-8D97-C162-F8A496E890AF}"/>
                </a:ext>
              </a:extLst>
            </p:cNvPr>
            <p:cNvSpPr txBox="1"/>
            <p:nvPr/>
          </p:nvSpPr>
          <p:spPr>
            <a:xfrm>
              <a:off x="4342434" y="2393605"/>
              <a:ext cx="1644004" cy="1482873"/>
            </a:xfrm>
            <a:prstGeom prst="rect">
              <a:avLst/>
            </a:prstGeom>
            <a:noFill/>
          </p:spPr>
          <p:txBody>
            <a:bodyPr wrap="square" rtlCol="0">
              <a:spAutoFit/>
            </a:bodyPr>
            <a:lstStyle/>
            <a:p>
              <a:pPr algn="r"/>
              <a:r>
                <a:rPr lang="pl" sz="2100" cap="all" dirty="0">
                  <a:solidFill>
                    <a:prstClr val="white"/>
                  </a:solidFill>
                  <a:latin typeface="Lato Black" panose="020F0502020204030203" pitchFamily="34" charset="0"/>
                  <a:sym typeface=""/>
                </a:rPr>
                <a:t>Pracownicy</a:t>
              </a:r>
            </a:p>
            <a:p>
              <a:pPr algn="r"/>
              <a:r>
                <a:rPr lang="pl" sz="1800" dirty="0">
                  <a:solidFill>
                    <a:prstClr val="white"/>
                  </a:solidFill>
                  <a:latin typeface="Lato" panose="020F0502020204030203" pitchFamily="34" charset="0"/>
                  <a:sym typeface=""/>
                </a:rPr>
                <a:t>wzmacnianie kompetencji ludzi, aby mogli budować lepsze życie z Grupą KRUK</a:t>
              </a:r>
            </a:p>
            <a:p>
              <a:pPr algn="r"/>
              <a:endParaRPr lang="pl" sz="1800" dirty="0">
                <a:solidFill>
                  <a:prstClr val="white"/>
                </a:solidFill>
                <a:latin typeface="Lato" panose="020F0502020204030203" pitchFamily="34" charset="0"/>
                <a:sym typeface=""/>
              </a:endParaRPr>
            </a:p>
            <a:p>
              <a:pPr algn="r"/>
              <a:endParaRPr lang="pl" sz="1800" dirty="0">
                <a:solidFill>
                  <a:prstClr val="white"/>
                </a:solidFill>
                <a:latin typeface="Lato" panose="020F0502020204030203" pitchFamily="34" charset="0"/>
                <a:sym typeface=""/>
              </a:endParaRPr>
            </a:p>
            <a:p>
              <a:pPr algn="r"/>
              <a:endParaRPr lang="pl" sz="1600" cap="all" dirty="0">
                <a:solidFill>
                  <a:prstClr val="white"/>
                </a:solidFill>
                <a:latin typeface="Lato" panose="020F0502020204030203" pitchFamily="34" charset="0"/>
                <a:sym typeface=""/>
              </a:endParaRPr>
            </a:p>
          </p:txBody>
        </p:sp>
        <p:sp>
          <p:nvSpPr>
            <p:cNvPr id="5" name="pole tekstowe 4">
              <a:extLst>
                <a:ext uri="{FF2B5EF4-FFF2-40B4-BE49-F238E27FC236}">
                  <a16:creationId xmlns:a16="http://schemas.microsoft.com/office/drawing/2014/main" id="{44B89751-A20B-24C8-CD40-702C56FC7B47}"/>
                </a:ext>
              </a:extLst>
            </p:cNvPr>
            <p:cNvSpPr txBox="1"/>
            <p:nvPr/>
          </p:nvSpPr>
          <p:spPr>
            <a:xfrm>
              <a:off x="4243243" y="4010314"/>
              <a:ext cx="1743194" cy="1639998"/>
            </a:xfrm>
            <a:prstGeom prst="rect">
              <a:avLst/>
            </a:prstGeom>
            <a:noFill/>
          </p:spPr>
          <p:txBody>
            <a:bodyPr wrap="square" rtlCol="0">
              <a:spAutoFit/>
            </a:bodyPr>
            <a:lstStyle/>
            <a:p>
              <a:pPr algn="r"/>
              <a:r>
                <a:rPr lang="pl" sz="2100" cap="all" dirty="0">
                  <a:solidFill>
                    <a:prstClr val="white"/>
                  </a:solidFill>
                  <a:latin typeface="Lato Black" panose="020F0502020204030203" pitchFamily="34" charset="0"/>
                  <a:sym typeface=""/>
                </a:rPr>
                <a:t>Środowisko</a:t>
              </a:r>
            </a:p>
            <a:p>
              <a:pPr algn="r"/>
              <a:r>
                <a:rPr lang="pl" sz="1800" dirty="0">
                  <a:solidFill>
                    <a:prstClr val="white"/>
                  </a:solidFill>
                  <a:latin typeface="Lato" panose="020F0502020204030203" pitchFamily="34" charset="0"/>
                  <a:sym typeface=""/>
                </a:rPr>
                <a:t> przystosowywanie się do zmian klimatu </a:t>
              </a:r>
              <a:br>
                <a:rPr lang="pl" sz="1800" dirty="0">
                  <a:solidFill>
                    <a:prstClr val="white"/>
                  </a:solidFill>
                  <a:latin typeface="Lato" panose="020F0502020204030203" pitchFamily="34" charset="0"/>
                  <a:sym typeface=""/>
                </a:rPr>
              </a:br>
              <a:r>
                <a:rPr lang="pl" sz="1800" dirty="0">
                  <a:solidFill>
                    <a:prstClr val="white"/>
                  </a:solidFill>
                  <a:latin typeface="Lato" panose="020F0502020204030203" pitchFamily="34" charset="0"/>
                  <a:sym typeface=""/>
                </a:rPr>
                <a:t>i wzmacniamy kompetencje dostawców na drodze do zrównoważonego rozwoju</a:t>
              </a:r>
            </a:p>
            <a:p>
              <a:pPr algn="r"/>
              <a:endParaRPr lang="pl" sz="1600" cap="all" dirty="0">
                <a:solidFill>
                  <a:prstClr val="white"/>
                </a:solidFill>
                <a:latin typeface="Lato" panose="020F0502020204030203" pitchFamily="34" charset="0"/>
                <a:sym typeface=""/>
              </a:endParaRPr>
            </a:p>
            <a:p>
              <a:pPr algn="r"/>
              <a:endParaRPr lang="pl" sz="1600" cap="all" dirty="0">
                <a:solidFill>
                  <a:prstClr val="white"/>
                </a:solidFill>
                <a:latin typeface="Lato" panose="020F0502020204030203" pitchFamily="34" charset="0"/>
                <a:sym typeface=""/>
              </a:endParaRPr>
            </a:p>
          </p:txBody>
        </p:sp>
        <p:sp>
          <p:nvSpPr>
            <p:cNvPr id="10" name="pole tekstowe 9">
              <a:extLst>
                <a:ext uri="{FF2B5EF4-FFF2-40B4-BE49-F238E27FC236}">
                  <a16:creationId xmlns:a16="http://schemas.microsoft.com/office/drawing/2014/main" id="{A00C1796-B12D-2870-D6E5-5A75FB504E93}"/>
                </a:ext>
              </a:extLst>
            </p:cNvPr>
            <p:cNvSpPr txBox="1"/>
            <p:nvPr/>
          </p:nvSpPr>
          <p:spPr>
            <a:xfrm>
              <a:off x="6208691" y="2385948"/>
              <a:ext cx="2239092" cy="1620358"/>
            </a:xfrm>
            <a:prstGeom prst="rect">
              <a:avLst/>
            </a:prstGeom>
            <a:noFill/>
          </p:spPr>
          <p:txBody>
            <a:bodyPr wrap="square" rtlCol="0">
              <a:spAutoFit/>
            </a:bodyPr>
            <a:lstStyle/>
            <a:p>
              <a:r>
                <a:rPr lang="pl-PL" sz="2100" b="1" cap="all" dirty="0">
                  <a:solidFill>
                    <a:prstClr val="white"/>
                  </a:solidFill>
                  <a:latin typeface="Lato Black" panose="020F0502020204030203" pitchFamily="34" charset="0"/>
                  <a:ea typeface="Lato Black" panose="020F0502020204030203" pitchFamily="34" charset="0"/>
                  <a:cs typeface="Lato Black" panose="020F0502020204030203" pitchFamily="34" charset="0"/>
                  <a:sym typeface=""/>
                </a:rPr>
                <a:t>S</a:t>
              </a:r>
              <a:r>
                <a:rPr lang="pl" sz="2100" b="1" cap="all" dirty="0">
                  <a:solidFill>
                    <a:prstClr val="white"/>
                  </a:solidFill>
                  <a:latin typeface="Lato Black" panose="020F0502020204030203" pitchFamily="34" charset="0"/>
                  <a:ea typeface="Lato Black" panose="020F0502020204030203" pitchFamily="34" charset="0"/>
                  <a:cs typeface="Lato Black" panose="020F0502020204030203" pitchFamily="34" charset="0"/>
                  <a:sym typeface=""/>
                </a:rPr>
                <a:t>połeczeństwo</a:t>
              </a:r>
            </a:p>
            <a:p>
              <a:r>
                <a:rPr lang="pl" sz="1800" dirty="0">
                  <a:solidFill>
                    <a:prstClr val="white"/>
                  </a:solidFill>
                  <a:latin typeface="Lato" panose="020F0502020204030203" pitchFamily="34" charset="0"/>
                  <a:sym typeface=""/>
                </a:rPr>
                <a:t>pogłębianie integracji </a:t>
              </a:r>
              <a:br>
                <a:rPr lang="pl" sz="1800" dirty="0">
                  <a:solidFill>
                    <a:prstClr val="white"/>
                  </a:solidFill>
                  <a:latin typeface="Lato" panose="020F0502020204030203" pitchFamily="34" charset="0"/>
                  <a:sym typeface=""/>
                </a:rPr>
              </a:br>
              <a:r>
                <a:rPr lang="pl" sz="1800" dirty="0">
                  <a:solidFill>
                    <a:prstClr val="white"/>
                  </a:solidFill>
                  <a:latin typeface="Lato" panose="020F0502020204030203" pitchFamily="34" charset="0"/>
                  <a:sym typeface=""/>
                </a:rPr>
                <a:t>finansowej i cyfrowej, </a:t>
              </a:r>
              <a:br>
                <a:rPr lang="pl" sz="1800" dirty="0">
                  <a:solidFill>
                    <a:prstClr val="white"/>
                  </a:solidFill>
                  <a:latin typeface="Lato" panose="020F0502020204030203" pitchFamily="34" charset="0"/>
                  <a:sym typeface=""/>
                </a:rPr>
              </a:br>
              <a:r>
                <a:rPr lang="pl" sz="1800" dirty="0">
                  <a:solidFill>
                    <a:prstClr val="white"/>
                  </a:solidFill>
                  <a:latin typeface="Lato" panose="020F0502020204030203" pitchFamily="34" charset="0"/>
                  <a:sym typeface=""/>
                </a:rPr>
                <a:t>która pozwoli na wzmocnienie kompetencji i doskonalenie umiejętności społeczeństwa</a:t>
              </a:r>
            </a:p>
            <a:p>
              <a:endParaRPr lang="pl" sz="1600" cap="all" dirty="0">
                <a:solidFill>
                  <a:prstClr val="white"/>
                </a:solidFill>
                <a:latin typeface="Lato" panose="020F0502020204030203" pitchFamily="34" charset="0"/>
                <a:sym typeface=""/>
              </a:endParaRPr>
            </a:p>
            <a:p>
              <a:endParaRPr lang="pl" sz="1600" cap="all" dirty="0">
                <a:solidFill>
                  <a:prstClr val="white"/>
                </a:solidFill>
                <a:latin typeface="Lato" panose="020F0502020204030203" pitchFamily="34" charset="0"/>
                <a:sym typeface=""/>
              </a:endParaRPr>
            </a:p>
            <a:p>
              <a:endParaRPr lang="pl" sz="1600" cap="all" dirty="0">
                <a:solidFill>
                  <a:prstClr val="white"/>
                </a:solidFill>
                <a:latin typeface="Lato" panose="020F0502020204030203" pitchFamily="34" charset="0"/>
                <a:sym typeface=""/>
              </a:endParaRPr>
            </a:p>
          </p:txBody>
        </p:sp>
        <p:sp>
          <p:nvSpPr>
            <p:cNvPr id="11" name="pole tekstowe 10">
              <a:extLst>
                <a:ext uri="{FF2B5EF4-FFF2-40B4-BE49-F238E27FC236}">
                  <a16:creationId xmlns:a16="http://schemas.microsoft.com/office/drawing/2014/main" id="{1371FD18-B6E9-EC22-7B16-25F18D665C97}"/>
                </a:ext>
              </a:extLst>
            </p:cNvPr>
            <p:cNvSpPr txBox="1"/>
            <p:nvPr/>
          </p:nvSpPr>
          <p:spPr>
            <a:xfrm>
              <a:off x="6225364" y="4010178"/>
              <a:ext cx="1743194" cy="1806944"/>
            </a:xfrm>
            <a:prstGeom prst="rect">
              <a:avLst/>
            </a:prstGeom>
            <a:noFill/>
          </p:spPr>
          <p:txBody>
            <a:bodyPr wrap="square" rtlCol="0">
              <a:spAutoFit/>
            </a:bodyPr>
            <a:lstStyle/>
            <a:p>
              <a:r>
                <a:rPr lang="pl" sz="2100" cap="all" dirty="0">
                  <a:solidFill>
                    <a:prstClr val="white"/>
                  </a:solidFill>
                  <a:latin typeface="Lato Black" panose="020F0502020204030203" pitchFamily="34" charset="0"/>
                  <a:sym typeface=""/>
                </a:rPr>
                <a:t>Ład korporacyjny</a:t>
              </a:r>
            </a:p>
            <a:p>
              <a:r>
                <a:rPr lang="pl" sz="1800" dirty="0">
                  <a:solidFill>
                    <a:prstClr val="white"/>
                  </a:solidFill>
                  <a:latin typeface="Lato" panose="020F0502020204030203" pitchFamily="34" charset="0"/>
                  <a:sym typeface=""/>
                </a:rPr>
                <a:t>utrzymanie najwyższych standardów odpowiedzialnej windykacji</a:t>
              </a:r>
            </a:p>
            <a:p>
              <a:endParaRPr lang="pl" sz="1600" cap="all" dirty="0">
                <a:solidFill>
                  <a:prstClr val="white"/>
                </a:solidFill>
                <a:latin typeface="Lato" panose="020F0502020204030203" pitchFamily="34" charset="0"/>
                <a:sym typeface=""/>
              </a:endParaRPr>
            </a:p>
            <a:p>
              <a:endParaRPr lang="pl" sz="1600" cap="all" dirty="0">
                <a:solidFill>
                  <a:prstClr val="white"/>
                </a:solidFill>
                <a:latin typeface="Lato" panose="020F0502020204030203" pitchFamily="34" charset="0"/>
                <a:sym typeface=""/>
              </a:endParaRPr>
            </a:p>
            <a:p>
              <a:endParaRPr lang="pl" sz="1600" cap="all" dirty="0">
                <a:solidFill>
                  <a:prstClr val="white"/>
                </a:solidFill>
                <a:latin typeface="Lato" panose="020F0502020204030203" pitchFamily="34" charset="0"/>
                <a:sym typeface=""/>
              </a:endParaRPr>
            </a:p>
            <a:p>
              <a:endParaRPr lang="pl" sz="1600" cap="all" dirty="0">
                <a:solidFill>
                  <a:prstClr val="white"/>
                </a:solidFill>
                <a:latin typeface="Lato" panose="020F0502020204030203" pitchFamily="34" charset="0"/>
                <a:sym typeface=""/>
              </a:endParaRPr>
            </a:p>
          </p:txBody>
        </p:sp>
        <p:sp>
          <p:nvSpPr>
            <p:cNvPr id="13" name="Prostokąt: zaokrąglone rogi 12">
              <a:extLst>
                <a:ext uri="{FF2B5EF4-FFF2-40B4-BE49-F238E27FC236}">
                  <a16:creationId xmlns:a16="http://schemas.microsoft.com/office/drawing/2014/main" id="{D0209335-2ED3-8190-174A-339EEEEAEC05}"/>
                </a:ext>
              </a:extLst>
            </p:cNvPr>
            <p:cNvSpPr/>
            <p:nvPr/>
          </p:nvSpPr>
          <p:spPr>
            <a:xfrm>
              <a:off x="5111750" y="1816100"/>
              <a:ext cx="1955800" cy="431800"/>
            </a:xfrm>
            <a:prstGeom prst="roundRect">
              <a:avLst>
                <a:gd name="adj" fmla="val 50000"/>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 sz="4350" dirty="0">
                <a:solidFill>
                  <a:srgbClr val="007DFA">
                    <a:lumMod val="20000"/>
                    <a:lumOff val="80000"/>
                  </a:srgbClr>
                </a:solidFill>
                <a:latin typeface="Lato Light"/>
              </a:endParaRPr>
            </a:p>
          </p:txBody>
        </p:sp>
        <p:sp>
          <p:nvSpPr>
            <p:cNvPr id="14" name="Podtytuł 9">
              <a:extLst>
                <a:ext uri="{FF2B5EF4-FFF2-40B4-BE49-F238E27FC236}">
                  <a16:creationId xmlns:a16="http://schemas.microsoft.com/office/drawing/2014/main" id="{4751F3C0-60E9-4CC5-F8EB-3F02D312856E}"/>
                </a:ext>
              </a:extLst>
            </p:cNvPr>
            <p:cNvSpPr txBox="1">
              <a:spLocks/>
            </p:cNvSpPr>
            <p:nvPr/>
          </p:nvSpPr>
          <p:spPr>
            <a:xfrm>
              <a:off x="5120686" y="1874389"/>
              <a:ext cx="1955800" cy="268575"/>
            </a:xfrm>
            <a:prstGeom prst="rect">
              <a:avLst/>
            </a:prstGeom>
          </p:spPr>
          <p:txBody>
            <a:bodyPr vert="horz" lIns="182880" tIns="91440" rIns="182880" bIns="9144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pl" sz="2400" cap="all" dirty="0">
                  <a:solidFill>
                    <a:srgbClr val="003282">
                      <a:lumMod val="75000"/>
                    </a:srgbClr>
                  </a:solidFill>
                  <a:latin typeface="Lato Black" panose="020F0502020204030203" pitchFamily="34" charset="0"/>
                  <a:sym typeface=""/>
                </a:rPr>
                <a:t>LUDZIE</a:t>
              </a:r>
              <a:endParaRPr lang="pl" sz="2400" dirty="0">
                <a:solidFill>
                  <a:srgbClr val="003282">
                    <a:lumMod val="75000"/>
                  </a:srgbClr>
                </a:solidFill>
                <a:latin typeface="Lato Black" panose="020F0502020204030203" pitchFamily="34" charset="0"/>
                <a:sym typeface=""/>
              </a:endParaRPr>
            </a:p>
          </p:txBody>
        </p:sp>
        <p:pic>
          <p:nvPicPr>
            <p:cNvPr id="15" name="Obraz 14">
              <a:extLst>
                <a:ext uri="{FF2B5EF4-FFF2-40B4-BE49-F238E27FC236}">
                  <a16:creationId xmlns:a16="http://schemas.microsoft.com/office/drawing/2014/main" id="{859C9973-B242-7385-6D16-C2AFA89FDED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856184" y="3530928"/>
              <a:ext cx="485859" cy="485859"/>
            </a:xfrm>
            <a:prstGeom prst="rect">
              <a:avLst/>
            </a:prstGeom>
          </p:spPr>
        </p:pic>
      </p:grpSp>
      <p:sp>
        <p:nvSpPr>
          <p:cNvPr id="22" name="Podtytuł 9">
            <a:extLst>
              <a:ext uri="{FF2B5EF4-FFF2-40B4-BE49-F238E27FC236}">
                <a16:creationId xmlns:a16="http://schemas.microsoft.com/office/drawing/2014/main" id="{C5F63590-2D35-7F9F-D837-AF1478CC9BC4}"/>
              </a:ext>
            </a:extLst>
          </p:cNvPr>
          <p:cNvSpPr txBox="1">
            <a:spLocks/>
          </p:cNvSpPr>
          <p:nvPr/>
        </p:nvSpPr>
        <p:spPr>
          <a:xfrm>
            <a:off x="1832287" y="2969573"/>
            <a:ext cx="9495622" cy="556006"/>
          </a:xfrm>
          <a:prstGeom prst="rect">
            <a:avLst/>
          </a:prstGeom>
        </p:spPr>
        <p:txBody>
          <a:bodyPr vert="horz" lIns="182880" tIns="91440" rIns="182880" bIns="9144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pl-PL" sz="2400" b="1" cap="all" dirty="0">
                <a:solidFill>
                  <a:srgbClr val="003282">
                    <a:lumMod val="75000"/>
                  </a:srgbClr>
                </a:solidFill>
                <a:latin typeface="Lato Black" panose="020F0502020204030203" pitchFamily="34" charset="0"/>
                <a:sym typeface=""/>
              </a:rPr>
              <a:t>PRACOWNICY</a:t>
            </a:r>
            <a:endParaRPr lang="pl" sz="2400" b="1" dirty="0">
              <a:solidFill>
                <a:srgbClr val="003282">
                  <a:lumMod val="75000"/>
                </a:srgbClr>
              </a:solidFill>
              <a:latin typeface="Lato Black" panose="020F0502020204030203" pitchFamily="34" charset="0"/>
              <a:sym typeface=""/>
            </a:endParaRPr>
          </a:p>
        </p:txBody>
      </p:sp>
      <p:sp>
        <p:nvSpPr>
          <p:cNvPr id="23" name="Podtytuł 9">
            <a:extLst>
              <a:ext uri="{FF2B5EF4-FFF2-40B4-BE49-F238E27FC236}">
                <a16:creationId xmlns:a16="http://schemas.microsoft.com/office/drawing/2014/main" id="{7B7CB4E4-5F0D-B926-1AE5-88B26D5037B0}"/>
              </a:ext>
            </a:extLst>
          </p:cNvPr>
          <p:cNvSpPr txBox="1">
            <a:spLocks/>
          </p:cNvSpPr>
          <p:nvPr/>
        </p:nvSpPr>
        <p:spPr>
          <a:xfrm>
            <a:off x="2134568" y="9424741"/>
            <a:ext cx="5275192" cy="537150"/>
          </a:xfrm>
          <a:prstGeom prst="rect">
            <a:avLst/>
          </a:prstGeom>
        </p:spPr>
        <p:txBody>
          <a:bodyPr vert="horz" lIns="182880" tIns="91440" rIns="182880" bIns="9144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pl-PL" sz="2400" b="1" cap="all" dirty="0">
                <a:solidFill>
                  <a:srgbClr val="007DFA"/>
                </a:solidFill>
                <a:latin typeface="Lato Black" panose="020F0502020204030203" pitchFamily="34" charset="0"/>
                <a:sym typeface=""/>
              </a:rPr>
              <a:t>Środowisko</a:t>
            </a:r>
            <a:endParaRPr lang="pl" sz="2400" b="1" dirty="0">
              <a:solidFill>
                <a:srgbClr val="007DFA"/>
              </a:solidFill>
              <a:latin typeface="Lato Black" panose="020F0502020204030203" pitchFamily="34" charset="0"/>
              <a:sym typeface=""/>
            </a:endParaRPr>
          </a:p>
        </p:txBody>
      </p:sp>
      <p:sp>
        <p:nvSpPr>
          <p:cNvPr id="24" name="pole tekstowe 23">
            <a:extLst>
              <a:ext uri="{FF2B5EF4-FFF2-40B4-BE49-F238E27FC236}">
                <a16:creationId xmlns:a16="http://schemas.microsoft.com/office/drawing/2014/main" id="{096E2615-F1C1-B7F2-B2F7-3448B9E28936}"/>
              </a:ext>
            </a:extLst>
          </p:cNvPr>
          <p:cNvSpPr txBox="1"/>
          <p:nvPr/>
        </p:nvSpPr>
        <p:spPr>
          <a:xfrm>
            <a:off x="17626135" y="3668256"/>
            <a:ext cx="6223874" cy="2862322"/>
          </a:xfrm>
          <a:prstGeom prst="rect">
            <a:avLst/>
          </a:prstGeom>
          <a:noFill/>
        </p:spPr>
        <p:txBody>
          <a:bodyPr wrap="square" rtlCol="0">
            <a:spAutoFit/>
          </a:bodyPr>
          <a:lstStyle/>
          <a:p>
            <a:pPr defTabSz="1828800"/>
            <a:r>
              <a:rPr lang="pl-PL" sz="2000" dirty="0">
                <a:solidFill>
                  <a:srgbClr val="000000"/>
                </a:solidFill>
                <a:latin typeface="Lato"/>
              </a:rPr>
              <a:t>Grupa KRUK realizowała liczne inicjatywy edukacyjne w zakresie zarządzania finansami na rzecz społeczeństwa. </a:t>
            </a:r>
          </a:p>
          <a:p>
            <a:pPr marL="342900" indent="-342900" defTabSz="1828800">
              <a:buFontTx/>
              <a:buChar char="-"/>
            </a:pPr>
            <a:r>
              <a:rPr lang="pl-PL" sz="2000" dirty="0">
                <a:solidFill>
                  <a:srgbClr val="000000"/>
                </a:solidFill>
                <a:latin typeface="Lato"/>
              </a:rPr>
              <a:t>Dzień bez Długów (Polska, Rumunia, Włochy i Hiszpania)</a:t>
            </a:r>
          </a:p>
          <a:p>
            <a:pPr marL="342900" indent="-342900" defTabSz="1828800">
              <a:buFontTx/>
              <a:buChar char="-"/>
            </a:pPr>
            <a:r>
              <a:rPr lang="pl-PL" sz="2000" dirty="0">
                <a:solidFill>
                  <a:srgbClr val="000000"/>
                </a:solidFill>
                <a:latin typeface="Lato"/>
              </a:rPr>
              <a:t>Uczymy się OOO Finansach (Polska) </a:t>
            </a:r>
          </a:p>
          <a:p>
            <a:pPr marL="342900" indent="-342900" defTabSz="1828800">
              <a:buFontTx/>
              <a:buChar char="-"/>
            </a:pPr>
            <a:r>
              <a:rPr lang="pl-PL" sz="2000" dirty="0">
                <a:solidFill>
                  <a:srgbClr val="000000"/>
                </a:solidFill>
                <a:latin typeface="Lato"/>
              </a:rPr>
              <a:t>Program Smart </a:t>
            </a:r>
            <a:r>
              <a:rPr lang="pl-PL" sz="2000" dirty="0" err="1">
                <a:solidFill>
                  <a:srgbClr val="000000"/>
                </a:solidFill>
                <a:latin typeface="Lato"/>
              </a:rPr>
              <a:t>Loans</a:t>
            </a:r>
            <a:r>
              <a:rPr lang="pl-PL" sz="2000" dirty="0">
                <a:solidFill>
                  <a:srgbClr val="000000"/>
                </a:solidFill>
                <a:latin typeface="Lato"/>
              </a:rPr>
              <a:t>™ w Rumunii</a:t>
            </a:r>
          </a:p>
          <a:p>
            <a:pPr marL="342900" indent="-342900" defTabSz="1828800">
              <a:buFontTx/>
              <a:buChar char="-"/>
            </a:pPr>
            <a:r>
              <a:rPr lang="pl-PL" sz="2000" dirty="0">
                <a:solidFill>
                  <a:srgbClr val="000000"/>
                </a:solidFill>
                <a:latin typeface="Lato"/>
              </a:rPr>
              <a:t>Pierwsza Gwiazdka Samodzielności (Polska)</a:t>
            </a:r>
          </a:p>
          <a:p>
            <a:pPr marL="342900" indent="-342900" defTabSz="1828800">
              <a:buFontTx/>
              <a:buChar char="-"/>
            </a:pPr>
            <a:endParaRPr lang="pl-PL" sz="2000" dirty="0">
              <a:solidFill>
                <a:srgbClr val="000000"/>
              </a:solidFill>
              <a:latin typeface="Lato"/>
            </a:endParaRPr>
          </a:p>
        </p:txBody>
      </p:sp>
      <p:grpSp>
        <p:nvGrpSpPr>
          <p:cNvPr id="26" name="Grupa 25">
            <a:extLst>
              <a:ext uri="{FF2B5EF4-FFF2-40B4-BE49-F238E27FC236}">
                <a16:creationId xmlns:a16="http://schemas.microsoft.com/office/drawing/2014/main" id="{B87576FB-EB8E-8F0A-2B1F-FAC4A17CECA1}"/>
              </a:ext>
            </a:extLst>
          </p:cNvPr>
          <p:cNvGrpSpPr/>
          <p:nvPr/>
        </p:nvGrpSpPr>
        <p:grpSpPr>
          <a:xfrm>
            <a:off x="433060" y="3551836"/>
            <a:ext cx="1236712" cy="3219220"/>
            <a:chOff x="67433" y="1223276"/>
            <a:chExt cx="752703" cy="2266686"/>
          </a:xfrm>
        </p:grpSpPr>
        <p:pic>
          <p:nvPicPr>
            <p:cNvPr id="27" name="Obraz 26">
              <a:extLst>
                <a:ext uri="{FF2B5EF4-FFF2-40B4-BE49-F238E27FC236}">
                  <a16:creationId xmlns:a16="http://schemas.microsoft.com/office/drawing/2014/main" id="{F7E022FF-5C9C-01B6-C058-D5A694D1B89B}"/>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2288" y="2762657"/>
              <a:ext cx="684000" cy="684000"/>
            </a:xfrm>
            <a:prstGeom prst="rect">
              <a:avLst/>
            </a:prstGeom>
          </p:spPr>
        </p:pic>
        <p:pic>
          <p:nvPicPr>
            <p:cNvPr id="28" name="Obraz 27">
              <a:extLst>
                <a:ext uri="{FF2B5EF4-FFF2-40B4-BE49-F238E27FC236}">
                  <a16:creationId xmlns:a16="http://schemas.microsoft.com/office/drawing/2014/main" id="{B03019F4-E78A-8B69-7FA3-6D54878050CA}"/>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6335" y="2021530"/>
              <a:ext cx="684000" cy="684000"/>
            </a:xfrm>
            <a:prstGeom prst="rect">
              <a:avLst/>
            </a:prstGeom>
          </p:spPr>
        </p:pic>
        <p:pic>
          <p:nvPicPr>
            <p:cNvPr id="29" name="Obraz 28">
              <a:extLst>
                <a:ext uri="{FF2B5EF4-FFF2-40B4-BE49-F238E27FC236}">
                  <a16:creationId xmlns:a16="http://schemas.microsoft.com/office/drawing/2014/main" id="{659F2C90-161A-F10F-1390-2FDABE876598}"/>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96335" y="1271259"/>
              <a:ext cx="684000" cy="684000"/>
            </a:xfrm>
            <a:prstGeom prst="rect">
              <a:avLst/>
            </a:prstGeom>
          </p:spPr>
        </p:pic>
        <p:sp>
          <p:nvSpPr>
            <p:cNvPr id="30" name="Rectangle 2">
              <a:extLst>
                <a:ext uri="{FF2B5EF4-FFF2-40B4-BE49-F238E27FC236}">
                  <a16:creationId xmlns:a16="http://schemas.microsoft.com/office/drawing/2014/main" id="{DAEB6207-FC12-AB58-9707-B8E33FFC2B83}"/>
                </a:ext>
              </a:extLst>
            </p:cNvPr>
            <p:cNvSpPr/>
            <p:nvPr/>
          </p:nvSpPr>
          <p:spPr>
            <a:xfrm>
              <a:off x="67433" y="1223276"/>
              <a:ext cx="752703" cy="226668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50" dirty="0">
                <a:solidFill>
                  <a:srgbClr val="000000"/>
                </a:solidFill>
                <a:latin typeface="Lato Light"/>
              </a:endParaRPr>
            </a:p>
          </p:txBody>
        </p:sp>
      </p:grpSp>
      <p:grpSp>
        <p:nvGrpSpPr>
          <p:cNvPr id="31" name="Grupa 30">
            <a:extLst>
              <a:ext uri="{FF2B5EF4-FFF2-40B4-BE49-F238E27FC236}">
                <a16:creationId xmlns:a16="http://schemas.microsoft.com/office/drawing/2014/main" id="{916A480A-F4CD-E0F0-190C-50BEFDB6B6ED}"/>
              </a:ext>
            </a:extLst>
          </p:cNvPr>
          <p:cNvGrpSpPr/>
          <p:nvPr/>
        </p:nvGrpSpPr>
        <p:grpSpPr>
          <a:xfrm>
            <a:off x="16269068" y="3551841"/>
            <a:ext cx="1282276" cy="2915918"/>
            <a:chOff x="11294269" y="1325819"/>
            <a:chExt cx="752703" cy="1451734"/>
          </a:xfrm>
        </p:grpSpPr>
        <p:pic>
          <p:nvPicPr>
            <p:cNvPr id="32" name="Obraz 31">
              <a:extLst>
                <a:ext uri="{FF2B5EF4-FFF2-40B4-BE49-F238E27FC236}">
                  <a16:creationId xmlns:a16="http://schemas.microsoft.com/office/drawing/2014/main" id="{7C671F2F-7F77-16C5-AC5F-DD2ED9D8DF23}"/>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11332801" y="1347446"/>
              <a:ext cx="684000" cy="683267"/>
            </a:xfrm>
            <a:prstGeom prst="rect">
              <a:avLst/>
            </a:prstGeom>
          </p:spPr>
        </p:pic>
        <p:pic>
          <p:nvPicPr>
            <p:cNvPr id="33" name="Obraz 32">
              <a:extLst>
                <a:ext uri="{FF2B5EF4-FFF2-40B4-BE49-F238E27FC236}">
                  <a16:creationId xmlns:a16="http://schemas.microsoft.com/office/drawing/2014/main" id="{3AC63C2E-C231-AA6E-D5C3-CDBF9F626279}"/>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1356099" y="2083963"/>
              <a:ext cx="684000" cy="684000"/>
            </a:xfrm>
            <a:prstGeom prst="rect">
              <a:avLst/>
            </a:prstGeom>
          </p:spPr>
        </p:pic>
        <p:sp>
          <p:nvSpPr>
            <p:cNvPr id="37" name="Rectangle 2">
              <a:extLst>
                <a:ext uri="{FF2B5EF4-FFF2-40B4-BE49-F238E27FC236}">
                  <a16:creationId xmlns:a16="http://schemas.microsoft.com/office/drawing/2014/main" id="{B24E3345-4591-C021-D8E4-3D8231D7BDAB}"/>
                </a:ext>
              </a:extLst>
            </p:cNvPr>
            <p:cNvSpPr/>
            <p:nvPr/>
          </p:nvSpPr>
          <p:spPr>
            <a:xfrm>
              <a:off x="11294269" y="1325819"/>
              <a:ext cx="752703" cy="145173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50" dirty="0">
                <a:solidFill>
                  <a:srgbClr val="000000"/>
                </a:solidFill>
                <a:latin typeface="Lato Light"/>
              </a:endParaRPr>
            </a:p>
          </p:txBody>
        </p:sp>
      </p:grpSp>
      <p:grpSp>
        <p:nvGrpSpPr>
          <p:cNvPr id="46" name="Grupa 45">
            <a:extLst>
              <a:ext uri="{FF2B5EF4-FFF2-40B4-BE49-F238E27FC236}">
                <a16:creationId xmlns:a16="http://schemas.microsoft.com/office/drawing/2014/main" id="{0687E3DD-27DC-F8D0-24AD-3FCEFBFE0BF8}"/>
              </a:ext>
            </a:extLst>
          </p:cNvPr>
          <p:cNvGrpSpPr/>
          <p:nvPr/>
        </p:nvGrpSpPr>
        <p:grpSpPr>
          <a:xfrm>
            <a:off x="16269068" y="7628458"/>
            <a:ext cx="1282276" cy="2583140"/>
            <a:chOff x="11290450" y="4184043"/>
            <a:chExt cx="752703" cy="1516317"/>
          </a:xfrm>
        </p:grpSpPr>
        <p:pic>
          <p:nvPicPr>
            <p:cNvPr id="47" name="Obraz 46">
              <a:extLst>
                <a:ext uri="{FF2B5EF4-FFF2-40B4-BE49-F238E27FC236}">
                  <a16:creationId xmlns:a16="http://schemas.microsoft.com/office/drawing/2014/main" id="{F30B206A-E52E-6978-0625-DC1499BC0E49}"/>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11343023" y="4243825"/>
              <a:ext cx="684000" cy="684000"/>
            </a:xfrm>
            <a:prstGeom prst="rect">
              <a:avLst/>
            </a:prstGeom>
          </p:spPr>
        </p:pic>
        <p:pic>
          <p:nvPicPr>
            <p:cNvPr id="48" name="Obraz 47">
              <a:extLst>
                <a:ext uri="{FF2B5EF4-FFF2-40B4-BE49-F238E27FC236}">
                  <a16:creationId xmlns:a16="http://schemas.microsoft.com/office/drawing/2014/main" id="{4DF75269-C7B7-1591-5252-2E6872E1D8D8}"/>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11343023" y="4981361"/>
              <a:ext cx="684000" cy="684000"/>
            </a:xfrm>
            <a:prstGeom prst="rect">
              <a:avLst/>
            </a:prstGeom>
          </p:spPr>
        </p:pic>
        <p:sp>
          <p:nvSpPr>
            <p:cNvPr id="52" name="Rectangle 2">
              <a:extLst>
                <a:ext uri="{FF2B5EF4-FFF2-40B4-BE49-F238E27FC236}">
                  <a16:creationId xmlns:a16="http://schemas.microsoft.com/office/drawing/2014/main" id="{6C7E4263-5D5D-5921-F175-22BB112B9169}"/>
                </a:ext>
              </a:extLst>
            </p:cNvPr>
            <p:cNvSpPr/>
            <p:nvPr/>
          </p:nvSpPr>
          <p:spPr>
            <a:xfrm>
              <a:off x="11290450" y="4184043"/>
              <a:ext cx="752703" cy="151631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50" dirty="0">
                <a:solidFill>
                  <a:srgbClr val="000000"/>
                </a:solidFill>
                <a:latin typeface="Lato Light"/>
              </a:endParaRPr>
            </a:p>
          </p:txBody>
        </p:sp>
      </p:grpSp>
      <p:sp>
        <p:nvSpPr>
          <p:cNvPr id="53" name="Rectangle 13">
            <a:extLst>
              <a:ext uri="{FF2B5EF4-FFF2-40B4-BE49-F238E27FC236}">
                <a16:creationId xmlns:a16="http://schemas.microsoft.com/office/drawing/2014/main" id="{03922C09-0CBE-56F1-7C98-34060050F4EA}"/>
              </a:ext>
            </a:extLst>
          </p:cNvPr>
          <p:cNvSpPr/>
          <p:nvPr/>
        </p:nvSpPr>
        <p:spPr>
          <a:xfrm>
            <a:off x="4827722" y="2127952"/>
            <a:ext cx="14587556" cy="1057640"/>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a:solidFill>
                  <a:srgbClr val="003282">
                    <a:lumMod val="75000"/>
                  </a:srgbClr>
                </a:solidFill>
                <a:latin typeface="Lato Bold" panose="020F0502020204030203" charset="0"/>
                <a:ea typeface="Lato Bold" panose="020F0502020204030203" charset="0"/>
                <a:cs typeface="Lato Bold" panose="020F0502020204030203" charset="0"/>
              </a:rPr>
              <a:t>Strategiczne zobowiązania Grupy KRUK wobec Celów Zrównoważonego Rozwoju ONZ</a:t>
            </a:r>
            <a:endParaRPr lang="en-GB" sz="2400" dirty="0">
              <a:solidFill>
                <a:srgbClr val="003282">
                  <a:lumMod val="75000"/>
                </a:srgbClr>
              </a:solidFill>
              <a:latin typeface="Lato Bold" panose="020F0502020204030203" charset="0"/>
              <a:ea typeface="Lato Bold" panose="020F0502020204030203" charset="0"/>
              <a:cs typeface="Lato Bold" panose="020F0502020204030203" charset="0"/>
            </a:endParaRPr>
          </a:p>
        </p:txBody>
      </p:sp>
      <p:sp>
        <p:nvSpPr>
          <p:cNvPr id="54" name="Podtytuł 9">
            <a:extLst>
              <a:ext uri="{FF2B5EF4-FFF2-40B4-BE49-F238E27FC236}">
                <a16:creationId xmlns:a16="http://schemas.microsoft.com/office/drawing/2014/main" id="{E9E1A8A6-2A49-6C77-B521-60E9A311B3E3}"/>
              </a:ext>
            </a:extLst>
          </p:cNvPr>
          <p:cNvSpPr txBox="1">
            <a:spLocks/>
          </p:cNvSpPr>
          <p:nvPr/>
        </p:nvSpPr>
        <p:spPr>
          <a:xfrm>
            <a:off x="17705646" y="6964021"/>
            <a:ext cx="6408312" cy="537150"/>
          </a:xfrm>
          <a:prstGeom prst="rect">
            <a:avLst/>
          </a:prstGeom>
        </p:spPr>
        <p:txBody>
          <a:bodyPr vert="horz" lIns="182880" tIns="91440" rIns="182880" bIns="9144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pl" sz="2400" b="1" cap="all" dirty="0">
                <a:solidFill>
                  <a:srgbClr val="007DFA">
                    <a:lumMod val="75000"/>
                  </a:srgbClr>
                </a:solidFill>
                <a:latin typeface="Lato Black" panose="020F0502020204030203" pitchFamily="34" charset="0"/>
                <a:sym typeface=""/>
              </a:rPr>
              <a:t>ŁAD KORPORACYJNY</a:t>
            </a:r>
            <a:endParaRPr lang="pl" sz="2400" b="1" dirty="0">
              <a:solidFill>
                <a:srgbClr val="007DFA">
                  <a:lumMod val="75000"/>
                </a:srgbClr>
              </a:solidFill>
              <a:latin typeface="Lato Black" panose="020F0502020204030203" pitchFamily="34" charset="0"/>
              <a:sym typeface=""/>
            </a:endParaRPr>
          </a:p>
        </p:txBody>
      </p:sp>
      <p:sp>
        <p:nvSpPr>
          <p:cNvPr id="41" name="Podtytuł 9">
            <a:extLst>
              <a:ext uri="{FF2B5EF4-FFF2-40B4-BE49-F238E27FC236}">
                <a16:creationId xmlns:a16="http://schemas.microsoft.com/office/drawing/2014/main" id="{63664C19-D386-36B4-52B5-E615C24CEC33}"/>
              </a:ext>
            </a:extLst>
          </p:cNvPr>
          <p:cNvSpPr txBox="1">
            <a:spLocks/>
          </p:cNvSpPr>
          <p:nvPr/>
        </p:nvSpPr>
        <p:spPr>
          <a:xfrm>
            <a:off x="17967922" y="3193751"/>
            <a:ext cx="5275192" cy="537150"/>
          </a:xfrm>
          <a:prstGeom prst="rect">
            <a:avLst/>
          </a:prstGeom>
        </p:spPr>
        <p:txBody>
          <a:bodyPr vert="horz" lIns="182880" tIns="91440" rIns="182880" bIns="9144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pl-PL" sz="2400" b="1" cap="all" dirty="0">
                <a:solidFill>
                  <a:srgbClr val="007DFA"/>
                </a:solidFill>
                <a:latin typeface="Lato Black" panose="020F0502020204030203" pitchFamily="34" charset="0"/>
                <a:sym typeface=""/>
              </a:rPr>
              <a:t>SPOŁECZEŃSTWO</a:t>
            </a:r>
            <a:endParaRPr lang="pl" sz="2400" b="1" dirty="0">
              <a:solidFill>
                <a:srgbClr val="007DFA"/>
              </a:solidFill>
              <a:latin typeface="Lato Black" panose="020F0502020204030203" pitchFamily="34" charset="0"/>
              <a:sym typeface=""/>
            </a:endParaRPr>
          </a:p>
        </p:txBody>
      </p:sp>
      <p:sp>
        <p:nvSpPr>
          <p:cNvPr id="42" name="pole tekstowe 41">
            <a:extLst>
              <a:ext uri="{FF2B5EF4-FFF2-40B4-BE49-F238E27FC236}">
                <a16:creationId xmlns:a16="http://schemas.microsoft.com/office/drawing/2014/main" id="{D37E129E-4E48-9A1A-C9F1-7E5F068C41E1}"/>
              </a:ext>
            </a:extLst>
          </p:cNvPr>
          <p:cNvSpPr txBox="1"/>
          <p:nvPr/>
        </p:nvSpPr>
        <p:spPr>
          <a:xfrm>
            <a:off x="2101739" y="9961891"/>
            <a:ext cx="5802902" cy="2731004"/>
          </a:xfrm>
          <a:prstGeom prst="rect">
            <a:avLst/>
          </a:prstGeom>
          <a:noFill/>
        </p:spPr>
        <p:txBody>
          <a:bodyPr wrap="square" rtlCol="0">
            <a:spAutoFit/>
          </a:bodyPr>
          <a:lstStyle/>
          <a:p>
            <a:pPr marL="342900" lvl="1" indent="-342900" algn="just" defTabSz="358776">
              <a:lnSpc>
                <a:spcPts val="2600"/>
              </a:lnSpc>
              <a:buFont typeface="Arial" panose="020B0604020202020204" pitchFamily="34" charset="0"/>
              <a:buChar char="•"/>
            </a:pPr>
            <a:r>
              <a:rPr lang="pl-PL" sz="2000" dirty="0">
                <a:solidFill>
                  <a:srgbClr val="000000"/>
                </a:solidFill>
                <a:latin typeface="Lato" panose="020F0502020204030203" pitchFamily="34" charset="-18"/>
                <a:ea typeface="Calibri" panose="020F0502020204030204" pitchFamily="34" charset="0"/>
                <a:cs typeface="Times New Roman" panose="02020603050405020304" pitchFamily="18" charset="0"/>
              </a:rPr>
              <a:t>Grupa KRUK prowadzi kalkulację oraz bieżący monitoring emisji gazów cieplarnianych, a szczegółowe wyniki emisji w podziale na zakres 1, zakres 2 oraz kategorie zakresu 3 zostaną zaprezentowane w Skonsolidowanym Sprawozdaniu Zrównoważonego Rozwoju Grupy Kapitałowej KRUK za rok 2025</a:t>
            </a:r>
            <a:br>
              <a:rPr lang="pl-PL" sz="2000" dirty="0">
                <a:solidFill>
                  <a:srgbClr val="000000"/>
                </a:solidFill>
                <a:latin typeface="Lato" panose="020F0502020204030203" pitchFamily="34" charset="-18"/>
                <a:ea typeface="Calibri" panose="020F0502020204030204" pitchFamily="34" charset="0"/>
                <a:cs typeface="Times New Roman" panose="02020603050405020304" pitchFamily="18" charset="0"/>
              </a:rPr>
            </a:br>
            <a:endParaRPr lang="pl" sz="2000" dirty="0">
              <a:solidFill>
                <a:srgbClr val="000000"/>
              </a:solidFill>
              <a:latin typeface="Lato" panose="020F0502020204030203" pitchFamily="34" charset="-18"/>
              <a:ea typeface="Calibri" panose="020F0502020204030204" pitchFamily="34" charset="0"/>
              <a:cs typeface="Times New Roman" panose="02020603050405020304" pitchFamily="18" charset="0"/>
              <a:sym typeface=""/>
            </a:endParaRPr>
          </a:p>
        </p:txBody>
      </p:sp>
      <p:pic>
        <p:nvPicPr>
          <p:cNvPr id="45" name="Obraz 44">
            <a:extLst>
              <a:ext uri="{FF2B5EF4-FFF2-40B4-BE49-F238E27FC236}">
                <a16:creationId xmlns:a16="http://schemas.microsoft.com/office/drawing/2014/main" id="{566A1FF8-F557-419E-B727-8194EE268679}"/>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0714" y="9649920"/>
            <a:ext cx="1053664" cy="1055364"/>
          </a:xfrm>
          <a:prstGeom prst="rect">
            <a:avLst/>
          </a:prstGeom>
          <a:noFill/>
          <a:extLst>
            <a:ext uri="{909E8E84-426E-40DD-AFC4-6F175D3DCCD1}">
              <a14:hiddenFill xmlns:a14="http://schemas.microsoft.com/office/drawing/2010/main">
                <a:solidFill>
                  <a:srgbClr val="FFFFFF"/>
                </a:solidFill>
              </a14:hiddenFill>
            </a:ext>
          </a:extLst>
        </p:spPr>
      </p:pic>
      <p:sp>
        <p:nvSpPr>
          <p:cNvPr id="50" name="pole tekstowe 49">
            <a:extLst>
              <a:ext uri="{FF2B5EF4-FFF2-40B4-BE49-F238E27FC236}">
                <a16:creationId xmlns:a16="http://schemas.microsoft.com/office/drawing/2014/main" id="{C5C39087-7833-0620-53AD-50345FF852E7}"/>
              </a:ext>
            </a:extLst>
          </p:cNvPr>
          <p:cNvSpPr txBox="1"/>
          <p:nvPr/>
        </p:nvSpPr>
        <p:spPr>
          <a:xfrm>
            <a:off x="17523867" y="7615463"/>
            <a:ext cx="6329386" cy="5064976"/>
          </a:xfrm>
          <a:prstGeom prst="rect">
            <a:avLst/>
          </a:prstGeom>
          <a:noFill/>
        </p:spPr>
        <p:txBody>
          <a:bodyPr wrap="square" rtlCol="0">
            <a:spAutoFit/>
          </a:bodyPr>
          <a:lstStyle/>
          <a:p>
            <a:pPr marL="342900" lvl="1" indent="-342900" algn="just" defTabSz="358776">
              <a:lnSpc>
                <a:spcPts val="2600"/>
              </a:lnSpc>
              <a:buFont typeface="Arial" panose="020B0604020202020204" pitchFamily="34" charset="0"/>
              <a:buChar char="•"/>
            </a:pPr>
            <a:r>
              <a:rPr lang="pl-PL" sz="2000" dirty="0">
                <a:solidFill>
                  <a:srgbClr val="000000"/>
                </a:solidFill>
                <a:latin typeface="Lato"/>
              </a:rPr>
              <a:t>Poziom realizacji </a:t>
            </a:r>
            <a:r>
              <a:rPr lang="pl-PL" sz="2000" b="1" dirty="0">
                <a:solidFill>
                  <a:srgbClr val="000000"/>
                </a:solidFill>
                <a:latin typeface="Lato"/>
              </a:rPr>
              <a:t>szkolenia z Kodeksu Etycznego </a:t>
            </a:r>
            <a:r>
              <a:rPr lang="pl-PL" sz="2000" dirty="0">
                <a:solidFill>
                  <a:srgbClr val="000000"/>
                </a:solidFill>
                <a:latin typeface="Lato"/>
              </a:rPr>
              <a:t>wyniósł 95% na koniec roku</a:t>
            </a:r>
            <a:r>
              <a:rPr lang="pl-PL" sz="2000">
                <a:solidFill>
                  <a:srgbClr val="000000"/>
                </a:solidFill>
                <a:latin typeface="Lato"/>
              </a:rPr>
              <a:t>. </a:t>
            </a:r>
            <a:endParaRPr lang="pl-PL" sz="2000" dirty="0">
              <a:solidFill>
                <a:srgbClr val="000000"/>
              </a:solidFill>
              <a:latin typeface="Lato"/>
            </a:endParaRPr>
          </a:p>
          <a:p>
            <a:pPr marL="342900" lvl="1" indent="-342900" algn="just" defTabSz="358776">
              <a:lnSpc>
                <a:spcPts val="2600"/>
              </a:lnSpc>
              <a:buFont typeface="Arial" panose="020B0604020202020204" pitchFamily="34" charset="0"/>
              <a:buChar char="•"/>
            </a:pPr>
            <a:r>
              <a:rPr lang="pl-PL" sz="2000" dirty="0">
                <a:solidFill>
                  <a:srgbClr val="000000"/>
                </a:solidFill>
                <a:latin typeface="Lato"/>
              </a:rPr>
              <a:t>W 2025 roku ukończono projekt </a:t>
            </a:r>
            <a:r>
              <a:rPr lang="pl-PL" sz="2000" b="1" dirty="0" err="1">
                <a:solidFill>
                  <a:srgbClr val="000000"/>
                </a:solidFill>
                <a:latin typeface="Lato"/>
              </a:rPr>
              <a:t>Privacy</a:t>
            </a:r>
            <a:r>
              <a:rPr lang="pl-PL" sz="2000" b="1" dirty="0">
                <a:solidFill>
                  <a:srgbClr val="000000"/>
                </a:solidFill>
                <a:latin typeface="Lato"/>
              </a:rPr>
              <a:t> by Design</a:t>
            </a:r>
            <a:r>
              <a:rPr lang="pl-PL" sz="2000" dirty="0">
                <a:solidFill>
                  <a:srgbClr val="000000"/>
                </a:solidFill>
                <a:latin typeface="Lato"/>
              </a:rPr>
              <a:t> i rozpoczęto szkolenia dla pracowników w tym temacie. </a:t>
            </a:r>
            <a:r>
              <a:rPr lang="pl-PL" sz="2000" b="1" dirty="0">
                <a:solidFill>
                  <a:srgbClr val="000000"/>
                </a:solidFill>
                <a:latin typeface="Lato"/>
              </a:rPr>
              <a:t>GDPR </a:t>
            </a:r>
            <a:r>
              <a:rPr lang="pl-PL" sz="2000" b="1" dirty="0" err="1">
                <a:solidFill>
                  <a:srgbClr val="000000"/>
                </a:solidFill>
                <a:latin typeface="Lato"/>
              </a:rPr>
              <a:t>Risk</a:t>
            </a:r>
            <a:r>
              <a:rPr lang="pl-PL" sz="2000" b="1" dirty="0">
                <a:solidFill>
                  <a:srgbClr val="000000"/>
                </a:solidFill>
                <a:latin typeface="Lato"/>
              </a:rPr>
              <a:t> </a:t>
            </a:r>
            <a:r>
              <a:rPr lang="pl-PL" sz="2000" b="1" dirty="0" err="1">
                <a:solidFill>
                  <a:srgbClr val="000000"/>
                </a:solidFill>
                <a:latin typeface="Lato"/>
              </a:rPr>
              <a:t>Tracker</a:t>
            </a:r>
            <a:r>
              <a:rPr lang="pl-PL" sz="2000" dirty="0">
                <a:solidFill>
                  <a:srgbClr val="000000"/>
                </a:solidFill>
                <a:latin typeface="Lato"/>
              </a:rPr>
              <a:t>, wprowadzając jednolitą metodykę oceny ryzyka i DPIA w całej Grupie. Pracownicy aktywnie uczestniczyli w inicjatywach branżowych dotyczących ochrony danych osobowych. </a:t>
            </a:r>
          </a:p>
          <a:p>
            <a:pPr marL="342900" lvl="1" indent="-342900" algn="just" defTabSz="358776">
              <a:lnSpc>
                <a:spcPts val="2600"/>
              </a:lnSpc>
              <a:buFont typeface="Arial" panose="020B0604020202020204" pitchFamily="34" charset="0"/>
              <a:buChar char="•"/>
            </a:pPr>
            <a:r>
              <a:rPr lang="pl-PL" sz="2000" dirty="0">
                <a:solidFill>
                  <a:srgbClr val="000000"/>
                </a:solidFill>
                <a:latin typeface="Lato"/>
              </a:rPr>
              <a:t>W 2025 roku w GK KRUK wprowadzono nowe szkolenie z zakresu </a:t>
            </a:r>
            <a:r>
              <a:rPr lang="pl-PL" sz="2000" dirty="0" err="1">
                <a:solidFill>
                  <a:srgbClr val="000000"/>
                </a:solidFill>
                <a:latin typeface="Lato"/>
              </a:rPr>
              <a:t>Cyberbezpieczeństwa</a:t>
            </a:r>
            <a:r>
              <a:rPr lang="pl-PL" sz="2000" dirty="0">
                <a:solidFill>
                  <a:srgbClr val="000000"/>
                </a:solidFill>
                <a:latin typeface="Lato"/>
              </a:rPr>
              <a:t>, które zastąpiło dotychczasowe programy edukacyjne z tego zakresu dla wszystkich pracowników spółek.</a:t>
            </a:r>
            <a:br>
              <a:rPr lang="pl-PL" sz="2000" dirty="0">
                <a:solidFill>
                  <a:srgbClr val="000000"/>
                </a:solidFill>
                <a:latin typeface="Lato"/>
              </a:rPr>
            </a:br>
            <a:r>
              <a:rPr lang="pl-PL" sz="2000" dirty="0">
                <a:solidFill>
                  <a:srgbClr val="000000"/>
                </a:solidFill>
                <a:latin typeface="Lato"/>
              </a:rPr>
              <a:t>Na koniec 2025 roku wyżej wymienione szkolenie przeszło</a:t>
            </a:r>
            <a:r>
              <a:rPr lang="pl-PL" sz="2000" b="1" dirty="0">
                <a:solidFill>
                  <a:srgbClr val="000000"/>
                </a:solidFill>
                <a:latin typeface="Lato"/>
              </a:rPr>
              <a:t> 93% </a:t>
            </a:r>
            <a:r>
              <a:rPr lang="pl-PL" sz="2000" dirty="0">
                <a:solidFill>
                  <a:srgbClr val="000000"/>
                </a:solidFill>
                <a:latin typeface="Lato"/>
              </a:rPr>
              <a:t>wszystkich pracowników.</a:t>
            </a:r>
            <a:endParaRPr lang="pl" sz="2000" dirty="0">
              <a:solidFill>
                <a:srgbClr val="000000"/>
              </a:solidFill>
              <a:latin typeface="Lato"/>
              <a:sym typeface=""/>
            </a:endParaRPr>
          </a:p>
        </p:txBody>
      </p:sp>
      <p:sp>
        <p:nvSpPr>
          <p:cNvPr id="34" name="Rectangle 2">
            <a:extLst>
              <a:ext uri="{FF2B5EF4-FFF2-40B4-BE49-F238E27FC236}">
                <a16:creationId xmlns:a16="http://schemas.microsoft.com/office/drawing/2014/main" id="{CFF588CA-9768-61DB-E480-4027A7F5921E}"/>
              </a:ext>
            </a:extLst>
          </p:cNvPr>
          <p:cNvSpPr/>
          <p:nvPr/>
        </p:nvSpPr>
        <p:spPr>
          <a:xfrm>
            <a:off x="470767" y="9594984"/>
            <a:ext cx="1215146" cy="116523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50" dirty="0">
              <a:solidFill>
                <a:srgbClr val="000000"/>
              </a:solidFill>
              <a:latin typeface="Lato Light"/>
            </a:endParaRPr>
          </a:p>
        </p:txBody>
      </p:sp>
      <p:sp>
        <p:nvSpPr>
          <p:cNvPr id="17" name="Symbol zastępczy numeru slajdu 2">
            <a:extLst>
              <a:ext uri="{FF2B5EF4-FFF2-40B4-BE49-F238E27FC236}">
                <a16:creationId xmlns:a16="http://schemas.microsoft.com/office/drawing/2014/main" id="{57EFD095-73EC-8584-9044-71589B10EF4B}"/>
              </a:ext>
            </a:extLst>
          </p:cNvPr>
          <p:cNvSpPr txBox="1">
            <a:spLocks/>
          </p:cNvSpPr>
          <p:nvPr/>
        </p:nvSpPr>
        <p:spPr>
          <a:xfrm>
            <a:off x="23397989" y="13214603"/>
            <a:ext cx="904038" cy="384722"/>
          </a:xfrm>
          <a:prstGeom prst="rect">
            <a:avLst/>
          </a:prstGeom>
        </p:spPr>
        <p:txBody>
          <a:bodyPr/>
          <a:lstStyle>
            <a:defPPr>
              <a:defRPr lang="pl-PL"/>
            </a:defPPr>
            <a:lvl1pPr marL="0" algn="l" defTabSz="1104778" rtl="0" eaLnBrk="1" latinLnBrk="0" hangingPunct="1">
              <a:defRPr sz="2175" kern="1200">
                <a:solidFill>
                  <a:schemeClr val="tx1"/>
                </a:solidFill>
                <a:latin typeface="+mn-lt"/>
                <a:ea typeface="+mn-ea"/>
                <a:cs typeface="+mn-cs"/>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algn="r">
              <a:defRPr/>
            </a:pPr>
            <a:fld id="{05D33902-A113-4A7A-BEEF-EE9D90F362D7}" type="slidenum">
              <a:rPr lang="pl-PL" sz="250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rPr>
              <a:pPr algn="r">
                <a:defRPr/>
              </a:pPr>
              <a:t>38</a:t>
            </a:fld>
            <a:endParaRPr lang="pl-PL" sz="2500" dirty="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2" name="pole tekstowe 11">
            <a:extLst>
              <a:ext uri="{FF2B5EF4-FFF2-40B4-BE49-F238E27FC236}">
                <a16:creationId xmlns:a16="http://schemas.microsoft.com/office/drawing/2014/main" id="{14608304-C546-21B9-12CA-671AC51490DD}"/>
              </a:ext>
            </a:extLst>
          </p:cNvPr>
          <p:cNvSpPr txBox="1"/>
          <p:nvPr/>
        </p:nvSpPr>
        <p:spPr>
          <a:xfrm>
            <a:off x="-1" y="12856467"/>
            <a:ext cx="23397989" cy="830997"/>
          </a:xfrm>
          <a:prstGeom prst="rect">
            <a:avLst/>
          </a:prstGeom>
          <a:noFill/>
        </p:spPr>
        <p:txBody>
          <a:bodyPr wrap="square" rtlCol="0">
            <a:spAutoFit/>
          </a:bodyPr>
          <a:lstStyle/>
          <a:p>
            <a:r>
              <a:rPr lang="pl-PL" sz="1600" i="1" dirty="0"/>
              <a:t>*rozumiana jako różnica średniego poziomu wynagrodzenia całkowitego (w skład, którego wchodzi wynagrodzenie zasadnicze oraz wynagrodzenie zmienne w postaci bonusów i innych nagród pieniężnych) pomiędzy kobietami i mężczyznami, wyrażona jako odsetek średniego poziomu wynagrodzenia pracowników- mężczyzn, pracujących na tym samym poziomie, w tej samej rodzinie zawodów oraz na tym samym stanowisku. Wskaźnik jest obliczany jako średnia ważona wielkości luki płacowej występującej na poszczególnych stanowiskach względem poziomu zatrudnienia na tych stanowiskach</a:t>
            </a:r>
          </a:p>
        </p:txBody>
      </p:sp>
    </p:spTree>
    <p:extLst>
      <p:ext uri="{BB962C8B-B14F-4D97-AF65-F5344CB8AC3E}">
        <p14:creationId xmlns:p14="http://schemas.microsoft.com/office/powerpoint/2010/main" val="3755906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Prostokąt 38">
            <a:extLst>
              <a:ext uri="{FF2B5EF4-FFF2-40B4-BE49-F238E27FC236}">
                <a16:creationId xmlns:a16="http://schemas.microsoft.com/office/drawing/2014/main" id="{492ABCD7-CECE-D610-36BB-3F03E17F2039}"/>
              </a:ext>
            </a:extLst>
          </p:cNvPr>
          <p:cNvSpPr/>
          <p:nvPr/>
        </p:nvSpPr>
        <p:spPr>
          <a:xfrm>
            <a:off x="12191999" y="7811250"/>
            <a:ext cx="11658007" cy="5412955"/>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sp>
        <p:nvSpPr>
          <p:cNvPr id="38" name="Prostokąt 37">
            <a:extLst>
              <a:ext uri="{FF2B5EF4-FFF2-40B4-BE49-F238E27FC236}">
                <a16:creationId xmlns:a16="http://schemas.microsoft.com/office/drawing/2014/main" id="{857F702C-4C5E-6A1E-E9A2-9E7098D83A75}"/>
              </a:ext>
            </a:extLst>
          </p:cNvPr>
          <p:cNvSpPr/>
          <p:nvPr/>
        </p:nvSpPr>
        <p:spPr>
          <a:xfrm>
            <a:off x="12191999" y="2502355"/>
            <a:ext cx="11658007" cy="5192232"/>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sp>
        <p:nvSpPr>
          <p:cNvPr id="32" name="Prostokąt 31">
            <a:extLst>
              <a:ext uri="{FF2B5EF4-FFF2-40B4-BE49-F238E27FC236}">
                <a16:creationId xmlns:a16="http://schemas.microsoft.com/office/drawing/2014/main" id="{D1C56EC8-914A-85B6-63D7-D5B1E52DF792}"/>
              </a:ext>
            </a:extLst>
          </p:cNvPr>
          <p:cNvSpPr/>
          <p:nvPr/>
        </p:nvSpPr>
        <p:spPr>
          <a:xfrm>
            <a:off x="533993" y="2502355"/>
            <a:ext cx="11520000" cy="10721850"/>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endParaRPr>
          </a:p>
        </p:txBody>
      </p:sp>
      <p:pic>
        <p:nvPicPr>
          <p:cNvPr id="6" name="Obraz 5" descr="Drapacze chmur pokazywane z widoku w górę">
            <a:extLst>
              <a:ext uri="{FF2B5EF4-FFF2-40B4-BE49-F238E27FC236}">
                <a16:creationId xmlns:a16="http://schemas.microsoft.com/office/drawing/2014/main" id="{1999A814-6628-A8C6-DC42-36D9EF2F87AF}"/>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7" name="Prostokąt 6">
            <a:extLst>
              <a:ext uri="{FF2B5EF4-FFF2-40B4-BE49-F238E27FC236}">
                <a16:creationId xmlns:a16="http://schemas.microsoft.com/office/drawing/2014/main" id="{87B78CC0-BDAC-9BFE-0D89-262CC0D3DB86}"/>
              </a:ext>
            </a:extLst>
          </p:cNvPr>
          <p:cNvSpPr/>
          <p:nvPr/>
        </p:nvSpPr>
        <p:spPr>
          <a:xfrm>
            <a:off x="0" y="-1"/>
            <a:ext cx="24384000" cy="2083981"/>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3282"/>
              </a:solidFill>
              <a:effectLst/>
              <a:uLnTx/>
              <a:uFillTx/>
              <a:latin typeface="Lato Light"/>
              <a:ea typeface="+mn-ea"/>
              <a:cs typeface="+mn-cs"/>
            </a:endParaRPr>
          </a:p>
        </p:txBody>
      </p:sp>
      <p:sp>
        <p:nvSpPr>
          <p:cNvPr id="8" name="pole tekstowe 7">
            <a:extLst>
              <a:ext uri="{FF2B5EF4-FFF2-40B4-BE49-F238E27FC236}">
                <a16:creationId xmlns:a16="http://schemas.microsoft.com/office/drawing/2014/main" id="{D92D60D4-524B-6C94-5353-5F6CE34EEE0F}"/>
              </a:ext>
            </a:extLst>
          </p:cNvPr>
          <p:cNvSpPr txBox="1"/>
          <p:nvPr/>
        </p:nvSpPr>
        <p:spPr>
          <a:xfrm>
            <a:off x="533993" y="914994"/>
            <a:ext cx="17139684" cy="1323439"/>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a:ln>
                  <a:noFill/>
                </a:ln>
                <a:solidFill>
                  <a:srgbClr val="007DFA">
                    <a:lumMod val="20000"/>
                    <a:lumOff val="80000"/>
                  </a:srgbClr>
                </a:solidFill>
                <a:effectLst/>
                <a:uLnTx/>
                <a:uFillTx/>
                <a:latin typeface="Lato"/>
                <a:ea typeface="+mn-ea"/>
                <a:cs typeface="+mn-cs"/>
              </a:rPr>
              <a:t>Obszar relacji inwestorskich</a:t>
            </a:r>
          </a:p>
          <a:p>
            <a:pPr marL="0" marR="0" lvl="0" indent="0" algn="l" defTabSz="1104778" rtl="0" eaLnBrk="1" fontAlgn="auto" latinLnBrk="0" hangingPunct="1">
              <a:lnSpc>
                <a:spcPct val="100000"/>
              </a:lnSpc>
              <a:spcBef>
                <a:spcPts val="0"/>
              </a:spcBef>
              <a:spcAft>
                <a:spcPts val="0"/>
              </a:spcAft>
              <a:buClrTx/>
              <a:buSzTx/>
              <a:buFontTx/>
              <a:buNone/>
              <a:tabLst/>
              <a:defRPr/>
            </a:pPr>
            <a:endParaRPr kumimoji="0" lang="pl-PL" sz="4000" b="0" i="0" u="none" strike="noStrike" kern="1200" cap="none" spc="0" normalizeH="0" baseline="0" noProof="0">
              <a:ln>
                <a:noFill/>
              </a:ln>
              <a:solidFill>
                <a:srgbClr val="007DFA">
                  <a:lumMod val="20000"/>
                  <a:lumOff val="80000"/>
                </a:srgbClr>
              </a:solidFill>
              <a:effectLst/>
              <a:uLnTx/>
              <a:uFillTx/>
              <a:latin typeface="Lato"/>
              <a:ea typeface="+mn-ea"/>
              <a:cs typeface="+mn-cs"/>
            </a:endParaRPr>
          </a:p>
        </p:txBody>
      </p:sp>
      <p:pic>
        <p:nvPicPr>
          <p:cNvPr id="9" name="Grafika 8">
            <a:extLst>
              <a:ext uri="{FF2B5EF4-FFF2-40B4-BE49-F238E27FC236}">
                <a16:creationId xmlns:a16="http://schemas.microsoft.com/office/drawing/2014/main" id="{1C7EBF68-161F-0EDF-D711-5B6A87B1B4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85086" y="491795"/>
            <a:ext cx="1364921" cy="1075833"/>
          </a:xfrm>
          <a:prstGeom prst="rect">
            <a:avLst/>
          </a:prstGeom>
        </p:spPr>
      </p:pic>
      <p:sp>
        <p:nvSpPr>
          <p:cNvPr id="30" name="Prostokąt zaokrąglony 47">
            <a:extLst>
              <a:ext uri="{FF2B5EF4-FFF2-40B4-BE49-F238E27FC236}">
                <a16:creationId xmlns:a16="http://schemas.microsoft.com/office/drawing/2014/main" id="{2B2EF242-C3C9-B2BB-627C-7CD488986DC8}"/>
              </a:ext>
            </a:extLst>
          </p:cNvPr>
          <p:cNvSpPr/>
          <p:nvPr/>
        </p:nvSpPr>
        <p:spPr>
          <a:xfrm>
            <a:off x="798366" y="2756629"/>
            <a:ext cx="4464000" cy="500971"/>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prstClr val="white"/>
              </a:solidFill>
              <a:effectLst/>
              <a:uLnTx/>
              <a:uFillTx/>
              <a:latin typeface="Lato Light"/>
              <a:ea typeface="+mn-ea"/>
              <a:cs typeface="+mn-cs"/>
            </a:endParaRPr>
          </a:p>
        </p:txBody>
      </p:sp>
      <p:sp>
        <p:nvSpPr>
          <p:cNvPr id="31" name="pole tekstowe 30">
            <a:extLst>
              <a:ext uri="{FF2B5EF4-FFF2-40B4-BE49-F238E27FC236}">
                <a16:creationId xmlns:a16="http://schemas.microsoft.com/office/drawing/2014/main" id="{3A4D7C14-1816-B407-A8B4-02AAF1A15C8B}"/>
              </a:ext>
            </a:extLst>
          </p:cNvPr>
          <p:cNvSpPr txBox="1"/>
          <p:nvPr/>
        </p:nvSpPr>
        <p:spPr>
          <a:xfrm>
            <a:off x="979608" y="2829478"/>
            <a:ext cx="8124227" cy="369332"/>
          </a:xfrm>
          <a:prstGeom prst="rect">
            <a:avLst/>
          </a:prstGeom>
        </p:spPr>
        <p:txBody>
          <a:bodyPr wrap="square" lIns="0" tIns="0" rIns="0" bIns="0">
            <a:spAutoFit/>
          </a:bodyPr>
          <a:lstStyle>
            <a:defPPr>
              <a:defRPr lang="pl-PL"/>
            </a:defPPr>
            <a:lvl1pPr algn="ctr" defTabSz="914400">
              <a:buClr>
                <a:srgbClr val="18B022"/>
              </a:buClr>
              <a:buSzPct val="100000"/>
              <a:defRPr sz="3200" b="0" i="0" kern="0" baseline="0">
                <a:solidFill>
                  <a:schemeClr val="tx1">
                    <a:lumMod val="75000"/>
                  </a:schemeClr>
                </a:solidFill>
                <a:latin typeface="Lato Medium"/>
                <a:cs typeface="Lato Medium"/>
              </a:defRPr>
            </a:lvl1pPr>
            <a:lvl2pPr marL="1485900" indent="-571500">
              <a:buClr>
                <a:srgbClr val="18B022"/>
              </a:buClr>
              <a:buFont typeface="Wingdings" pitchFamily="2" charset="2"/>
              <a:buChar char="§"/>
              <a:defRPr sz="4000">
                <a:solidFill>
                  <a:schemeClr val="tx1">
                    <a:lumMod val="75000"/>
                    <a:lumOff val="25000"/>
                  </a:schemeClr>
                </a:solidFill>
              </a:defRPr>
            </a:lvl2pPr>
            <a:lvl3pPr marL="1109107">
              <a:buClr>
                <a:srgbClr val="18B022"/>
              </a:buClr>
              <a:defRPr sz="3600">
                <a:solidFill>
                  <a:schemeClr val="tx1">
                    <a:lumMod val="75000"/>
                    <a:lumOff val="25000"/>
                  </a:schemeClr>
                </a:solidFill>
              </a:defRPr>
            </a:lvl3pPr>
            <a:lvl4pPr marL="1663660">
              <a:buClr>
                <a:srgbClr val="18B022"/>
              </a:buClr>
              <a:defRPr sz="3200">
                <a:solidFill>
                  <a:schemeClr val="tx1">
                    <a:lumMod val="75000"/>
                    <a:lumOff val="25000"/>
                  </a:schemeClr>
                </a:solidFill>
              </a:defRPr>
            </a:lvl4pPr>
            <a:lvl5pPr marL="2218214">
              <a:buClr>
                <a:srgbClr val="18B022"/>
              </a:buClr>
              <a:defRPr sz="2800">
                <a:solidFill>
                  <a:schemeClr val="tx1">
                    <a:lumMod val="75000"/>
                    <a:lumOff val="25000"/>
                  </a:schemeClr>
                </a:solidFill>
              </a:defRPr>
            </a:lvl5pPr>
            <a:lvl6pPr marL="2772767">
              <a:defRPr sz="3600"/>
            </a:lvl6pPr>
            <a:lvl7pPr marL="3327321">
              <a:defRPr sz="3600"/>
            </a:lvl7pPr>
            <a:lvl8pPr marL="3881874">
              <a:defRPr sz="3600"/>
            </a:lvl8pPr>
            <a:lvl9pPr marL="4436428">
              <a:defRPr sz="3600"/>
            </a:lvl9pPr>
          </a:lstStyle>
          <a:p>
            <a:pPr marL="0" marR="0" lvl="0" indent="0" algn="l" defTabSz="914400" rtl="0" eaLnBrk="1" fontAlgn="auto" latinLnBrk="0" hangingPunct="1">
              <a:lnSpc>
                <a:spcPct val="100000"/>
              </a:lnSpc>
              <a:spcBef>
                <a:spcPts val="0"/>
              </a:spcBef>
              <a:spcAft>
                <a:spcPts val="0"/>
              </a:spcAft>
              <a:buClr>
                <a:srgbClr val="18B022"/>
              </a:buClr>
              <a:buSzPct val="100000"/>
              <a:buFontTx/>
              <a:buNone/>
              <a:tabLst/>
              <a:defRPr sz="2400" b="1" i="0" u="none" strike="noStrike" kern="1200" baseline="0">
                <a:solidFill>
                  <a:srgbClr val="000000"/>
                </a:solidFill>
                <a:latin typeface="+mn-lt"/>
                <a:ea typeface="+mn-ea"/>
                <a:cs typeface="+mn-cs"/>
              </a:defRPr>
            </a:pPr>
            <a:r>
              <a:rPr kumimoji="0" lang="pl-PL" sz="2400" b="1" i="0" u="none" strike="noStrike" kern="1200" cap="none" spc="0" normalizeH="0" baseline="0" noProof="0" dirty="0">
                <a:ln>
                  <a:noFill/>
                </a:ln>
                <a:solidFill>
                  <a:srgbClr val="003282">
                    <a:lumMod val="75000"/>
                  </a:srgbClr>
                </a:solidFill>
                <a:effectLst/>
                <a:uLnTx/>
                <a:uFillTx/>
                <a:latin typeface="Lato"/>
                <a:ea typeface="+mn-ea"/>
                <a:cs typeface="Lato Medium"/>
              </a:rPr>
              <a:t>Wybrane plany IR na 2026 rok</a:t>
            </a:r>
          </a:p>
        </p:txBody>
      </p:sp>
      <p:sp>
        <p:nvSpPr>
          <p:cNvPr id="36" name="Prostokąt zaokrąglony 47">
            <a:extLst>
              <a:ext uri="{FF2B5EF4-FFF2-40B4-BE49-F238E27FC236}">
                <a16:creationId xmlns:a16="http://schemas.microsoft.com/office/drawing/2014/main" id="{2A2C5165-AC55-FD60-06B1-1D432C6B21F5}"/>
              </a:ext>
            </a:extLst>
          </p:cNvPr>
          <p:cNvSpPr/>
          <p:nvPr/>
        </p:nvSpPr>
        <p:spPr>
          <a:xfrm>
            <a:off x="798367" y="7575337"/>
            <a:ext cx="3688777" cy="543646"/>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prstClr val="white"/>
              </a:solidFill>
              <a:effectLst/>
              <a:uLnTx/>
              <a:uFillTx/>
              <a:latin typeface="Lato Light"/>
              <a:ea typeface="+mn-ea"/>
              <a:cs typeface="+mn-cs"/>
            </a:endParaRPr>
          </a:p>
        </p:txBody>
      </p:sp>
      <p:sp>
        <p:nvSpPr>
          <p:cNvPr id="37" name="pole tekstowe 36">
            <a:extLst>
              <a:ext uri="{FF2B5EF4-FFF2-40B4-BE49-F238E27FC236}">
                <a16:creationId xmlns:a16="http://schemas.microsoft.com/office/drawing/2014/main" id="{49DC1161-DB16-6164-35CE-42B74FACFC7A}"/>
              </a:ext>
            </a:extLst>
          </p:cNvPr>
          <p:cNvSpPr txBox="1"/>
          <p:nvPr/>
        </p:nvSpPr>
        <p:spPr>
          <a:xfrm>
            <a:off x="979609" y="7636100"/>
            <a:ext cx="5307736" cy="369332"/>
          </a:xfrm>
          <a:prstGeom prst="rect">
            <a:avLst/>
          </a:prstGeom>
        </p:spPr>
        <p:txBody>
          <a:bodyPr wrap="square" lIns="0" tIns="0" rIns="0" bIns="0">
            <a:spAutoFit/>
          </a:bodyPr>
          <a:lstStyle>
            <a:defPPr>
              <a:defRPr lang="pl-PL"/>
            </a:defPPr>
            <a:lvl1pPr algn="ctr" defTabSz="914400">
              <a:buClr>
                <a:srgbClr val="18B022"/>
              </a:buClr>
              <a:buSzPct val="100000"/>
              <a:defRPr sz="3200" b="0" i="0" kern="0" baseline="0">
                <a:solidFill>
                  <a:schemeClr val="tx1">
                    <a:lumMod val="75000"/>
                  </a:schemeClr>
                </a:solidFill>
                <a:latin typeface="Lato Medium"/>
                <a:cs typeface="Lato Medium"/>
              </a:defRPr>
            </a:lvl1pPr>
            <a:lvl2pPr marL="1485900" indent="-571500">
              <a:buClr>
                <a:srgbClr val="18B022"/>
              </a:buClr>
              <a:buFont typeface="Wingdings" pitchFamily="2" charset="2"/>
              <a:buChar char="§"/>
              <a:defRPr sz="4000">
                <a:solidFill>
                  <a:schemeClr val="tx1">
                    <a:lumMod val="75000"/>
                    <a:lumOff val="25000"/>
                  </a:schemeClr>
                </a:solidFill>
              </a:defRPr>
            </a:lvl2pPr>
            <a:lvl3pPr marL="1109107">
              <a:buClr>
                <a:srgbClr val="18B022"/>
              </a:buClr>
              <a:defRPr sz="3600">
                <a:solidFill>
                  <a:schemeClr val="tx1">
                    <a:lumMod val="75000"/>
                    <a:lumOff val="25000"/>
                  </a:schemeClr>
                </a:solidFill>
              </a:defRPr>
            </a:lvl3pPr>
            <a:lvl4pPr marL="1663660">
              <a:buClr>
                <a:srgbClr val="18B022"/>
              </a:buClr>
              <a:defRPr sz="3200">
                <a:solidFill>
                  <a:schemeClr val="tx1">
                    <a:lumMod val="75000"/>
                    <a:lumOff val="25000"/>
                  </a:schemeClr>
                </a:solidFill>
              </a:defRPr>
            </a:lvl4pPr>
            <a:lvl5pPr marL="2218214">
              <a:buClr>
                <a:srgbClr val="18B022"/>
              </a:buClr>
              <a:defRPr sz="2800">
                <a:solidFill>
                  <a:schemeClr val="tx1">
                    <a:lumMod val="75000"/>
                    <a:lumOff val="25000"/>
                  </a:schemeClr>
                </a:solidFill>
              </a:defRPr>
            </a:lvl5pPr>
            <a:lvl6pPr marL="2772767">
              <a:defRPr sz="3600"/>
            </a:lvl6pPr>
            <a:lvl7pPr marL="3327321">
              <a:defRPr sz="3600"/>
            </a:lvl7pPr>
            <a:lvl8pPr marL="3881874">
              <a:defRPr sz="3600"/>
            </a:lvl8pPr>
            <a:lvl9pPr marL="4436428">
              <a:defRPr sz="3600"/>
            </a:lvl9pPr>
          </a:lstStyle>
          <a:p>
            <a:pPr marL="0" marR="0" lvl="0" indent="0" algn="l" defTabSz="914400" rtl="0" eaLnBrk="1" fontAlgn="auto" latinLnBrk="0" hangingPunct="1">
              <a:lnSpc>
                <a:spcPct val="100000"/>
              </a:lnSpc>
              <a:spcBef>
                <a:spcPts val="0"/>
              </a:spcBef>
              <a:spcAft>
                <a:spcPts val="0"/>
              </a:spcAft>
              <a:buClr>
                <a:srgbClr val="18B022"/>
              </a:buClr>
              <a:buSzPct val="100000"/>
              <a:buFontTx/>
              <a:buNone/>
              <a:tabLst/>
              <a:defRPr sz="2400" b="1" i="0" u="none" strike="noStrike" kern="1200" baseline="0">
                <a:solidFill>
                  <a:srgbClr val="000000"/>
                </a:solidFill>
                <a:latin typeface="+mn-lt"/>
                <a:ea typeface="+mn-ea"/>
                <a:cs typeface="+mn-cs"/>
              </a:defRPr>
            </a:pPr>
            <a:r>
              <a:rPr kumimoji="0" lang="en-GB" sz="2400" b="1" i="0" u="none" strike="noStrike" kern="1200" cap="none" spc="0" normalizeH="0" baseline="0" noProof="0" err="1">
                <a:ln>
                  <a:noFill/>
                </a:ln>
                <a:solidFill>
                  <a:srgbClr val="003282">
                    <a:lumMod val="75000"/>
                  </a:srgbClr>
                </a:solidFill>
                <a:effectLst/>
                <a:uLnTx/>
                <a:uFillTx/>
                <a:latin typeface="Lato"/>
                <a:ea typeface="+mn-ea"/>
                <a:cs typeface="Lato Medium"/>
              </a:rPr>
              <a:t>Rekomendacje</a:t>
            </a:r>
            <a:r>
              <a:rPr kumimoji="0" lang="en-GB" sz="2400" b="1" i="0" u="none" strike="noStrike" kern="1200" cap="none" spc="0" normalizeH="0" baseline="0" noProof="0">
                <a:ln>
                  <a:noFill/>
                </a:ln>
                <a:solidFill>
                  <a:srgbClr val="003282">
                    <a:lumMod val="75000"/>
                  </a:srgbClr>
                </a:solidFill>
                <a:effectLst/>
                <a:uLnTx/>
                <a:uFillTx/>
                <a:latin typeface="Lato"/>
                <a:ea typeface="+mn-ea"/>
                <a:cs typeface="Lato Medium"/>
              </a:rPr>
              <a:t> </a:t>
            </a:r>
            <a:r>
              <a:rPr kumimoji="0" lang="en-GB" sz="2400" b="1" i="0" u="none" strike="noStrike" kern="1200" cap="none" spc="0" normalizeH="0" baseline="0" noProof="0" err="1">
                <a:ln>
                  <a:noFill/>
                </a:ln>
                <a:solidFill>
                  <a:srgbClr val="003282">
                    <a:lumMod val="75000"/>
                  </a:srgbClr>
                </a:solidFill>
                <a:effectLst/>
                <a:uLnTx/>
                <a:uFillTx/>
                <a:latin typeface="Lato"/>
                <a:ea typeface="+mn-ea"/>
                <a:cs typeface="Lato Medium"/>
              </a:rPr>
              <a:t>giełdowe</a:t>
            </a:r>
            <a:endParaRPr kumimoji="0" lang="en-GB" sz="2400" b="1" i="0" u="none" strike="noStrike" kern="1200" cap="none" spc="0" normalizeH="0" baseline="0" noProof="0">
              <a:ln>
                <a:noFill/>
              </a:ln>
              <a:solidFill>
                <a:srgbClr val="003282">
                  <a:lumMod val="75000"/>
                </a:srgbClr>
              </a:solidFill>
              <a:effectLst/>
              <a:uLnTx/>
              <a:uFillTx/>
              <a:latin typeface="Lato"/>
              <a:ea typeface="+mn-ea"/>
              <a:cs typeface="Lato Medium"/>
            </a:endParaRPr>
          </a:p>
        </p:txBody>
      </p:sp>
      <p:graphicFrame>
        <p:nvGraphicFramePr>
          <p:cNvPr id="5" name="Tabela 3">
            <a:extLst>
              <a:ext uri="{FF2B5EF4-FFF2-40B4-BE49-F238E27FC236}">
                <a16:creationId xmlns:a16="http://schemas.microsoft.com/office/drawing/2014/main" id="{B937E225-17D6-6C3C-7662-7469F6C3E98D}"/>
              </a:ext>
            </a:extLst>
          </p:cNvPr>
          <p:cNvGraphicFramePr>
            <a:graphicFrameLocks noGrp="1"/>
          </p:cNvGraphicFramePr>
          <p:nvPr>
            <p:extLst>
              <p:ext uri="{D42A27DB-BD31-4B8C-83A1-F6EECF244321}">
                <p14:modId xmlns:p14="http://schemas.microsoft.com/office/powerpoint/2010/main" val="1715339006"/>
              </p:ext>
            </p:extLst>
          </p:nvPr>
        </p:nvGraphicFramePr>
        <p:xfrm>
          <a:off x="12480031" y="3397758"/>
          <a:ext cx="11089233" cy="3032335"/>
        </p:xfrm>
        <a:graphic>
          <a:graphicData uri="http://schemas.openxmlformats.org/drawingml/2006/table">
            <a:tbl>
              <a:tblPr firstRow="1" bandRow="1">
                <a:tableStyleId>{2D5ABB26-0587-4C30-8999-92F81FD0307C}</a:tableStyleId>
              </a:tblPr>
              <a:tblGrid>
                <a:gridCol w="7803584">
                  <a:extLst>
                    <a:ext uri="{9D8B030D-6E8A-4147-A177-3AD203B41FA5}">
                      <a16:colId xmlns:a16="http://schemas.microsoft.com/office/drawing/2014/main" val="682601342"/>
                    </a:ext>
                  </a:extLst>
                </a:gridCol>
                <a:gridCol w="3285649">
                  <a:extLst>
                    <a:ext uri="{9D8B030D-6E8A-4147-A177-3AD203B41FA5}">
                      <a16:colId xmlns:a16="http://schemas.microsoft.com/office/drawing/2014/main" val="2138257543"/>
                    </a:ext>
                  </a:extLst>
                </a:gridCol>
              </a:tblGrid>
              <a:tr h="481864">
                <a:tc>
                  <a:txBody>
                    <a:bodyPr/>
                    <a:lstStyle/>
                    <a:p>
                      <a:pPr marL="0" algn="l" fontAlgn="ctr"/>
                      <a:r>
                        <a:rPr lang="pl-PL" sz="1600" b="1" i="0" u="none" strike="noStrike" dirty="0">
                          <a:ln>
                            <a:noFill/>
                          </a:ln>
                          <a:solidFill>
                            <a:schemeClr val="bg1"/>
                          </a:solidFill>
                          <a:effectLst/>
                          <a:latin typeface="+mj-lt"/>
                          <a:ea typeface="+mn-ea"/>
                          <a:cs typeface="+mn-cs"/>
                        </a:rPr>
                        <a:t>Akcjonariusz</a:t>
                      </a:r>
                    </a:p>
                  </a:txBody>
                  <a:tcPr marL="360000" marR="6350" marT="635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r" fontAlgn="ctr"/>
                      <a:r>
                        <a:rPr lang="pl-PL" sz="1600" b="1" i="0" u="none" strike="noStrike" dirty="0">
                          <a:ln>
                            <a:noFill/>
                          </a:ln>
                          <a:solidFill>
                            <a:schemeClr val="bg1"/>
                          </a:solidFill>
                          <a:effectLst/>
                          <a:latin typeface="+mj-lt"/>
                          <a:ea typeface="+mn-ea"/>
                          <a:cs typeface="+mn-cs"/>
                        </a:rPr>
                        <a:t>Udział w kapitale</a:t>
                      </a:r>
                    </a:p>
                  </a:txBody>
                  <a:tcPr marL="6350" marR="360000" marT="635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872774999"/>
                  </a:ext>
                </a:extLst>
              </a:tr>
              <a:tr h="364353">
                <a:tc>
                  <a:txBody>
                    <a:bodyPr/>
                    <a:lstStyle/>
                    <a:p>
                      <a:pPr algn="l" fontAlgn="b"/>
                      <a:r>
                        <a:rPr lang="pl-PL" sz="1600" b="0" i="0" u="none" strike="noStrike">
                          <a:solidFill>
                            <a:srgbClr val="000000"/>
                          </a:solidFill>
                          <a:effectLst/>
                          <a:latin typeface="+mj-lt"/>
                          <a:ea typeface="+mn-ea"/>
                          <a:cs typeface="+mn-cs"/>
                        </a:rPr>
                        <a:t>OFE </a:t>
                      </a:r>
                      <a:r>
                        <a:rPr lang="pl-PL" sz="1600" b="0" i="0" u="none" strike="noStrike" err="1">
                          <a:solidFill>
                            <a:srgbClr val="000000"/>
                          </a:solidFill>
                          <a:effectLst/>
                          <a:latin typeface="+mj-lt"/>
                          <a:ea typeface="+mn-ea"/>
                          <a:cs typeface="+mn-cs"/>
                        </a:rPr>
                        <a:t>Nationale</a:t>
                      </a:r>
                      <a:r>
                        <a:rPr lang="pl-PL" sz="1600" b="0" i="0" u="none" strike="noStrike">
                          <a:solidFill>
                            <a:srgbClr val="000000"/>
                          </a:solidFill>
                          <a:effectLst/>
                          <a:latin typeface="+mj-lt"/>
                          <a:ea typeface="+mn-ea"/>
                          <a:cs typeface="+mn-cs"/>
                        </a:rPr>
                        <a:t> </a:t>
                      </a:r>
                      <a:r>
                        <a:rPr lang="pl-PL" sz="1600" b="0" i="0" u="none" strike="noStrike" err="1">
                          <a:solidFill>
                            <a:srgbClr val="000000"/>
                          </a:solidFill>
                          <a:effectLst/>
                          <a:latin typeface="+mj-lt"/>
                          <a:ea typeface="+mn-ea"/>
                          <a:cs typeface="+mn-cs"/>
                        </a:rPr>
                        <a:t>Nederlanden</a:t>
                      </a:r>
                      <a:endParaRPr lang="pl-PL" sz="1600" b="0" i="0" u="none" strike="noStrike">
                        <a:solidFill>
                          <a:srgbClr val="000000"/>
                        </a:solidFill>
                        <a:effectLst/>
                        <a:latin typeface="+mj-lt"/>
                        <a:ea typeface="+mn-ea"/>
                        <a:cs typeface="+mn-cs"/>
                      </a:endParaRPr>
                    </a:p>
                  </a:txBody>
                  <a:tcPr marL="6350" marR="6350" marT="25400" marB="254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pl-PL" sz="1600" b="0" i="0" u="none" strike="noStrike" dirty="0">
                          <a:solidFill>
                            <a:srgbClr val="000000"/>
                          </a:solidFill>
                          <a:effectLst/>
                          <a:latin typeface="+mj-lt"/>
                          <a:ea typeface="+mn-ea"/>
                          <a:cs typeface="+mn-cs"/>
                        </a:rPr>
                        <a:t>13,46%</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77201485"/>
                  </a:ext>
                </a:extLst>
              </a:tr>
              <a:tr h="364353">
                <a:tc>
                  <a:txBody>
                    <a:bodyPr/>
                    <a:lstStyle/>
                    <a:p>
                      <a:pPr algn="l" fontAlgn="b"/>
                      <a:r>
                        <a:rPr lang="pl-PL" sz="1600" b="0" i="0" u="none" strike="noStrike" dirty="0">
                          <a:solidFill>
                            <a:srgbClr val="000000"/>
                          </a:solidFill>
                          <a:effectLst/>
                          <a:latin typeface="+mj-lt"/>
                          <a:ea typeface="+mn-ea"/>
                          <a:cs typeface="+mn-cs"/>
                        </a:rPr>
                        <a:t>OFE Allianz Polska</a:t>
                      </a:r>
                    </a:p>
                  </a:txBody>
                  <a:tcPr marL="6350" marR="6350" marT="25400" marB="254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buNone/>
                      </a:pPr>
                      <a:r>
                        <a:rPr lang="pl-PL" sz="1600" b="0" i="0" u="none" strike="noStrike">
                          <a:solidFill>
                            <a:srgbClr val="000000"/>
                          </a:solidFill>
                          <a:effectLst/>
                          <a:latin typeface="+mj-lt"/>
                          <a:ea typeface="+mn-ea"/>
                          <a:cs typeface="+mn-cs"/>
                        </a:rPr>
                        <a:t>11,63%</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7015528"/>
                  </a:ext>
                </a:extLst>
              </a:tr>
              <a:tr h="364353">
                <a:tc>
                  <a:txBody>
                    <a:bodyPr/>
                    <a:lstStyle/>
                    <a:p>
                      <a:pPr algn="l" fontAlgn="b"/>
                      <a:r>
                        <a:rPr lang="pl-PL" sz="1600" b="0" i="0" u="none" strike="noStrike" dirty="0">
                          <a:solidFill>
                            <a:srgbClr val="000000"/>
                          </a:solidFill>
                          <a:effectLst/>
                          <a:latin typeface="+mj-lt"/>
                          <a:ea typeface="+mn-ea"/>
                          <a:cs typeface="+mn-cs"/>
                        </a:rPr>
                        <a:t>Piotr Krupa</a:t>
                      </a:r>
                    </a:p>
                  </a:txBody>
                  <a:tcPr marL="6350" marR="6350" marT="25400" marB="254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pl-PL" sz="1600" b="0" i="0" u="none" strike="noStrike">
                          <a:solidFill>
                            <a:srgbClr val="000000"/>
                          </a:solidFill>
                          <a:effectLst/>
                          <a:latin typeface="+mj-lt"/>
                          <a:ea typeface="+mn-ea"/>
                          <a:cs typeface="+mn-cs"/>
                        </a:rPr>
                        <a:t>8,81%</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2419976"/>
                  </a:ext>
                </a:extLst>
              </a:tr>
              <a:tr h="364353">
                <a:tc>
                  <a:txBody>
                    <a:bodyPr/>
                    <a:lstStyle/>
                    <a:p>
                      <a:pPr algn="l" fontAlgn="b"/>
                      <a:r>
                        <a:rPr lang="pl-PL" sz="1600" b="0" i="0" u="none" strike="noStrike" dirty="0">
                          <a:solidFill>
                            <a:srgbClr val="000000"/>
                          </a:solidFill>
                          <a:effectLst/>
                          <a:latin typeface="+mj-lt"/>
                          <a:ea typeface="+mn-ea"/>
                          <a:cs typeface="+mn-cs"/>
                        </a:rPr>
                        <a:t>OFE Generali</a:t>
                      </a:r>
                    </a:p>
                  </a:txBody>
                  <a:tcPr marL="6350" marR="6350" marT="25400" marB="254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buNone/>
                      </a:pPr>
                      <a:r>
                        <a:rPr lang="pl-PL" sz="1600" b="0" i="0" u="none" strike="noStrike">
                          <a:solidFill>
                            <a:srgbClr val="000000"/>
                          </a:solidFill>
                          <a:effectLst/>
                          <a:latin typeface="+mj-lt"/>
                          <a:ea typeface="+mn-ea"/>
                          <a:cs typeface="+mn-cs"/>
                        </a:rPr>
                        <a:t>8,47%</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2342972"/>
                  </a:ext>
                </a:extLst>
              </a:tr>
              <a:tr h="364353">
                <a:tc>
                  <a:txBody>
                    <a:bodyPr/>
                    <a:lstStyle/>
                    <a:p>
                      <a:pPr algn="l" fontAlgn="b"/>
                      <a:r>
                        <a:rPr lang="pl-PL" sz="1600" b="0" i="0" u="none" strike="noStrike" dirty="0">
                          <a:solidFill>
                            <a:srgbClr val="000000"/>
                          </a:solidFill>
                          <a:effectLst/>
                          <a:latin typeface="+mj-lt"/>
                          <a:ea typeface="+mn-ea"/>
                          <a:cs typeface="+mn-cs"/>
                        </a:rPr>
                        <a:t>OFE </a:t>
                      </a:r>
                      <a:r>
                        <a:rPr lang="pl-PL" sz="1600" b="0" i="0" u="none" strike="noStrike" dirty="0" err="1">
                          <a:solidFill>
                            <a:srgbClr val="000000"/>
                          </a:solidFill>
                          <a:effectLst/>
                          <a:latin typeface="+mj-lt"/>
                          <a:ea typeface="+mn-ea"/>
                          <a:cs typeface="+mn-cs"/>
                        </a:rPr>
                        <a:t>Vienna</a:t>
                      </a:r>
                      <a:endParaRPr lang="pl-PL" sz="1600" b="0" i="0" u="none" strike="noStrike" dirty="0">
                        <a:solidFill>
                          <a:srgbClr val="000000"/>
                        </a:solidFill>
                        <a:effectLst/>
                        <a:latin typeface="+mj-lt"/>
                        <a:ea typeface="+mn-ea"/>
                        <a:cs typeface="+mn-cs"/>
                      </a:endParaRPr>
                    </a:p>
                  </a:txBody>
                  <a:tcPr marL="6350" marR="6350" marT="25400" marB="254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pl-PL" sz="1600" b="0" i="0" u="none" strike="noStrike">
                          <a:solidFill>
                            <a:srgbClr val="000000"/>
                          </a:solidFill>
                          <a:effectLst/>
                          <a:latin typeface="+mj-lt"/>
                          <a:ea typeface="+mn-ea"/>
                          <a:cs typeface="+mn-cs"/>
                        </a:rPr>
                        <a:t>5,36%</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5173053"/>
                  </a:ext>
                </a:extLst>
              </a:tr>
              <a:tr h="364353">
                <a:tc>
                  <a:txBody>
                    <a:bodyPr/>
                    <a:lstStyle/>
                    <a:p>
                      <a:pPr algn="l" fontAlgn="b"/>
                      <a:r>
                        <a:rPr lang="pl-PL" sz="1600" b="0" i="0" u="none" strike="noStrike" dirty="0">
                          <a:solidFill>
                            <a:srgbClr val="000000"/>
                          </a:solidFill>
                          <a:effectLst/>
                          <a:latin typeface="+mj-lt"/>
                          <a:ea typeface="+mn-ea"/>
                          <a:cs typeface="+mn-cs"/>
                        </a:rPr>
                        <a:t>OFE PZU Złota Jesień</a:t>
                      </a:r>
                    </a:p>
                  </a:txBody>
                  <a:tcPr marL="6350" marR="6350" marT="25400" marB="254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buNone/>
                      </a:pPr>
                      <a:r>
                        <a:rPr lang="pl-PL" sz="1600" b="0" i="0" u="none" strike="noStrike">
                          <a:solidFill>
                            <a:srgbClr val="000000"/>
                          </a:solidFill>
                          <a:effectLst/>
                          <a:latin typeface="+mj-lt"/>
                          <a:ea typeface="+mn-ea"/>
                          <a:cs typeface="+mn-cs"/>
                        </a:rPr>
                        <a:t>5,08%</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1386790"/>
                  </a:ext>
                </a:extLst>
              </a:tr>
              <a:tr h="364353">
                <a:tc>
                  <a:txBody>
                    <a:bodyPr/>
                    <a:lstStyle/>
                    <a:p>
                      <a:pPr algn="l" fontAlgn="b"/>
                      <a:r>
                        <a:rPr lang="pl-PL" sz="1600" b="0" i="0" u="none" strike="noStrike" dirty="0">
                          <a:solidFill>
                            <a:srgbClr val="000000"/>
                          </a:solidFill>
                          <a:effectLst/>
                          <a:latin typeface="+mj-lt"/>
                          <a:ea typeface="+mn-ea"/>
                          <a:cs typeface="+mn-cs"/>
                        </a:rPr>
                        <a:t>OFE UNIQA</a:t>
                      </a:r>
                    </a:p>
                  </a:txBody>
                  <a:tcPr marL="6350" marR="6350" marT="25400" marB="254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pl-PL" sz="1600" b="0" i="0" u="none" strike="noStrike" dirty="0">
                          <a:solidFill>
                            <a:srgbClr val="000000"/>
                          </a:solidFill>
                          <a:effectLst/>
                          <a:latin typeface="+mj-lt"/>
                          <a:ea typeface="+mn-ea"/>
                          <a:cs typeface="+mn-cs"/>
                        </a:rPr>
                        <a:t>4,11%</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9567269"/>
                  </a:ext>
                </a:extLst>
              </a:tr>
            </a:tbl>
          </a:graphicData>
        </a:graphic>
      </p:graphicFrame>
      <p:sp>
        <p:nvSpPr>
          <p:cNvPr id="10" name="Prostokąt zaokrąglony 47">
            <a:extLst>
              <a:ext uri="{FF2B5EF4-FFF2-40B4-BE49-F238E27FC236}">
                <a16:creationId xmlns:a16="http://schemas.microsoft.com/office/drawing/2014/main" id="{8A4DE4F7-88B8-E7B5-4E22-191A2DE4D2DA}"/>
              </a:ext>
            </a:extLst>
          </p:cNvPr>
          <p:cNvSpPr/>
          <p:nvPr/>
        </p:nvSpPr>
        <p:spPr>
          <a:xfrm>
            <a:off x="12500460" y="2750911"/>
            <a:ext cx="4489044" cy="520339"/>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prstClr val="white"/>
              </a:solidFill>
              <a:effectLst/>
              <a:uLnTx/>
              <a:uFillTx/>
              <a:latin typeface="Lato Light"/>
              <a:ea typeface="+mn-ea"/>
              <a:cs typeface="+mn-cs"/>
            </a:endParaRPr>
          </a:p>
        </p:txBody>
      </p:sp>
      <p:sp>
        <p:nvSpPr>
          <p:cNvPr id="11" name="pole tekstowe 10">
            <a:extLst>
              <a:ext uri="{FF2B5EF4-FFF2-40B4-BE49-F238E27FC236}">
                <a16:creationId xmlns:a16="http://schemas.microsoft.com/office/drawing/2014/main" id="{C852F063-413D-D2D0-2EA7-034596DBE14B}"/>
              </a:ext>
            </a:extLst>
          </p:cNvPr>
          <p:cNvSpPr txBox="1"/>
          <p:nvPr/>
        </p:nvSpPr>
        <p:spPr>
          <a:xfrm>
            <a:off x="12681700" y="2823760"/>
            <a:ext cx="8124227" cy="369332"/>
          </a:xfrm>
          <a:prstGeom prst="rect">
            <a:avLst/>
          </a:prstGeom>
        </p:spPr>
        <p:txBody>
          <a:bodyPr wrap="square" lIns="0" tIns="0" rIns="0" bIns="0">
            <a:spAutoFit/>
          </a:bodyPr>
          <a:lstStyle>
            <a:defPPr>
              <a:defRPr lang="pl-PL"/>
            </a:defPPr>
            <a:lvl1pPr algn="ctr" defTabSz="914400">
              <a:buClr>
                <a:srgbClr val="18B022"/>
              </a:buClr>
              <a:buSzPct val="100000"/>
              <a:defRPr sz="3200" b="0" i="0" kern="0" baseline="0">
                <a:solidFill>
                  <a:schemeClr val="tx1">
                    <a:lumMod val="75000"/>
                  </a:schemeClr>
                </a:solidFill>
                <a:latin typeface="Lato Medium"/>
                <a:cs typeface="Lato Medium"/>
              </a:defRPr>
            </a:lvl1pPr>
            <a:lvl2pPr marL="1485900" indent="-571500">
              <a:buClr>
                <a:srgbClr val="18B022"/>
              </a:buClr>
              <a:buFont typeface="Wingdings" pitchFamily="2" charset="2"/>
              <a:buChar char="§"/>
              <a:defRPr sz="4000">
                <a:solidFill>
                  <a:schemeClr val="tx1">
                    <a:lumMod val="75000"/>
                    <a:lumOff val="25000"/>
                  </a:schemeClr>
                </a:solidFill>
              </a:defRPr>
            </a:lvl2pPr>
            <a:lvl3pPr marL="1109107">
              <a:buClr>
                <a:srgbClr val="18B022"/>
              </a:buClr>
              <a:defRPr sz="3600">
                <a:solidFill>
                  <a:schemeClr val="tx1">
                    <a:lumMod val="75000"/>
                    <a:lumOff val="25000"/>
                  </a:schemeClr>
                </a:solidFill>
              </a:defRPr>
            </a:lvl3pPr>
            <a:lvl4pPr marL="1663660">
              <a:buClr>
                <a:srgbClr val="18B022"/>
              </a:buClr>
              <a:defRPr sz="3200">
                <a:solidFill>
                  <a:schemeClr val="tx1">
                    <a:lumMod val="75000"/>
                    <a:lumOff val="25000"/>
                  </a:schemeClr>
                </a:solidFill>
              </a:defRPr>
            </a:lvl4pPr>
            <a:lvl5pPr marL="2218214">
              <a:buClr>
                <a:srgbClr val="18B022"/>
              </a:buClr>
              <a:defRPr sz="2800">
                <a:solidFill>
                  <a:schemeClr val="tx1">
                    <a:lumMod val="75000"/>
                    <a:lumOff val="25000"/>
                  </a:schemeClr>
                </a:solidFill>
              </a:defRPr>
            </a:lvl5pPr>
            <a:lvl6pPr marL="2772767">
              <a:defRPr sz="3600"/>
            </a:lvl6pPr>
            <a:lvl7pPr marL="3327321">
              <a:defRPr sz="3600"/>
            </a:lvl7pPr>
            <a:lvl8pPr marL="3881874">
              <a:defRPr sz="3600"/>
            </a:lvl8pPr>
            <a:lvl9pPr marL="4436428">
              <a:defRPr sz="3600"/>
            </a:lvl9pPr>
          </a:lstStyle>
          <a:p>
            <a:pPr marL="0" marR="0" lvl="0" indent="0" algn="l" defTabSz="914400" rtl="0" eaLnBrk="1" fontAlgn="auto" latinLnBrk="0" hangingPunct="1">
              <a:lnSpc>
                <a:spcPct val="100000"/>
              </a:lnSpc>
              <a:spcBef>
                <a:spcPts val="0"/>
              </a:spcBef>
              <a:spcAft>
                <a:spcPts val="0"/>
              </a:spcAft>
              <a:buClr>
                <a:srgbClr val="18B022"/>
              </a:buClr>
              <a:buSzPct val="100000"/>
              <a:buFontTx/>
              <a:buNone/>
              <a:tabLst/>
              <a:defRPr sz="2400" b="1" i="0" u="none" strike="noStrike" kern="1200" baseline="0">
                <a:solidFill>
                  <a:srgbClr val="000000"/>
                </a:solidFill>
                <a:latin typeface="+mn-lt"/>
                <a:ea typeface="+mn-ea"/>
                <a:cs typeface="+mn-cs"/>
              </a:defRPr>
            </a:pPr>
            <a:r>
              <a:rPr kumimoji="0" lang="pl-PL" sz="2400" b="1" i="0" u="none" strike="noStrike" kern="1200" cap="none" spc="0" normalizeH="0" baseline="0" noProof="0">
                <a:ln>
                  <a:noFill/>
                </a:ln>
                <a:solidFill>
                  <a:srgbClr val="003282">
                    <a:lumMod val="75000"/>
                  </a:srgbClr>
                </a:solidFill>
                <a:effectLst/>
                <a:uLnTx/>
                <a:uFillTx/>
                <a:latin typeface="Lato"/>
                <a:ea typeface="+mn-ea"/>
                <a:cs typeface="Lato Medium"/>
              </a:rPr>
              <a:t>Akcjonariat powyżej 3%**</a:t>
            </a:r>
          </a:p>
        </p:txBody>
      </p:sp>
      <p:graphicFrame>
        <p:nvGraphicFramePr>
          <p:cNvPr id="12" name="Tabela 3">
            <a:extLst>
              <a:ext uri="{FF2B5EF4-FFF2-40B4-BE49-F238E27FC236}">
                <a16:creationId xmlns:a16="http://schemas.microsoft.com/office/drawing/2014/main" id="{ED73F795-034C-4C91-DF88-F1D53602A581}"/>
              </a:ext>
            </a:extLst>
          </p:cNvPr>
          <p:cNvGraphicFramePr>
            <a:graphicFrameLocks noGrp="1"/>
          </p:cNvGraphicFramePr>
          <p:nvPr>
            <p:extLst>
              <p:ext uri="{D42A27DB-BD31-4B8C-83A1-F6EECF244321}">
                <p14:modId xmlns:p14="http://schemas.microsoft.com/office/powerpoint/2010/main" val="3451932481"/>
              </p:ext>
            </p:extLst>
          </p:nvPr>
        </p:nvGraphicFramePr>
        <p:xfrm>
          <a:off x="886744" y="8226152"/>
          <a:ext cx="10819075" cy="1438190"/>
        </p:xfrm>
        <a:graphic>
          <a:graphicData uri="http://schemas.openxmlformats.org/drawingml/2006/table">
            <a:tbl>
              <a:tblPr firstRow="1" bandRow="1">
                <a:tableStyleId>{2D5ABB26-0587-4C30-8999-92F81FD0307C}</a:tableStyleId>
              </a:tblPr>
              <a:tblGrid>
                <a:gridCol w="2284219">
                  <a:extLst>
                    <a:ext uri="{9D8B030D-6E8A-4147-A177-3AD203B41FA5}">
                      <a16:colId xmlns:a16="http://schemas.microsoft.com/office/drawing/2014/main" val="682601342"/>
                    </a:ext>
                  </a:extLst>
                </a:gridCol>
                <a:gridCol w="2235572">
                  <a:extLst>
                    <a:ext uri="{9D8B030D-6E8A-4147-A177-3AD203B41FA5}">
                      <a16:colId xmlns:a16="http://schemas.microsoft.com/office/drawing/2014/main" val="2138257543"/>
                    </a:ext>
                  </a:extLst>
                </a:gridCol>
                <a:gridCol w="3149642">
                  <a:extLst>
                    <a:ext uri="{9D8B030D-6E8A-4147-A177-3AD203B41FA5}">
                      <a16:colId xmlns:a16="http://schemas.microsoft.com/office/drawing/2014/main" val="1188783866"/>
                    </a:ext>
                  </a:extLst>
                </a:gridCol>
                <a:gridCol w="3149642">
                  <a:extLst>
                    <a:ext uri="{9D8B030D-6E8A-4147-A177-3AD203B41FA5}">
                      <a16:colId xmlns:a16="http://schemas.microsoft.com/office/drawing/2014/main" val="2848161605"/>
                    </a:ext>
                  </a:extLst>
                </a:gridCol>
              </a:tblGrid>
              <a:tr h="245652">
                <a:tc>
                  <a:txBody>
                    <a:bodyPr/>
                    <a:lstStyle/>
                    <a:p>
                      <a:pPr marL="0" algn="l" fontAlgn="ctr"/>
                      <a:r>
                        <a:rPr lang="pl-PL" sz="1600" b="1" i="0" u="none" strike="noStrike">
                          <a:solidFill>
                            <a:schemeClr val="bg1"/>
                          </a:solidFill>
                          <a:effectLst/>
                          <a:latin typeface="+mj-lt"/>
                          <a:ea typeface="+mn-ea"/>
                          <a:cs typeface="+mn-cs"/>
                        </a:rPr>
                        <a:t>Data</a:t>
                      </a:r>
                    </a:p>
                  </a:txBody>
                  <a:tcPr marL="360000" marR="6350" marT="635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l" fontAlgn="ctr"/>
                      <a:r>
                        <a:rPr lang="pl-PL" sz="1600" b="1" i="0" u="none" strike="noStrike">
                          <a:solidFill>
                            <a:schemeClr val="bg1"/>
                          </a:solidFill>
                          <a:effectLst/>
                          <a:latin typeface="+mj-lt"/>
                        </a:rPr>
                        <a:t>Autor</a:t>
                      </a:r>
                    </a:p>
                  </a:txBody>
                  <a:tcPr marL="360000" marR="6350" marT="635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l" fontAlgn="ctr"/>
                      <a:r>
                        <a:rPr lang="pl-PL" sz="1600" b="1" i="0" u="none" strike="noStrike">
                          <a:solidFill>
                            <a:schemeClr val="bg1"/>
                          </a:solidFill>
                          <a:effectLst/>
                          <a:latin typeface="+mj-lt"/>
                        </a:rPr>
                        <a:t>Rekomendacja</a:t>
                      </a:r>
                    </a:p>
                  </a:txBody>
                  <a:tcPr marL="360000" marR="6350" marT="635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l" fontAlgn="ctr"/>
                      <a:r>
                        <a:rPr lang="pl-PL" sz="1600" b="1" i="0" u="none" strike="noStrike">
                          <a:solidFill>
                            <a:schemeClr val="bg1"/>
                          </a:solidFill>
                          <a:effectLst/>
                          <a:latin typeface="+mj-lt"/>
                        </a:rPr>
                        <a:t>Cena docelowa</a:t>
                      </a:r>
                    </a:p>
                  </a:txBody>
                  <a:tcPr marL="360000" marR="6350" marT="6350" marB="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872774999"/>
                  </a:ext>
                </a:extLst>
              </a:tr>
              <a:tr h="396000">
                <a:tc>
                  <a:txBody>
                    <a:bodyPr/>
                    <a:lstStyle/>
                    <a:p>
                      <a:pPr algn="l">
                        <a:lnSpc>
                          <a:spcPct val="107000"/>
                        </a:lnSpc>
                        <a:spcAft>
                          <a:spcPts val="800"/>
                        </a:spcAft>
                      </a:pPr>
                      <a:r>
                        <a:rPr lang="pl-PL" sz="1600" b="0" i="0" u="none" strike="noStrike" dirty="0">
                          <a:solidFill>
                            <a:srgbClr val="000000"/>
                          </a:solidFill>
                          <a:effectLst/>
                          <a:latin typeface="+mj-lt"/>
                          <a:ea typeface="+mn-ea"/>
                          <a:cs typeface="+mn-cs"/>
                        </a:rPr>
                        <a:t>Styczeń 2026</a:t>
                      </a:r>
                    </a:p>
                  </a:txBody>
                  <a:tcPr marL="360000" marR="44450" marT="36000" marB="36000" anchor="ctr">
                    <a:lnL>
                      <a:noFill/>
                    </a:lnL>
                    <a:lnR>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pl-PL" sz="1600" b="0" i="0" u="none" strike="noStrike" dirty="0">
                          <a:solidFill>
                            <a:srgbClr val="000000"/>
                          </a:solidFill>
                          <a:effectLst/>
                          <a:latin typeface="+mj-lt"/>
                          <a:ea typeface="+mn-ea"/>
                          <a:cs typeface="+mn-cs"/>
                        </a:rPr>
                        <a:t>DM PKO BP</a:t>
                      </a:r>
                    </a:p>
                  </a:txBody>
                  <a:tcPr marL="360000" marR="360000" marT="0" marB="0" anchor="ctr">
                    <a:lnL>
                      <a:noFill/>
                    </a:lnL>
                    <a:lnR>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kumimoji="0" lang="pl-PL" sz="1600" b="0" i="0" u="none" strike="noStrike" kern="0" cap="none" spc="0" normalizeH="0" baseline="0" noProof="0" dirty="0">
                          <a:ln>
                            <a:noFill/>
                          </a:ln>
                          <a:solidFill>
                            <a:srgbClr val="000000"/>
                          </a:solidFill>
                          <a:effectLst/>
                          <a:uLnTx/>
                          <a:uFillTx/>
                          <a:latin typeface="Lato"/>
                          <a:ea typeface="+mn-ea"/>
                          <a:cs typeface="+mn-cs"/>
                        </a:rPr>
                        <a:t>Trzymaj</a:t>
                      </a:r>
                    </a:p>
                  </a:txBody>
                  <a:tcPr marL="360000" marR="44450" marT="0" marB="0" anchor="ctr">
                    <a:lnL>
                      <a:noFill/>
                    </a:lnL>
                    <a:lnR>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pl-PL" sz="1600" b="0" i="0" u="none" strike="noStrike" dirty="0">
                          <a:solidFill>
                            <a:srgbClr val="000000"/>
                          </a:solidFill>
                          <a:effectLst/>
                          <a:latin typeface="+mj-lt"/>
                          <a:ea typeface="+mn-ea"/>
                          <a:cs typeface="+mn-cs"/>
                        </a:rPr>
                        <a:t>523,00 zł</a:t>
                      </a:r>
                    </a:p>
                  </a:txBody>
                  <a:tcPr marL="360000" marR="44450" marT="0" marB="0" anchor="ctr">
                    <a:lnL>
                      <a:noFill/>
                    </a:lnL>
                    <a:lnR>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2342972"/>
                  </a:ext>
                </a:extLst>
              </a:tr>
              <a:tr h="396000">
                <a:tc>
                  <a:txBody>
                    <a:bodyPr/>
                    <a:lstStyle/>
                    <a:p>
                      <a:pPr algn="l">
                        <a:lnSpc>
                          <a:spcPct val="107000"/>
                        </a:lnSpc>
                        <a:spcAft>
                          <a:spcPts val="800"/>
                        </a:spcAft>
                      </a:pPr>
                      <a:r>
                        <a:rPr lang="pl-PL" sz="1600" b="0" i="0" u="none" strike="noStrike" dirty="0">
                          <a:solidFill>
                            <a:srgbClr val="000000"/>
                          </a:solidFill>
                          <a:effectLst/>
                          <a:latin typeface="+mj-lt"/>
                          <a:ea typeface="+mn-ea"/>
                          <a:cs typeface="+mn-cs"/>
                        </a:rPr>
                        <a:t>Październik 2025</a:t>
                      </a:r>
                    </a:p>
                  </a:txBody>
                  <a:tcPr marL="360000" marR="44450" marT="36000" marB="36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800"/>
                        </a:spcAft>
                      </a:pPr>
                      <a:r>
                        <a:rPr lang="pl-PL" sz="1600" b="0" i="0" u="none" strike="noStrike" dirty="0">
                          <a:solidFill>
                            <a:srgbClr val="000000"/>
                          </a:solidFill>
                          <a:effectLst/>
                          <a:latin typeface="+mj-lt"/>
                          <a:ea typeface="+mn-ea"/>
                          <a:cs typeface="+mn-cs"/>
                        </a:rPr>
                        <a:t>Pekao BM</a:t>
                      </a:r>
                    </a:p>
                  </a:txBody>
                  <a:tcPr marL="360000" marR="360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kumimoji="0" lang="pl-PL" sz="1600" b="0" i="0" u="none" strike="noStrike" kern="0" cap="none" spc="0" normalizeH="0" baseline="0" noProof="0" dirty="0">
                          <a:ln>
                            <a:noFill/>
                          </a:ln>
                          <a:solidFill>
                            <a:srgbClr val="000000"/>
                          </a:solidFill>
                          <a:effectLst/>
                          <a:uLnTx/>
                          <a:uFillTx/>
                          <a:latin typeface="Lato"/>
                          <a:ea typeface="+mn-ea"/>
                          <a:cs typeface="+mn-cs"/>
                        </a:rPr>
                        <a:t>Kupuj</a:t>
                      </a:r>
                    </a:p>
                  </a:txBody>
                  <a:tcPr marL="36000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800"/>
                        </a:spcAft>
                      </a:pPr>
                      <a:r>
                        <a:rPr lang="pl-PL" sz="1600" b="0" i="0" u="none" strike="noStrike">
                          <a:solidFill>
                            <a:srgbClr val="000000"/>
                          </a:solidFill>
                          <a:effectLst/>
                          <a:latin typeface="+mj-lt"/>
                          <a:ea typeface="+mn-ea"/>
                          <a:cs typeface="+mn-cs"/>
                        </a:rPr>
                        <a:t>546,00 </a:t>
                      </a:r>
                      <a:r>
                        <a:rPr lang="pl-PL" sz="1600" b="0" i="0" u="none" strike="noStrike" dirty="0">
                          <a:solidFill>
                            <a:srgbClr val="000000"/>
                          </a:solidFill>
                          <a:effectLst/>
                          <a:latin typeface="+mj-lt"/>
                          <a:ea typeface="+mn-ea"/>
                          <a:cs typeface="+mn-cs"/>
                        </a:rPr>
                        <a:t>zł</a:t>
                      </a:r>
                    </a:p>
                  </a:txBody>
                  <a:tcPr marL="36000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2878419"/>
                  </a:ext>
                </a:extLst>
              </a:tr>
              <a:tr h="396000">
                <a:tc>
                  <a:txBody>
                    <a:bodyPr/>
                    <a:lstStyle/>
                    <a:p>
                      <a:pPr algn="l">
                        <a:lnSpc>
                          <a:spcPct val="107000"/>
                        </a:lnSpc>
                        <a:spcAft>
                          <a:spcPts val="800"/>
                        </a:spcAft>
                      </a:pPr>
                      <a:r>
                        <a:rPr lang="pl-PL" sz="1600" b="0" i="0" u="none" strike="noStrike" dirty="0">
                          <a:solidFill>
                            <a:srgbClr val="000000"/>
                          </a:solidFill>
                          <a:effectLst/>
                          <a:latin typeface="+mj-lt"/>
                          <a:ea typeface="+mn-ea"/>
                          <a:cs typeface="+mn-cs"/>
                        </a:rPr>
                        <a:t>Lipiec 2025</a:t>
                      </a:r>
                    </a:p>
                  </a:txBody>
                  <a:tcPr marL="360000" marR="44450" marT="36000" marB="36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pl-PL" sz="1600" b="0" i="0" u="none" strike="noStrike" dirty="0">
                          <a:solidFill>
                            <a:srgbClr val="000000"/>
                          </a:solidFill>
                          <a:effectLst/>
                          <a:latin typeface="+mj-lt"/>
                          <a:ea typeface="+mn-ea"/>
                          <a:cs typeface="+mn-cs"/>
                        </a:rPr>
                        <a:t>Trigon DM</a:t>
                      </a:r>
                    </a:p>
                  </a:txBody>
                  <a:tcPr marL="360000" marR="360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kumimoji="0" lang="pl-PL" sz="1600" b="0" i="0" u="none" strike="noStrike" kern="0" cap="none" spc="0" normalizeH="0" baseline="0" noProof="0" dirty="0">
                          <a:ln>
                            <a:noFill/>
                          </a:ln>
                          <a:solidFill>
                            <a:srgbClr val="000000"/>
                          </a:solidFill>
                          <a:effectLst/>
                          <a:uLnTx/>
                          <a:uFillTx/>
                          <a:latin typeface="Lato"/>
                          <a:ea typeface="+mn-ea"/>
                          <a:cs typeface="+mn-cs"/>
                        </a:rPr>
                        <a:t>Kupuj</a:t>
                      </a:r>
                    </a:p>
                  </a:txBody>
                  <a:tcPr marL="36000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pl-PL" sz="1600" b="0" i="0" u="none" strike="noStrike" dirty="0">
                          <a:solidFill>
                            <a:srgbClr val="000000"/>
                          </a:solidFill>
                          <a:effectLst/>
                          <a:latin typeface="+mj-lt"/>
                          <a:ea typeface="+mn-ea"/>
                          <a:cs typeface="+mn-cs"/>
                        </a:rPr>
                        <a:t>535,00 zł</a:t>
                      </a:r>
                    </a:p>
                  </a:txBody>
                  <a:tcPr marL="36000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8356874"/>
                  </a:ext>
                </a:extLst>
              </a:tr>
            </a:tbl>
          </a:graphicData>
        </a:graphic>
      </p:graphicFrame>
      <p:sp>
        <p:nvSpPr>
          <p:cNvPr id="13" name="Prostokąt zaokrąglony 47">
            <a:extLst>
              <a:ext uri="{FF2B5EF4-FFF2-40B4-BE49-F238E27FC236}">
                <a16:creationId xmlns:a16="http://schemas.microsoft.com/office/drawing/2014/main" id="{13787EB8-B1FE-6643-87CC-9C593B196727}"/>
              </a:ext>
            </a:extLst>
          </p:cNvPr>
          <p:cNvSpPr/>
          <p:nvPr/>
        </p:nvSpPr>
        <p:spPr>
          <a:xfrm>
            <a:off x="880034" y="9983651"/>
            <a:ext cx="6055381" cy="543646"/>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prstClr val="white"/>
              </a:solidFill>
              <a:effectLst/>
              <a:uLnTx/>
              <a:uFillTx/>
              <a:latin typeface="Lato Light"/>
              <a:ea typeface="+mn-ea"/>
              <a:cs typeface="+mn-cs"/>
            </a:endParaRPr>
          </a:p>
        </p:txBody>
      </p:sp>
      <p:sp>
        <p:nvSpPr>
          <p:cNvPr id="14" name="pole tekstowe 13">
            <a:extLst>
              <a:ext uri="{FF2B5EF4-FFF2-40B4-BE49-F238E27FC236}">
                <a16:creationId xmlns:a16="http://schemas.microsoft.com/office/drawing/2014/main" id="{0900B137-83F8-3A3E-64D3-002549D615E9}"/>
              </a:ext>
            </a:extLst>
          </p:cNvPr>
          <p:cNvSpPr txBox="1"/>
          <p:nvPr/>
        </p:nvSpPr>
        <p:spPr>
          <a:xfrm>
            <a:off x="1061276" y="10055659"/>
            <a:ext cx="6220179" cy="738664"/>
          </a:xfrm>
          <a:prstGeom prst="rect">
            <a:avLst/>
          </a:prstGeom>
        </p:spPr>
        <p:txBody>
          <a:bodyPr wrap="square" lIns="0" tIns="0" rIns="0" bIns="0">
            <a:spAutoFit/>
          </a:bodyPr>
          <a:lstStyle>
            <a:defPPr>
              <a:defRPr lang="pl-PL"/>
            </a:defPPr>
            <a:lvl1pPr algn="ctr" defTabSz="914400">
              <a:buClr>
                <a:srgbClr val="18B022"/>
              </a:buClr>
              <a:buSzPct val="100000"/>
              <a:defRPr sz="3200" b="0" i="0" kern="0" baseline="0">
                <a:solidFill>
                  <a:schemeClr val="tx1">
                    <a:lumMod val="75000"/>
                  </a:schemeClr>
                </a:solidFill>
                <a:latin typeface="Lato Medium"/>
                <a:cs typeface="Lato Medium"/>
              </a:defRPr>
            </a:lvl1pPr>
            <a:lvl2pPr marL="1485900" indent="-571500">
              <a:buClr>
                <a:srgbClr val="18B022"/>
              </a:buClr>
              <a:buFont typeface="Wingdings" pitchFamily="2" charset="2"/>
              <a:buChar char="§"/>
              <a:defRPr sz="4000">
                <a:solidFill>
                  <a:schemeClr val="tx1">
                    <a:lumMod val="75000"/>
                    <a:lumOff val="25000"/>
                  </a:schemeClr>
                </a:solidFill>
              </a:defRPr>
            </a:lvl2pPr>
            <a:lvl3pPr marL="1109107">
              <a:buClr>
                <a:srgbClr val="18B022"/>
              </a:buClr>
              <a:defRPr sz="3600">
                <a:solidFill>
                  <a:schemeClr val="tx1">
                    <a:lumMod val="75000"/>
                    <a:lumOff val="25000"/>
                  </a:schemeClr>
                </a:solidFill>
              </a:defRPr>
            </a:lvl3pPr>
            <a:lvl4pPr marL="1663660">
              <a:buClr>
                <a:srgbClr val="18B022"/>
              </a:buClr>
              <a:defRPr sz="3200">
                <a:solidFill>
                  <a:schemeClr val="tx1">
                    <a:lumMod val="75000"/>
                    <a:lumOff val="25000"/>
                  </a:schemeClr>
                </a:solidFill>
              </a:defRPr>
            </a:lvl4pPr>
            <a:lvl5pPr marL="2218214">
              <a:buClr>
                <a:srgbClr val="18B022"/>
              </a:buClr>
              <a:defRPr sz="2800">
                <a:solidFill>
                  <a:schemeClr val="tx1">
                    <a:lumMod val="75000"/>
                    <a:lumOff val="25000"/>
                  </a:schemeClr>
                </a:solidFill>
              </a:defRPr>
            </a:lvl5pPr>
            <a:lvl6pPr marL="2772767">
              <a:defRPr sz="3600"/>
            </a:lvl6pPr>
            <a:lvl7pPr marL="3327321">
              <a:defRPr sz="3600"/>
            </a:lvl7pPr>
            <a:lvl8pPr marL="3881874">
              <a:defRPr sz="3600"/>
            </a:lvl8pPr>
            <a:lvl9pPr marL="4436428">
              <a:defRPr sz="3600"/>
            </a:lvl9pPr>
          </a:lstStyle>
          <a:p>
            <a:pPr marL="0" marR="0" lvl="0" indent="0" algn="l" defTabSz="914400" rtl="0" eaLnBrk="1" fontAlgn="auto" latinLnBrk="0" hangingPunct="1">
              <a:lnSpc>
                <a:spcPct val="100000"/>
              </a:lnSpc>
              <a:spcBef>
                <a:spcPts val="0"/>
              </a:spcBef>
              <a:spcAft>
                <a:spcPts val="0"/>
              </a:spcAft>
              <a:buClr>
                <a:srgbClr val="18B022"/>
              </a:buClr>
              <a:buSzPct val="100000"/>
              <a:buFontTx/>
              <a:buNone/>
              <a:tabLst/>
              <a:defRPr sz="2400" b="1" i="0" u="none" strike="noStrike" kern="1200" baseline="0">
                <a:solidFill>
                  <a:srgbClr val="000000"/>
                </a:solidFill>
                <a:latin typeface="+mn-lt"/>
                <a:ea typeface="+mn-ea"/>
                <a:cs typeface="+mn-cs"/>
              </a:defRPr>
            </a:pPr>
            <a:r>
              <a:rPr kumimoji="0" lang="pl-PL" sz="2400" b="1" i="0" u="none" strike="noStrike" kern="1200" cap="none" spc="0" normalizeH="0" baseline="0" noProof="0">
                <a:ln>
                  <a:noFill/>
                </a:ln>
                <a:solidFill>
                  <a:srgbClr val="003282">
                    <a:lumMod val="75000"/>
                  </a:srgbClr>
                </a:solidFill>
                <a:effectLst/>
                <a:uLnTx/>
                <a:uFillTx/>
                <a:latin typeface="Lato"/>
                <a:ea typeface="+mn-ea"/>
                <a:cs typeface="Lato Medium"/>
              </a:rPr>
              <a:t>Domy maklerskie wydające rekomendacje</a:t>
            </a:r>
          </a:p>
          <a:p>
            <a:pPr marL="0" marR="0" lvl="0" indent="0" algn="l" defTabSz="914400" rtl="0" eaLnBrk="1" fontAlgn="auto" latinLnBrk="0" hangingPunct="1">
              <a:lnSpc>
                <a:spcPct val="100000"/>
              </a:lnSpc>
              <a:spcBef>
                <a:spcPts val="0"/>
              </a:spcBef>
              <a:spcAft>
                <a:spcPts val="0"/>
              </a:spcAft>
              <a:buClr>
                <a:srgbClr val="18B022"/>
              </a:buClr>
              <a:buSzPct val="100000"/>
              <a:buFontTx/>
              <a:buNone/>
              <a:tabLst/>
              <a:defRPr sz="2400" b="1" i="0" u="none" strike="noStrike" kern="1200" baseline="0">
                <a:solidFill>
                  <a:srgbClr val="000000"/>
                </a:solidFill>
                <a:latin typeface="+mn-lt"/>
                <a:ea typeface="+mn-ea"/>
                <a:cs typeface="+mn-cs"/>
              </a:defRPr>
            </a:pPr>
            <a:endParaRPr kumimoji="0" lang="pl-PL" sz="2400" b="1" i="0" u="none" strike="noStrike" kern="1200" cap="none" spc="0" normalizeH="0" baseline="0" noProof="0">
              <a:ln>
                <a:noFill/>
              </a:ln>
              <a:solidFill>
                <a:srgbClr val="003282">
                  <a:lumMod val="75000"/>
                </a:srgbClr>
              </a:solidFill>
              <a:effectLst/>
              <a:uLnTx/>
              <a:uFillTx/>
              <a:latin typeface="Lato"/>
              <a:ea typeface="+mn-ea"/>
              <a:cs typeface="Lato Medium"/>
            </a:endParaRPr>
          </a:p>
        </p:txBody>
      </p:sp>
      <p:graphicFrame>
        <p:nvGraphicFramePr>
          <p:cNvPr id="15" name="Wykres 14">
            <a:extLst>
              <a:ext uri="{FF2B5EF4-FFF2-40B4-BE49-F238E27FC236}">
                <a16:creationId xmlns:a16="http://schemas.microsoft.com/office/drawing/2014/main" id="{7D58FA82-AB2C-CB6F-C802-01D262E20C5D}"/>
              </a:ext>
            </a:extLst>
          </p:cNvPr>
          <p:cNvGraphicFramePr>
            <a:graphicFrameLocks/>
          </p:cNvGraphicFramePr>
          <p:nvPr>
            <p:extLst>
              <p:ext uri="{D42A27DB-BD31-4B8C-83A1-F6EECF244321}">
                <p14:modId xmlns:p14="http://schemas.microsoft.com/office/powerpoint/2010/main" val="1674965531"/>
              </p:ext>
            </p:extLst>
          </p:nvPr>
        </p:nvGraphicFramePr>
        <p:xfrm>
          <a:off x="12687141" y="9162256"/>
          <a:ext cx="10637542" cy="38787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Tabela 3">
            <a:extLst>
              <a:ext uri="{FF2B5EF4-FFF2-40B4-BE49-F238E27FC236}">
                <a16:creationId xmlns:a16="http://schemas.microsoft.com/office/drawing/2014/main" id="{18F2625A-9D68-18E6-A542-D627E2E50F57}"/>
              </a:ext>
            </a:extLst>
          </p:cNvPr>
          <p:cNvGraphicFramePr>
            <a:graphicFrameLocks noGrp="1"/>
          </p:cNvGraphicFramePr>
          <p:nvPr/>
        </p:nvGraphicFramePr>
        <p:xfrm>
          <a:off x="902888" y="10703731"/>
          <a:ext cx="10763787" cy="2346957"/>
        </p:xfrm>
        <a:graphic>
          <a:graphicData uri="http://schemas.openxmlformats.org/drawingml/2006/table">
            <a:tbl>
              <a:tblPr firstRow="1" bandRow="1">
                <a:tableStyleId>{2D5ABB26-0587-4C30-8999-92F81FD0307C}</a:tableStyleId>
              </a:tblPr>
              <a:tblGrid>
                <a:gridCol w="3205822">
                  <a:extLst>
                    <a:ext uri="{9D8B030D-6E8A-4147-A177-3AD203B41FA5}">
                      <a16:colId xmlns:a16="http://schemas.microsoft.com/office/drawing/2014/main" val="682601342"/>
                    </a:ext>
                  </a:extLst>
                </a:gridCol>
                <a:gridCol w="3137548">
                  <a:extLst>
                    <a:ext uri="{9D8B030D-6E8A-4147-A177-3AD203B41FA5}">
                      <a16:colId xmlns:a16="http://schemas.microsoft.com/office/drawing/2014/main" val="2138257543"/>
                    </a:ext>
                  </a:extLst>
                </a:gridCol>
                <a:gridCol w="4420417">
                  <a:extLst>
                    <a:ext uri="{9D8B030D-6E8A-4147-A177-3AD203B41FA5}">
                      <a16:colId xmlns:a16="http://schemas.microsoft.com/office/drawing/2014/main" val="1188783866"/>
                    </a:ext>
                  </a:extLst>
                </a:gridCol>
              </a:tblGrid>
              <a:tr h="493641">
                <a:tc>
                  <a:txBody>
                    <a:bodyPr/>
                    <a:lstStyle/>
                    <a:p>
                      <a:pPr algn="l"/>
                      <a:r>
                        <a:rPr lang="pl-PL" sz="1600" b="1" i="0" u="none" strike="noStrike">
                          <a:solidFill>
                            <a:schemeClr val="bg1"/>
                          </a:solidFill>
                          <a:effectLst/>
                          <a:latin typeface="+mj-lt"/>
                          <a:ea typeface="+mn-ea"/>
                          <a:cs typeface="+mn-cs"/>
                        </a:rPr>
                        <a:t>Dom maklerski</a:t>
                      </a:r>
                    </a:p>
                  </a:txBody>
                  <a:tcPr marL="36000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l"/>
                      <a:r>
                        <a:rPr lang="pl-PL" sz="1600" b="1" i="0" u="none" strike="noStrike">
                          <a:solidFill>
                            <a:schemeClr val="bg1"/>
                          </a:solidFill>
                          <a:effectLst/>
                          <a:latin typeface="+mj-lt"/>
                          <a:ea typeface="+mn-ea"/>
                          <a:cs typeface="+mn-cs"/>
                        </a:rPr>
                        <a:t>Analityk</a:t>
                      </a:r>
                    </a:p>
                  </a:txBody>
                  <a:tcPr marL="36000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l"/>
                      <a:r>
                        <a:rPr lang="pl-PL" sz="1600" b="1" i="0" u="none" strike="noStrike">
                          <a:solidFill>
                            <a:schemeClr val="bg1"/>
                          </a:solidFill>
                          <a:effectLst/>
                          <a:latin typeface="+mj-lt"/>
                          <a:ea typeface="+mn-ea"/>
                          <a:cs typeface="+mn-cs"/>
                        </a:rPr>
                        <a:t>E-mail</a:t>
                      </a:r>
                    </a:p>
                  </a:txBody>
                  <a:tcPr marL="360000" anchor="ctr">
                    <a:lnL>
                      <a:noFill/>
                    </a:lnL>
                    <a:lnR>
                      <a:noFill/>
                    </a:lnR>
                    <a:lnT>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872774999"/>
                  </a:ext>
                </a:extLst>
              </a:tr>
              <a:tr h="308886">
                <a:tc>
                  <a:txBody>
                    <a:bodyPr/>
                    <a:lstStyle/>
                    <a:p>
                      <a:pPr algn="l">
                        <a:lnSpc>
                          <a:spcPct val="107000"/>
                        </a:lnSpc>
                        <a:spcAft>
                          <a:spcPts val="800"/>
                        </a:spcAft>
                      </a:pPr>
                      <a:r>
                        <a:rPr lang="pl-PL" sz="1600" b="0" i="0" u="none" strike="noStrike">
                          <a:solidFill>
                            <a:srgbClr val="3F3F3F"/>
                          </a:solidFill>
                          <a:effectLst/>
                          <a:latin typeface="Lato" panose="020F0502020204030203" pitchFamily="34" charset="-18"/>
                          <a:ea typeface="+mn-ea"/>
                          <a:cs typeface="+mn-cs"/>
                        </a:rPr>
                        <a:t>Citi</a:t>
                      </a:r>
                    </a:p>
                  </a:txBody>
                  <a:tcPr marL="360000" marR="44450" marT="0" marB="0" anchor="ctr">
                    <a:lnL>
                      <a:noFill/>
                    </a:lnL>
                    <a:lnR>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pl-PL" sz="1600" b="0" i="0" u="none" strike="noStrike">
                          <a:solidFill>
                            <a:srgbClr val="3F3F3F"/>
                          </a:solidFill>
                          <a:effectLst/>
                          <a:latin typeface="Lato" panose="020F0502020204030203" pitchFamily="34" charset="-18"/>
                          <a:ea typeface="+mn-ea"/>
                          <a:cs typeface="+mn-cs"/>
                        </a:rPr>
                        <a:t>Andrzej Powierża</a:t>
                      </a:r>
                    </a:p>
                  </a:txBody>
                  <a:tcPr marL="360000" marR="44450" marT="0" marB="0" anchor="ctr">
                    <a:lnL>
                      <a:noFill/>
                    </a:lnL>
                    <a:lnR>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pl-PL" sz="1600" b="0" i="0" u="none" strike="noStrike">
                          <a:solidFill>
                            <a:srgbClr val="3F3F3F"/>
                          </a:solidFill>
                          <a:effectLst/>
                          <a:latin typeface="Lato" panose="020F0502020204030203" pitchFamily="34" charset="-18"/>
                          <a:ea typeface="+mn-ea"/>
                          <a:cs typeface="+mn-cs"/>
                        </a:rPr>
                        <a:t>andrzej.powierza@citi.com</a:t>
                      </a:r>
                    </a:p>
                  </a:txBody>
                  <a:tcPr marL="360000" marR="44450" marT="0" marB="0" anchor="ctr">
                    <a:lnL>
                      <a:noFill/>
                    </a:lnL>
                    <a:lnR>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2878419"/>
                  </a:ext>
                </a:extLst>
              </a:tr>
              <a:tr h="308886">
                <a:tc>
                  <a:txBody>
                    <a:bodyPr/>
                    <a:lstStyle/>
                    <a:p>
                      <a:pPr algn="l">
                        <a:lnSpc>
                          <a:spcPct val="107000"/>
                        </a:lnSpc>
                        <a:spcAft>
                          <a:spcPts val="800"/>
                        </a:spcAft>
                      </a:pPr>
                      <a:r>
                        <a:rPr lang="pl-PL" sz="1600" b="0" i="0" u="none" strike="noStrike">
                          <a:solidFill>
                            <a:srgbClr val="3F3F3F"/>
                          </a:solidFill>
                          <a:effectLst/>
                          <a:latin typeface="Lato" panose="020F0502020204030203" pitchFamily="34" charset="-18"/>
                          <a:ea typeface="+mn-ea"/>
                          <a:cs typeface="+mn-cs"/>
                        </a:rPr>
                        <a:t>mBank DM</a:t>
                      </a:r>
                    </a:p>
                  </a:txBody>
                  <a:tcPr marL="36000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800"/>
                        </a:spcAft>
                      </a:pPr>
                      <a:r>
                        <a:rPr lang="pl-PL" sz="1600" b="0" i="0" u="none" strike="noStrike">
                          <a:solidFill>
                            <a:srgbClr val="3F3F3F"/>
                          </a:solidFill>
                          <a:effectLst/>
                          <a:latin typeface="Lato" panose="020F0502020204030203" pitchFamily="34" charset="-18"/>
                          <a:ea typeface="+mn-ea"/>
                          <a:cs typeface="+mn-cs"/>
                        </a:rPr>
                        <a:t>Michał Konarski</a:t>
                      </a:r>
                    </a:p>
                  </a:txBody>
                  <a:tcPr marL="36000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800"/>
                        </a:spcAft>
                      </a:pPr>
                      <a:r>
                        <a:rPr lang="pl-PL" sz="1600" b="0" i="0" u="none" strike="noStrike">
                          <a:solidFill>
                            <a:srgbClr val="3F3F3F"/>
                          </a:solidFill>
                          <a:effectLst/>
                          <a:latin typeface="Lato" panose="020F0502020204030203" pitchFamily="34" charset="-18"/>
                          <a:ea typeface="+mn-ea"/>
                          <a:cs typeface="+mn-cs"/>
                        </a:rPr>
                        <a:t>michal.konarski@mdm.pl</a:t>
                      </a:r>
                    </a:p>
                  </a:txBody>
                  <a:tcPr marL="36000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8356874"/>
                  </a:ext>
                </a:extLst>
              </a:tr>
              <a:tr h="308886">
                <a:tc>
                  <a:txBody>
                    <a:bodyPr/>
                    <a:lstStyle/>
                    <a:p>
                      <a:pPr algn="l">
                        <a:lnSpc>
                          <a:spcPct val="107000"/>
                        </a:lnSpc>
                        <a:spcAft>
                          <a:spcPts val="800"/>
                        </a:spcAft>
                      </a:pPr>
                      <a:r>
                        <a:rPr lang="pl-PL" sz="1600" b="0" i="0" u="none" strike="noStrike">
                          <a:solidFill>
                            <a:srgbClr val="3F3F3F"/>
                          </a:solidFill>
                          <a:effectLst/>
                          <a:latin typeface="Lato" panose="020F0502020204030203" pitchFamily="34" charset="-18"/>
                          <a:ea typeface="+mn-ea"/>
                          <a:cs typeface="+mn-cs"/>
                        </a:rPr>
                        <a:t>PKO BP DM</a:t>
                      </a:r>
                    </a:p>
                  </a:txBody>
                  <a:tcPr marL="36000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pl-PL" sz="1600" b="0" i="0" u="none" strike="noStrike">
                          <a:solidFill>
                            <a:srgbClr val="3F3F3F"/>
                          </a:solidFill>
                          <a:effectLst/>
                          <a:latin typeface="Lato" panose="020F0502020204030203" pitchFamily="34" charset="-18"/>
                          <a:ea typeface="+mn-ea"/>
                          <a:cs typeface="+mn-cs"/>
                        </a:rPr>
                        <a:t>Jaromir Szortyka</a:t>
                      </a:r>
                    </a:p>
                  </a:txBody>
                  <a:tcPr marL="36000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pl-PL" sz="1600" b="0" i="0" u="none" strike="noStrike">
                          <a:solidFill>
                            <a:srgbClr val="3F3F3F"/>
                          </a:solidFill>
                          <a:effectLst/>
                          <a:latin typeface="Lato" panose="020F0502020204030203" pitchFamily="34" charset="-18"/>
                          <a:ea typeface="+mn-ea"/>
                          <a:cs typeface="+mn-cs"/>
                        </a:rPr>
                        <a:t>jaromir.szortyka@pkobp.pl</a:t>
                      </a:r>
                    </a:p>
                  </a:txBody>
                  <a:tcPr marL="36000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4771754"/>
                  </a:ext>
                </a:extLst>
              </a:tr>
              <a:tr h="308886">
                <a:tc>
                  <a:txBody>
                    <a:bodyPr/>
                    <a:lstStyle/>
                    <a:p>
                      <a:pPr algn="l">
                        <a:lnSpc>
                          <a:spcPct val="107000"/>
                        </a:lnSpc>
                        <a:spcAft>
                          <a:spcPts val="800"/>
                        </a:spcAft>
                      </a:pPr>
                      <a:r>
                        <a:rPr lang="pl-PL" sz="1600" b="0" i="0" u="none" strike="noStrike">
                          <a:solidFill>
                            <a:srgbClr val="3F3F3F"/>
                          </a:solidFill>
                          <a:effectLst/>
                          <a:latin typeface="Lato" panose="020F0502020204030203" pitchFamily="34" charset="-18"/>
                          <a:ea typeface="+mn-ea"/>
                          <a:cs typeface="+mn-cs"/>
                        </a:rPr>
                        <a:t>DM Pekao</a:t>
                      </a:r>
                    </a:p>
                  </a:txBody>
                  <a:tcPr marL="36000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800"/>
                        </a:spcAft>
                      </a:pPr>
                      <a:r>
                        <a:rPr lang="pl-PL" sz="1600" b="0" i="0" u="none" strike="noStrike">
                          <a:solidFill>
                            <a:srgbClr val="3F3F3F"/>
                          </a:solidFill>
                          <a:effectLst/>
                          <a:latin typeface="Lato" panose="020F0502020204030203" pitchFamily="34" charset="-18"/>
                          <a:ea typeface="+mn-ea"/>
                          <a:cs typeface="+mn-cs"/>
                        </a:rPr>
                        <a:t>Michał Fidelus</a:t>
                      </a:r>
                    </a:p>
                  </a:txBody>
                  <a:tcPr marL="36000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800"/>
                        </a:spcAft>
                      </a:pPr>
                      <a:r>
                        <a:rPr lang="pl-PL" sz="1600" b="0" i="0" u="none" strike="noStrike">
                          <a:solidFill>
                            <a:srgbClr val="3F3F3F"/>
                          </a:solidFill>
                          <a:effectLst/>
                          <a:latin typeface="Lato" panose="020F0502020204030203" pitchFamily="34" charset="-18"/>
                          <a:ea typeface="+mn-ea"/>
                          <a:cs typeface="+mn-cs"/>
                        </a:rPr>
                        <a:t>michal.fidelus@pekao.com.pl</a:t>
                      </a:r>
                    </a:p>
                  </a:txBody>
                  <a:tcPr marL="36000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4154104"/>
                  </a:ext>
                </a:extLst>
              </a:tr>
              <a:tr h="308886">
                <a:tc>
                  <a:txBody>
                    <a:bodyPr/>
                    <a:lstStyle/>
                    <a:p>
                      <a:pPr algn="l">
                        <a:lnSpc>
                          <a:spcPct val="107000"/>
                        </a:lnSpc>
                        <a:spcAft>
                          <a:spcPts val="800"/>
                        </a:spcAft>
                      </a:pPr>
                      <a:r>
                        <a:rPr lang="pl-PL" sz="1600" b="0" i="0" u="none" strike="noStrike">
                          <a:solidFill>
                            <a:srgbClr val="3F3F3F"/>
                          </a:solidFill>
                          <a:effectLst/>
                          <a:latin typeface="Lato" panose="020F0502020204030203" pitchFamily="34" charset="-18"/>
                          <a:ea typeface="+mn-ea"/>
                          <a:cs typeface="+mn-cs"/>
                        </a:rPr>
                        <a:t>Trigon DM</a:t>
                      </a:r>
                    </a:p>
                  </a:txBody>
                  <a:tcPr marL="36000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pl-PL" sz="1600" b="0" i="0" u="none" strike="noStrike">
                          <a:solidFill>
                            <a:srgbClr val="3F3F3F"/>
                          </a:solidFill>
                          <a:effectLst/>
                          <a:latin typeface="Lato" panose="020F0502020204030203" pitchFamily="34" charset="-18"/>
                          <a:ea typeface="+mn-ea"/>
                          <a:cs typeface="+mn-cs"/>
                        </a:rPr>
                        <a:t>Grzegorz Kujawski</a:t>
                      </a:r>
                    </a:p>
                  </a:txBody>
                  <a:tcPr marL="36000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pl-PL" sz="1600" b="0" i="0" u="none" strike="noStrike">
                          <a:solidFill>
                            <a:srgbClr val="3F3F3F"/>
                          </a:solidFill>
                          <a:effectLst/>
                          <a:latin typeface="Lato" panose="020F0502020204030203" pitchFamily="34" charset="-18"/>
                          <a:ea typeface="+mn-ea"/>
                          <a:cs typeface="+mn-cs"/>
                        </a:rPr>
                        <a:t>grzegorz.kujawski@trigon.pl</a:t>
                      </a:r>
                    </a:p>
                  </a:txBody>
                  <a:tcPr marL="36000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7591960"/>
                  </a:ext>
                </a:extLst>
              </a:tr>
              <a:tr h="308886">
                <a:tc>
                  <a:txBody>
                    <a:bodyPr/>
                    <a:lstStyle/>
                    <a:p>
                      <a:pPr algn="l">
                        <a:lnSpc>
                          <a:spcPct val="107000"/>
                        </a:lnSpc>
                        <a:spcAft>
                          <a:spcPts val="800"/>
                        </a:spcAft>
                      </a:pPr>
                      <a:r>
                        <a:rPr lang="pl-PL" sz="1600" b="0" i="0" u="none" strike="noStrike">
                          <a:solidFill>
                            <a:srgbClr val="3F3F3F"/>
                          </a:solidFill>
                          <a:effectLst/>
                          <a:latin typeface="Lato" panose="020F0502020204030203" pitchFamily="34" charset="-18"/>
                          <a:ea typeface="+mn-ea"/>
                          <a:cs typeface="+mn-cs"/>
                        </a:rPr>
                        <a:t>Wood &amp; Co.</a:t>
                      </a:r>
                    </a:p>
                  </a:txBody>
                  <a:tcPr marL="36000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800"/>
                        </a:spcAft>
                      </a:pPr>
                      <a:r>
                        <a:rPr lang="pl-PL" sz="1600" b="0" i="0" u="none" strike="noStrike">
                          <a:solidFill>
                            <a:srgbClr val="3F3F3F"/>
                          </a:solidFill>
                          <a:effectLst/>
                          <a:latin typeface="Lato" panose="020F0502020204030203" pitchFamily="34" charset="-18"/>
                          <a:ea typeface="+mn-ea"/>
                          <a:cs typeface="+mn-cs"/>
                        </a:rPr>
                        <a:t>Marta Jeżewska-Wasilewska</a:t>
                      </a:r>
                    </a:p>
                  </a:txBody>
                  <a:tcPr marL="36000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800"/>
                        </a:spcAft>
                      </a:pPr>
                      <a:r>
                        <a:rPr lang="pl-PL" sz="1600" b="0" i="0" u="none" strike="noStrike">
                          <a:solidFill>
                            <a:srgbClr val="3F3F3F"/>
                          </a:solidFill>
                          <a:effectLst/>
                          <a:latin typeface="Lato" panose="020F0502020204030203" pitchFamily="34" charset="-18"/>
                          <a:ea typeface="+mn-ea"/>
                          <a:cs typeface="+mn-cs"/>
                        </a:rPr>
                        <a:t>marta.jezewska-wasilewska@wood.com</a:t>
                      </a:r>
                    </a:p>
                  </a:txBody>
                  <a:tcPr marL="36000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3461637"/>
                  </a:ext>
                </a:extLst>
              </a:tr>
            </a:tbl>
          </a:graphicData>
        </a:graphic>
      </p:graphicFrame>
      <p:sp>
        <p:nvSpPr>
          <p:cNvPr id="17" name="Prostokąt zaokrąglony 47">
            <a:extLst>
              <a:ext uri="{FF2B5EF4-FFF2-40B4-BE49-F238E27FC236}">
                <a16:creationId xmlns:a16="http://schemas.microsoft.com/office/drawing/2014/main" id="{59509C77-45E4-33F5-4868-FB5E9EA7843A}"/>
              </a:ext>
            </a:extLst>
          </p:cNvPr>
          <p:cNvSpPr/>
          <p:nvPr/>
        </p:nvSpPr>
        <p:spPr>
          <a:xfrm>
            <a:off x="12500457" y="8010128"/>
            <a:ext cx="7812000" cy="571928"/>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prstClr val="white"/>
              </a:solidFill>
              <a:effectLst/>
              <a:uLnTx/>
              <a:uFillTx/>
              <a:latin typeface="Lato Light"/>
              <a:ea typeface="+mn-ea"/>
              <a:cs typeface="+mn-cs"/>
            </a:endParaRPr>
          </a:p>
        </p:txBody>
      </p:sp>
      <p:sp>
        <p:nvSpPr>
          <p:cNvPr id="18" name="pole tekstowe 17">
            <a:extLst>
              <a:ext uri="{FF2B5EF4-FFF2-40B4-BE49-F238E27FC236}">
                <a16:creationId xmlns:a16="http://schemas.microsoft.com/office/drawing/2014/main" id="{D4D08ACD-8C55-149F-2EC3-889600067E89}"/>
              </a:ext>
            </a:extLst>
          </p:cNvPr>
          <p:cNvSpPr txBox="1"/>
          <p:nvPr/>
        </p:nvSpPr>
        <p:spPr>
          <a:xfrm>
            <a:off x="12681700" y="8144852"/>
            <a:ext cx="9231380" cy="369332"/>
          </a:xfrm>
          <a:prstGeom prst="rect">
            <a:avLst/>
          </a:prstGeom>
        </p:spPr>
        <p:txBody>
          <a:bodyPr wrap="square" lIns="0" tIns="0" rIns="0" bIns="0">
            <a:spAutoFit/>
          </a:bodyPr>
          <a:lstStyle>
            <a:defPPr>
              <a:defRPr lang="pl-PL"/>
            </a:defPPr>
            <a:lvl1pPr algn="ctr" defTabSz="914400">
              <a:buClr>
                <a:srgbClr val="18B022"/>
              </a:buClr>
              <a:buSzPct val="100000"/>
              <a:defRPr sz="3200" b="0" i="0" kern="0" baseline="0">
                <a:solidFill>
                  <a:schemeClr val="tx1">
                    <a:lumMod val="75000"/>
                  </a:schemeClr>
                </a:solidFill>
                <a:latin typeface="Lato Medium"/>
                <a:cs typeface="Lato Medium"/>
              </a:defRPr>
            </a:lvl1pPr>
            <a:lvl2pPr marL="1485900" indent="-571500">
              <a:buClr>
                <a:srgbClr val="18B022"/>
              </a:buClr>
              <a:buFont typeface="Wingdings" pitchFamily="2" charset="2"/>
              <a:buChar char="§"/>
              <a:defRPr sz="4000">
                <a:solidFill>
                  <a:schemeClr val="tx1">
                    <a:lumMod val="75000"/>
                    <a:lumOff val="25000"/>
                  </a:schemeClr>
                </a:solidFill>
              </a:defRPr>
            </a:lvl2pPr>
            <a:lvl3pPr marL="1109107">
              <a:buClr>
                <a:srgbClr val="18B022"/>
              </a:buClr>
              <a:defRPr sz="3600">
                <a:solidFill>
                  <a:schemeClr val="tx1">
                    <a:lumMod val="75000"/>
                    <a:lumOff val="25000"/>
                  </a:schemeClr>
                </a:solidFill>
              </a:defRPr>
            </a:lvl3pPr>
            <a:lvl4pPr marL="1663660">
              <a:buClr>
                <a:srgbClr val="18B022"/>
              </a:buClr>
              <a:defRPr sz="3200">
                <a:solidFill>
                  <a:schemeClr val="tx1">
                    <a:lumMod val="75000"/>
                    <a:lumOff val="25000"/>
                  </a:schemeClr>
                </a:solidFill>
              </a:defRPr>
            </a:lvl4pPr>
            <a:lvl5pPr marL="2218214">
              <a:buClr>
                <a:srgbClr val="18B022"/>
              </a:buClr>
              <a:defRPr sz="2800">
                <a:solidFill>
                  <a:schemeClr val="tx1">
                    <a:lumMod val="75000"/>
                    <a:lumOff val="25000"/>
                  </a:schemeClr>
                </a:solidFill>
              </a:defRPr>
            </a:lvl5pPr>
            <a:lvl6pPr marL="2772767">
              <a:defRPr sz="3600"/>
            </a:lvl6pPr>
            <a:lvl7pPr marL="3327321">
              <a:defRPr sz="3600"/>
            </a:lvl7pPr>
            <a:lvl8pPr marL="3881874">
              <a:defRPr sz="3600"/>
            </a:lvl8pPr>
            <a:lvl9pPr marL="4436428">
              <a:defRPr sz="3600"/>
            </a:lvl9pPr>
          </a:lstStyle>
          <a:p>
            <a:pPr marL="0" marR="0" lvl="0" indent="0" algn="l" defTabSz="914400" rtl="0" eaLnBrk="1" fontAlgn="auto" latinLnBrk="0" hangingPunct="1">
              <a:lnSpc>
                <a:spcPct val="100000"/>
              </a:lnSpc>
              <a:spcBef>
                <a:spcPts val="0"/>
              </a:spcBef>
              <a:spcAft>
                <a:spcPts val="0"/>
              </a:spcAft>
              <a:buClr>
                <a:srgbClr val="18B022"/>
              </a:buClr>
              <a:buSzPct val="100000"/>
              <a:buFontTx/>
              <a:buNone/>
              <a:tabLst/>
              <a:defRPr/>
            </a:pPr>
            <a:r>
              <a:rPr kumimoji="0" lang="pl-PL" sz="2400" b="0" i="0" u="none" strike="noStrike" kern="0" cap="none" spc="0" normalizeH="0" baseline="0" noProof="0" dirty="0">
                <a:ln>
                  <a:noFill/>
                </a:ln>
                <a:solidFill>
                  <a:srgbClr val="003282">
                    <a:lumMod val="75000"/>
                  </a:srgbClr>
                </a:solidFill>
                <a:effectLst/>
                <a:uLnTx/>
                <a:uFillTx/>
                <a:latin typeface="Lato Bold" panose="020F0502020204030203" charset="0"/>
                <a:ea typeface="Lato Bold" panose="020F0502020204030203" charset="0"/>
                <a:cs typeface="Lato Bold" panose="020F0502020204030203" charset="0"/>
              </a:rPr>
              <a:t>Średnie obroty na sesję: 14,6 mln zł</a:t>
            </a:r>
          </a:p>
        </p:txBody>
      </p:sp>
      <p:sp>
        <p:nvSpPr>
          <p:cNvPr id="3" name="pole tekstowe 2">
            <a:extLst>
              <a:ext uri="{FF2B5EF4-FFF2-40B4-BE49-F238E27FC236}">
                <a16:creationId xmlns:a16="http://schemas.microsoft.com/office/drawing/2014/main" id="{15810BD3-C460-DCBD-1518-73B63285B5FD}"/>
              </a:ext>
            </a:extLst>
          </p:cNvPr>
          <p:cNvSpPr txBox="1"/>
          <p:nvPr/>
        </p:nvSpPr>
        <p:spPr>
          <a:xfrm>
            <a:off x="472186" y="13318975"/>
            <a:ext cx="8191422" cy="307777"/>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a:ln>
                  <a:noFill/>
                </a:ln>
                <a:solidFill>
                  <a:srgbClr val="3F3F3F"/>
                </a:solidFill>
                <a:effectLst/>
                <a:uLnTx/>
                <a:uFillTx/>
                <a:latin typeface="Calibri"/>
                <a:ea typeface="+mn-ea"/>
                <a:cs typeface="+mn-cs"/>
              </a:rPr>
              <a:t>*Źródło: Opracowanie własne na podstawie www.gpw.pl</a:t>
            </a:r>
          </a:p>
        </p:txBody>
      </p:sp>
      <p:sp>
        <p:nvSpPr>
          <p:cNvPr id="4" name="pole tekstowe 3">
            <a:extLst>
              <a:ext uri="{FF2B5EF4-FFF2-40B4-BE49-F238E27FC236}">
                <a16:creationId xmlns:a16="http://schemas.microsoft.com/office/drawing/2014/main" id="{5C716C27-44A0-D56E-2787-31A3AFFE4326}"/>
              </a:ext>
            </a:extLst>
          </p:cNvPr>
          <p:cNvSpPr txBox="1"/>
          <p:nvPr/>
        </p:nvSpPr>
        <p:spPr>
          <a:xfrm>
            <a:off x="12191999" y="13318975"/>
            <a:ext cx="8191422" cy="307777"/>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srgbClr val="3F3F3F"/>
                </a:solidFill>
                <a:effectLst/>
                <a:uLnTx/>
                <a:uFillTx/>
                <a:latin typeface="Calibri"/>
                <a:ea typeface="+mn-ea"/>
                <a:cs typeface="+mn-cs"/>
              </a:rPr>
              <a:t>**Źródło: stooq.pl</a:t>
            </a:r>
          </a:p>
        </p:txBody>
      </p:sp>
      <p:sp>
        <p:nvSpPr>
          <p:cNvPr id="21" name="Prostokąt 20">
            <a:extLst>
              <a:ext uri="{FF2B5EF4-FFF2-40B4-BE49-F238E27FC236}">
                <a16:creationId xmlns:a16="http://schemas.microsoft.com/office/drawing/2014/main" id="{BA594A48-578A-865B-EC2B-56C4CBF7EE85}"/>
              </a:ext>
            </a:extLst>
          </p:cNvPr>
          <p:cNvSpPr/>
          <p:nvPr/>
        </p:nvSpPr>
        <p:spPr>
          <a:xfrm>
            <a:off x="21481031" y="7811250"/>
            <a:ext cx="2338793" cy="1736968"/>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prstClr val="white"/>
              </a:solidFill>
              <a:effectLst/>
              <a:uLnTx/>
              <a:uFillTx/>
              <a:latin typeface="Lato Light"/>
              <a:ea typeface="+mn-ea"/>
              <a:cs typeface="+mn-cs"/>
            </a:endParaRPr>
          </a:p>
        </p:txBody>
      </p:sp>
      <p:sp>
        <p:nvSpPr>
          <p:cNvPr id="20" name="pole tekstowe 19">
            <a:extLst>
              <a:ext uri="{FF2B5EF4-FFF2-40B4-BE49-F238E27FC236}">
                <a16:creationId xmlns:a16="http://schemas.microsoft.com/office/drawing/2014/main" id="{F2307882-B1BE-AEEB-5136-7AA1F0F1A816}"/>
              </a:ext>
            </a:extLst>
          </p:cNvPr>
          <p:cNvSpPr txBox="1"/>
          <p:nvPr/>
        </p:nvSpPr>
        <p:spPr>
          <a:xfrm>
            <a:off x="21481032" y="8024063"/>
            <a:ext cx="2088232" cy="1354217"/>
          </a:xfrm>
          <a:prstGeom prst="rect">
            <a:avLst/>
          </a:prstGeom>
        </p:spPr>
        <p:txBody>
          <a:bodyPr wrap="square" lIns="0" tIns="0" rIns="0" bIns="0">
            <a:spAutoFit/>
          </a:bodyPr>
          <a:lstStyle>
            <a:defPPr>
              <a:defRPr lang="pl-PL"/>
            </a:defPPr>
            <a:lvl1pPr algn="ctr" defTabSz="914400">
              <a:buClr>
                <a:srgbClr val="18B022"/>
              </a:buClr>
              <a:buSzPct val="100000"/>
              <a:defRPr sz="3200" b="0" i="0" kern="0" baseline="0">
                <a:solidFill>
                  <a:schemeClr val="tx1">
                    <a:lumMod val="75000"/>
                  </a:schemeClr>
                </a:solidFill>
                <a:latin typeface="Lato Medium"/>
                <a:cs typeface="Lato Medium"/>
              </a:defRPr>
            </a:lvl1pPr>
            <a:lvl2pPr marL="1485900" indent="-571500">
              <a:buClr>
                <a:srgbClr val="18B022"/>
              </a:buClr>
              <a:buFont typeface="Wingdings" pitchFamily="2" charset="2"/>
              <a:buChar char="§"/>
              <a:defRPr sz="4000">
                <a:solidFill>
                  <a:schemeClr val="tx1">
                    <a:lumMod val="75000"/>
                    <a:lumOff val="25000"/>
                  </a:schemeClr>
                </a:solidFill>
              </a:defRPr>
            </a:lvl2pPr>
            <a:lvl3pPr marL="1109107">
              <a:buClr>
                <a:srgbClr val="18B022"/>
              </a:buClr>
              <a:defRPr sz="3600">
                <a:solidFill>
                  <a:schemeClr val="tx1">
                    <a:lumMod val="75000"/>
                    <a:lumOff val="25000"/>
                  </a:schemeClr>
                </a:solidFill>
              </a:defRPr>
            </a:lvl3pPr>
            <a:lvl4pPr marL="1663660">
              <a:buClr>
                <a:srgbClr val="18B022"/>
              </a:buClr>
              <a:defRPr sz="3200">
                <a:solidFill>
                  <a:schemeClr val="tx1">
                    <a:lumMod val="75000"/>
                    <a:lumOff val="25000"/>
                  </a:schemeClr>
                </a:solidFill>
              </a:defRPr>
            </a:lvl4pPr>
            <a:lvl5pPr marL="2218214">
              <a:buClr>
                <a:srgbClr val="18B022"/>
              </a:buClr>
              <a:defRPr sz="2800">
                <a:solidFill>
                  <a:schemeClr val="tx1">
                    <a:lumMod val="75000"/>
                    <a:lumOff val="25000"/>
                  </a:schemeClr>
                </a:solidFill>
              </a:defRPr>
            </a:lvl5pPr>
            <a:lvl6pPr marL="2772767">
              <a:defRPr sz="3600"/>
            </a:lvl6pPr>
            <a:lvl7pPr marL="3327321">
              <a:defRPr sz="3600"/>
            </a:lvl7pPr>
            <a:lvl8pPr marL="3881874">
              <a:defRPr sz="3600"/>
            </a:lvl8pPr>
            <a:lvl9pPr marL="4436428">
              <a:defRPr sz="3600"/>
            </a:lvl9pPr>
          </a:lstStyle>
          <a:p>
            <a:pPr marL="0" marR="0" lvl="0" indent="0" algn="r" defTabSz="914400" rtl="0" eaLnBrk="1" fontAlgn="auto" latinLnBrk="0" hangingPunct="1">
              <a:lnSpc>
                <a:spcPct val="100000"/>
              </a:lnSpc>
              <a:spcBef>
                <a:spcPts val="0"/>
              </a:spcBef>
              <a:spcAft>
                <a:spcPts val="0"/>
              </a:spcAft>
              <a:buClr>
                <a:srgbClr val="18B022"/>
              </a:buClr>
              <a:buSzPct val="100000"/>
              <a:buFontTx/>
              <a:buNone/>
              <a:tabLst/>
              <a:defRPr sz="2400" b="1" i="0" u="none" strike="noStrike" kern="1200" baseline="0">
                <a:solidFill>
                  <a:srgbClr val="000000"/>
                </a:solidFill>
                <a:latin typeface="+mn-lt"/>
                <a:ea typeface="+mn-ea"/>
                <a:cs typeface="+mn-cs"/>
              </a:defRPr>
            </a:pPr>
            <a:r>
              <a:rPr kumimoji="0" lang="pl-PL" sz="2200" b="1" i="0" u="none" strike="noStrike" kern="1200" cap="none" spc="0" normalizeH="0" baseline="0" noProof="0" dirty="0">
                <a:ln>
                  <a:noFill/>
                </a:ln>
                <a:solidFill>
                  <a:srgbClr val="003282">
                    <a:lumMod val="75000"/>
                  </a:srgbClr>
                </a:solidFill>
                <a:effectLst/>
                <a:uLnTx/>
                <a:uFillTx/>
                <a:latin typeface="Lato"/>
                <a:ea typeface="+mn-ea"/>
                <a:cs typeface="Lato Medium"/>
              </a:rPr>
              <a:t>KRUK </a:t>
            </a:r>
            <a:br>
              <a:rPr kumimoji="0" lang="pl-PL" sz="2200" b="1" i="0" u="none" strike="noStrike" kern="1200" cap="none" spc="0" normalizeH="0" baseline="0" noProof="0" dirty="0">
                <a:ln>
                  <a:noFill/>
                </a:ln>
                <a:solidFill>
                  <a:srgbClr val="003282">
                    <a:lumMod val="75000"/>
                  </a:srgbClr>
                </a:solidFill>
                <a:effectLst/>
                <a:uLnTx/>
                <a:uFillTx/>
                <a:latin typeface="Lato"/>
                <a:ea typeface="+mn-ea"/>
                <a:cs typeface="Lato Medium"/>
              </a:rPr>
            </a:br>
            <a:r>
              <a:rPr kumimoji="0" lang="pl-PL" sz="2200" b="1" i="0" u="none" strike="noStrike" kern="1200" cap="none" spc="0" normalizeH="0" baseline="0" noProof="0" dirty="0">
                <a:ln>
                  <a:noFill/>
                </a:ln>
                <a:solidFill>
                  <a:srgbClr val="003282">
                    <a:lumMod val="75000"/>
                  </a:srgbClr>
                </a:solidFill>
                <a:effectLst/>
                <a:uLnTx/>
                <a:uFillTx/>
                <a:latin typeface="Lato"/>
                <a:ea typeface="+mn-ea"/>
                <a:cs typeface="Lato Medium"/>
              </a:rPr>
              <a:t>22. najbardziej płynną spółką GPW</a:t>
            </a:r>
            <a:endParaRPr kumimoji="0" lang="en-GB" sz="2200" b="1" i="0" u="none" strike="noStrike" kern="1200" cap="none" spc="0" normalizeH="0" baseline="0" noProof="0" dirty="0">
              <a:ln>
                <a:noFill/>
              </a:ln>
              <a:solidFill>
                <a:srgbClr val="003282">
                  <a:lumMod val="75000"/>
                </a:srgbClr>
              </a:solidFill>
              <a:effectLst/>
              <a:uLnTx/>
              <a:uFillTx/>
              <a:latin typeface="Lato"/>
              <a:ea typeface="+mn-ea"/>
              <a:cs typeface="Lato Medium"/>
            </a:endParaRPr>
          </a:p>
        </p:txBody>
      </p:sp>
      <p:sp>
        <p:nvSpPr>
          <p:cNvPr id="22" name="Symbol zastępczy numeru slajdu 2">
            <a:extLst>
              <a:ext uri="{FF2B5EF4-FFF2-40B4-BE49-F238E27FC236}">
                <a16:creationId xmlns:a16="http://schemas.microsoft.com/office/drawing/2014/main" id="{834DDAF6-F5F4-32E0-599A-112AB9A1F74C}"/>
              </a:ext>
            </a:extLst>
          </p:cNvPr>
          <p:cNvSpPr txBox="1">
            <a:spLocks/>
          </p:cNvSpPr>
          <p:nvPr/>
        </p:nvSpPr>
        <p:spPr>
          <a:xfrm>
            <a:off x="23397988" y="13214602"/>
            <a:ext cx="904038" cy="384721"/>
          </a:xfrm>
          <a:prstGeom prst="rect">
            <a:avLst/>
          </a:prstGeom>
        </p:spPr>
        <p:txBody>
          <a:bodyPr/>
          <a:lstStyle>
            <a:defPPr>
              <a:defRPr lang="pl-PL"/>
            </a:defPPr>
            <a:lvl1pPr marL="0" algn="l" defTabSz="1104778" rtl="0" eaLnBrk="1" latinLnBrk="0" hangingPunct="1">
              <a:defRPr sz="2175" kern="1200">
                <a:solidFill>
                  <a:schemeClr val="tx1"/>
                </a:solidFill>
                <a:latin typeface="+mn-lt"/>
                <a:ea typeface="+mn-ea"/>
                <a:cs typeface="+mn-cs"/>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algn="r">
              <a:defRPr/>
            </a:pPr>
            <a:fld id="{05D33902-A113-4A7A-BEEF-EE9D90F362D7}" type="slidenum">
              <a:rPr lang="pl-PL" sz="2500" smtClean="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rPr>
              <a:pPr algn="r">
                <a:defRPr/>
              </a:pPr>
              <a:t>39</a:t>
            </a:fld>
            <a:endParaRPr lang="pl-PL" sz="2500" dirty="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endParaRPr>
          </a:p>
        </p:txBody>
      </p:sp>
      <p:graphicFrame>
        <p:nvGraphicFramePr>
          <p:cNvPr id="19" name="Tabela 3">
            <a:extLst>
              <a:ext uri="{FF2B5EF4-FFF2-40B4-BE49-F238E27FC236}">
                <a16:creationId xmlns:a16="http://schemas.microsoft.com/office/drawing/2014/main" id="{80A0ADE4-36DD-21AB-EBE4-D7C8399C552E}"/>
              </a:ext>
            </a:extLst>
          </p:cNvPr>
          <p:cNvGraphicFramePr>
            <a:graphicFrameLocks noGrp="1"/>
          </p:cNvGraphicFramePr>
          <p:nvPr>
            <p:extLst>
              <p:ext uri="{D42A27DB-BD31-4B8C-83A1-F6EECF244321}">
                <p14:modId xmlns:p14="http://schemas.microsoft.com/office/powerpoint/2010/main" val="4074566420"/>
              </p:ext>
            </p:extLst>
          </p:nvPr>
        </p:nvGraphicFramePr>
        <p:xfrm>
          <a:off x="700607" y="3397758"/>
          <a:ext cx="10891083" cy="4025515"/>
        </p:xfrm>
        <a:graphic>
          <a:graphicData uri="http://schemas.openxmlformats.org/drawingml/2006/table">
            <a:tbl>
              <a:tblPr firstRow="1" bandRow="1">
                <a:tableStyleId>{2D5ABB26-0587-4C30-8999-92F81FD0307C}</a:tableStyleId>
              </a:tblPr>
              <a:tblGrid>
                <a:gridCol w="3301567">
                  <a:extLst>
                    <a:ext uri="{9D8B030D-6E8A-4147-A177-3AD203B41FA5}">
                      <a16:colId xmlns:a16="http://schemas.microsoft.com/office/drawing/2014/main" val="682601342"/>
                    </a:ext>
                  </a:extLst>
                </a:gridCol>
                <a:gridCol w="7589516">
                  <a:extLst>
                    <a:ext uri="{9D8B030D-6E8A-4147-A177-3AD203B41FA5}">
                      <a16:colId xmlns:a16="http://schemas.microsoft.com/office/drawing/2014/main" val="2138257543"/>
                    </a:ext>
                  </a:extLst>
                </a:gridCol>
              </a:tblGrid>
              <a:tr h="425515">
                <a:tc>
                  <a:txBody>
                    <a:bodyPr/>
                    <a:lstStyle/>
                    <a:p>
                      <a:pPr marL="0" algn="l" fontAlgn="ctr"/>
                      <a:r>
                        <a:rPr lang="pl-PL" sz="1600" b="1" i="0" u="none" strike="noStrike">
                          <a:solidFill>
                            <a:schemeClr val="bg1"/>
                          </a:solidFill>
                          <a:effectLst/>
                          <a:latin typeface="+mj-lt"/>
                          <a:ea typeface="+mn-ea"/>
                          <a:cs typeface="+mn-cs"/>
                        </a:rPr>
                        <a:t>Data</a:t>
                      </a:r>
                    </a:p>
                  </a:txBody>
                  <a:tcPr marL="360000" marR="6350" marT="635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l" fontAlgn="ctr"/>
                      <a:r>
                        <a:rPr lang="pl-PL" sz="1600" b="1" i="0" u="none" strike="noStrike" dirty="0">
                          <a:solidFill>
                            <a:schemeClr val="bg1"/>
                          </a:solidFill>
                          <a:effectLst/>
                          <a:latin typeface="+mj-lt"/>
                        </a:rPr>
                        <a:t>Wydarzenie</a:t>
                      </a:r>
                    </a:p>
                  </a:txBody>
                  <a:tcPr marL="360000" marR="6350" marT="635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872774999"/>
                  </a:ext>
                </a:extLst>
              </a:tr>
              <a:tr h="360000">
                <a:tc>
                  <a:txBody>
                    <a:bodyPr/>
                    <a:lstStyle/>
                    <a:p>
                      <a:pPr marL="0" algn="l" rtl="0" fontAlgn="ctr"/>
                      <a:r>
                        <a:rPr lang="pl-PL" sz="1600" b="0" i="0" u="none" strike="noStrike" dirty="0">
                          <a:solidFill>
                            <a:schemeClr val="tx1">
                              <a:lumMod val="50000"/>
                              <a:lumOff val="50000"/>
                            </a:schemeClr>
                          </a:solidFill>
                          <a:effectLst/>
                          <a:latin typeface="Lato" panose="020F0502020204030203" pitchFamily="34" charset="-18"/>
                          <a:ea typeface="+mn-ea"/>
                          <a:cs typeface="+mn-cs"/>
                        </a:rPr>
                        <a:t>9 stycznia</a:t>
                      </a:r>
                    </a:p>
                  </a:txBody>
                  <a:tcPr marL="360000" marR="63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rtl="0" fontAlgn="ctr"/>
                      <a:r>
                        <a:rPr lang="pl-PL" sz="1600" b="0" i="0" u="none" strike="noStrike" dirty="0" err="1">
                          <a:solidFill>
                            <a:schemeClr val="tx1">
                              <a:lumMod val="50000"/>
                              <a:lumOff val="50000"/>
                            </a:schemeClr>
                          </a:solidFill>
                          <a:effectLst/>
                          <a:latin typeface="Lato" panose="020F0502020204030203" pitchFamily="34" charset="-18"/>
                          <a:ea typeface="+mn-ea"/>
                          <a:cs typeface="+mn-cs"/>
                        </a:rPr>
                        <a:t>Arctic’s</a:t>
                      </a:r>
                      <a:r>
                        <a:rPr lang="pl-PL" sz="1600" b="0" i="0" u="none" strike="noStrike" dirty="0">
                          <a:solidFill>
                            <a:schemeClr val="tx1">
                              <a:lumMod val="50000"/>
                              <a:lumOff val="50000"/>
                            </a:schemeClr>
                          </a:solidFill>
                          <a:effectLst/>
                          <a:latin typeface="Lato" panose="020F0502020204030203" pitchFamily="34" charset="-18"/>
                          <a:ea typeface="+mn-ea"/>
                          <a:cs typeface="+mn-cs"/>
                        </a:rPr>
                        <a:t> </a:t>
                      </a:r>
                      <a:r>
                        <a:rPr lang="pl-PL" sz="1600" b="0" i="0" u="none" strike="noStrike" dirty="0" err="1">
                          <a:solidFill>
                            <a:schemeClr val="tx1">
                              <a:lumMod val="50000"/>
                              <a:lumOff val="50000"/>
                            </a:schemeClr>
                          </a:solidFill>
                          <a:effectLst/>
                          <a:latin typeface="Lato" panose="020F0502020204030203" pitchFamily="34" charset="-18"/>
                          <a:ea typeface="+mn-ea"/>
                          <a:cs typeface="+mn-cs"/>
                        </a:rPr>
                        <a:t>Nordic</a:t>
                      </a:r>
                      <a:r>
                        <a:rPr lang="pl-PL" sz="1600" b="0" i="0" u="none" strike="noStrike" dirty="0">
                          <a:solidFill>
                            <a:schemeClr val="tx1">
                              <a:lumMod val="50000"/>
                              <a:lumOff val="50000"/>
                            </a:schemeClr>
                          </a:solidFill>
                          <a:effectLst/>
                          <a:latin typeface="Lato" panose="020F0502020204030203" pitchFamily="34" charset="-18"/>
                          <a:ea typeface="+mn-ea"/>
                          <a:cs typeface="+mn-cs"/>
                        </a:rPr>
                        <a:t> </a:t>
                      </a:r>
                      <a:r>
                        <a:rPr lang="pl-PL" sz="1600" b="0" i="0" u="none" strike="noStrike" dirty="0" err="1">
                          <a:solidFill>
                            <a:schemeClr val="tx1">
                              <a:lumMod val="50000"/>
                              <a:lumOff val="50000"/>
                            </a:schemeClr>
                          </a:solidFill>
                          <a:effectLst/>
                          <a:latin typeface="Lato" panose="020F0502020204030203" pitchFamily="34" charset="-18"/>
                          <a:ea typeface="+mn-ea"/>
                          <a:cs typeface="+mn-cs"/>
                        </a:rPr>
                        <a:t>Debt</a:t>
                      </a:r>
                      <a:r>
                        <a:rPr lang="pl-PL" sz="1600" b="0" i="0" u="none" strike="noStrike" dirty="0">
                          <a:solidFill>
                            <a:schemeClr val="tx1">
                              <a:lumMod val="50000"/>
                              <a:lumOff val="50000"/>
                            </a:schemeClr>
                          </a:solidFill>
                          <a:effectLst/>
                          <a:latin typeface="Lato" panose="020F0502020204030203" pitchFamily="34" charset="-18"/>
                          <a:ea typeface="+mn-ea"/>
                          <a:cs typeface="+mn-cs"/>
                        </a:rPr>
                        <a:t> Collection </a:t>
                      </a:r>
                      <a:r>
                        <a:rPr lang="pl-PL" sz="1600" b="0" i="0" u="none" strike="noStrike" dirty="0" err="1">
                          <a:solidFill>
                            <a:schemeClr val="tx1">
                              <a:lumMod val="50000"/>
                              <a:lumOff val="50000"/>
                            </a:schemeClr>
                          </a:solidFill>
                          <a:effectLst/>
                          <a:latin typeface="Lato" panose="020F0502020204030203" pitchFamily="34" charset="-18"/>
                          <a:ea typeface="+mn-ea"/>
                          <a:cs typeface="+mn-cs"/>
                        </a:rPr>
                        <a:t>Webinar</a:t>
                      </a:r>
                      <a:endParaRPr lang="pl-PL" sz="1600" b="0" i="0" u="none" strike="noStrike" dirty="0">
                        <a:solidFill>
                          <a:schemeClr val="tx1">
                            <a:lumMod val="50000"/>
                            <a:lumOff val="50000"/>
                          </a:schemeClr>
                        </a:solidFill>
                        <a:effectLst/>
                        <a:latin typeface="Lato" panose="020F0502020204030203" pitchFamily="34" charset="-18"/>
                        <a:ea typeface="+mn-ea"/>
                        <a:cs typeface="+mn-cs"/>
                      </a:endParaRPr>
                    </a:p>
                  </a:txBody>
                  <a:tcPr marL="360000" marR="6350" marT="25400" marB="254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41692489"/>
                  </a:ext>
                </a:extLst>
              </a:tr>
              <a:tr h="360000">
                <a:tc>
                  <a:txBody>
                    <a:bodyPr/>
                    <a:lstStyle/>
                    <a:p>
                      <a:pPr marL="0" algn="l" rtl="0" fontAlgn="ctr"/>
                      <a:r>
                        <a:rPr lang="pl-PL" sz="1600" b="0" i="0" u="none" strike="noStrike" dirty="0">
                          <a:solidFill>
                            <a:schemeClr val="tx1">
                              <a:lumMod val="50000"/>
                              <a:lumOff val="50000"/>
                            </a:schemeClr>
                          </a:solidFill>
                          <a:effectLst/>
                          <a:latin typeface="Lato" panose="020F0502020204030203" pitchFamily="34" charset="-18"/>
                          <a:ea typeface="+mn-ea"/>
                          <a:cs typeface="+mn-cs"/>
                        </a:rPr>
                        <a:t>26 lutego</a:t>
                      </a:r>
                    </a:p>
                  </a:txBody>
                  <a:tcPr marL="360000" marR="63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rtl="0" fontAlgn="ctr"/>
                      <a:r>
                        <a:rPr lang="pl-PL" sz="1600" b="0" i="0" u="none" strike="noStrike" dirty="0">
                          <a:solidFill>
                            <a:schemeClr val="tx1">
                              <a:lumMod val="50000"/>
                              <a:lumOff val="50000"/>
                            </a:schemeClr>
                          </a:solidFill>
                          <a:effectLst/>
                          <a:latin typeface="Lato" panose="020F0502020204030203" pitchFamily="34" charset="-18"/>
                          <a:ea typeface="+mn-ea"/>
                          <a:cs typeface="+mn-cs"/>
                        </a:rPr>
                        <a:t>Publikacja raportu za 4 kwartał 2025</a:t>
                      </a:r>
                    </a:p>
                  </a:txBody>
                  <a:tcPr marL="360000" marR="6350" marT="25400" marB="254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3827080"/>
                  </a:ext>
                </a:extLst>
              </a:tr>
              <a:tr h="360000">
                <a:tc>
                  <a:txBody>
                    <a:bodyPr/>
                    <a:lstStyle/>
                    <a:p>
                      <a:pPr marL="0" algn="l" rtl="0" fontAlgn="ctr"/>
                      <a:r>
                        <a:rPr lang="pl-PL" sz="1600" b="0" i="0" u="none" strike="noStrike" dirty="0">
                          <a:solidFill>
                            <a:schemeClr val="tx1"/>
                          </a:solidFill>
                          <a:effectLst/>
                          <a:latin typeface="Lato" panose="020F0502020204030203" pitchFamily="34" charset="-18"/>
                          <a:ea typeface="+mn-ea"/>
                          <a:cs typeface="+mn-cs"/>
                        </a:rPr>
                        <a:t>10 marca</a:t>
                      </a:r>
                    </a:p>
                  </a:txBody>
                  <a:tcPr marL="360000" marR="63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rtl="0" fontAlgn="ctr"/>
                      <a:r>
                        <a:rPr lang="pl-PL" sz="1600" b="0" i="0" u="none" strike="noStrike" dirty="0">
                          <a:solidFill>
                            <a:schemeClr val="tx1"/>
                          </a:solidFill>
                          <a:effectLst/>
                          <a:latin typeface="Lato" panose="020F0502020204030203" pitchFamily="34" charset="-18"/>
                          <a:ea typeface="+mn-ea"/>
                          <a:cs typeface="+mn-cs"/>
                        </a:rPr>
                        <a:t>Publikacja raportu za 2025 rok</a:t>
                      </a:r>
                    </a:p>
                  </a:txBody>
                  <a:tcPr marL="360000" marR="6350" marT="25400" marB="254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4766399"/>
                  </a:ext>
                </a:extLst>
              </a:tr>
              <a:tr h="360000">
                <a:tc>
                  <a:txBody>
                    <a:bodyPr/>
                    <a:lstStyle/>
                    <a:p>
                      <a:pPr marL="0" algn="l" rtl="0" fontAlgn="ctr"/>
                      <a:r>
                        <a:rPr lang="pl-PL" sz="1600" b="0" i="0" u="none" strike="noStrike" dirty="0">
                          <a:solidFill>
                            <a:schemeClr val="tx1"/>
                          </a:solidFill>
                          <a:effectLst/>
                          <a:latin typeface="Lato" panose="020F0502020204030203" pitchFamily="34" charset="-18"/>
                          <a:ea typeface="+mn-ea"/>
                          <a:cs typeface="+mn-cs"/>
                        </a:rPr>
                        <a:t>24-25 marca</a:t>
                      </a:r>
                    </a:p>
                  </a:txBody>
                  <a:tcPr marL="360000" marR="63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rtl="0" fontAlgn="ctr"/>
                      <a:r>
                        <a:rPr lang="pl-PL" sz="1600" b="0" i="0" u="none" strike="noStrike" dirty="0">
                          <a:solidFill>
                            <a:schemeClr val="tx1"/>
                          </a:solidFill>
                          <a:effectLst/>
                          <a:latin typeface="Lato" panose="020F0502020204030203" pitchFamily="34" charset="-18"/>
                          <a:ea typeface="+mn-ea"/>
                          <a:cs typeface="+mn-cs"/>
                        </a:rPr>
                        <a:t>P</a:t>
                      </a:r>
                      <a:r>
                        <a:rPr lang="en-US" sz="1600" b="0" i="0" u="none" strike="noStrike" dirty="0">
                          <a:solidFill>
                            <a:schemeClr val="tx1"/>
                          </a:solidFill>
                          <a:effectLst/>
                          <a:latin typeface="Lato" panose="020F0502020204030203" pitchFamily="34" charset="-18"/>
                          <a:ea typeface="+mn-ea"/>
                          <a:cs typeface="+mn-cs"/>
                        </a:rPr>
                        <a:t>KO BP Securities CEE Capital Markets Conference</a:t>
                      </a:r>
                      <a:r>
                        <a:rPr lang="pl-PL" sz="1600" b="0" i="0" u="none" strike="noStrike" dirty="0">
                          <a:solidFill>
                            <a:schemeClr val="tx1"/>
                          </a:solidFill>
                          <a:effectLst/>
                          <a:latin typeface="Lato" panose="020F0502020204030203" pitchFamily="34" charset="-18"/>
                          <a:ea typeface="+mn-ea"/>
                          <a:cs typeface="+mn-cs"/>
                        </a:rPr>
                        <a:t>, Londyn</a:t>
                      </a:r>
                    </a:p>
                  </a:txBody>
                  <a:tcPr marL="360000" marR="6350" marT="25400" marB="254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345517"/>
                  </a:ext>
                </a:extLst>
              </a:tr>
              <a:tr h="360000">
                <a:tc>
                  <a:txBody>
                    <a:bodyPr/>
                    <a:lstStyle/>
                    <a:p>
                      <a:pPr marL="0" algn="l" rtl="0" fontAlgn="ctr"/>
                      <a:r>
                        <a:rPr lang="pl-PL" sz="1600" b="0" i="0" u="none" strike="noStrike" dirty="0">
                          <a:solidFill>
                            <a:schemeClr val="tx1"/>
                          </a:solidFill>
                          <a:effectLst/>
                          <a:latin typeface="Lato" panose="020F0502020204030203" pitchFamily="34" charset="-18"/>
                          <a:ea typeface="+mn-ea"/>
                          <a:cs typeface="+mn-cs"/>
                        </a:rPr>
                        <a:t>27 marca</a:t>
                      </a:r>
                    </a:p>
                  </a:txBody>
                  <a:tcPr marL="360000" marR="63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rtl="0" fontAlgn="ctr"/>
                      <a:r>
                        <a:rPr lang="pl-PL" sz="1600" b="0" i="0" u="none" strike="noStrike" dirty="0">
                          <a:solidFill>
                            <a:schemeClr val="tx1"/>
                          </a:solidFill>
                          <a:effectLst/>
                          <a:latin typeface="Lato" panose="020F0502020204030203" pitchFamily="34" charset="-18"/>
                          <a:ea typeface="+mn-ea"/>
                          <a:cs typeface="+mn-cs"/>
                        </a:rPr>
                        <a:t>Pekao 5th Financial Conference, Warszawa</a:t>
                      </a:r>
                    </a:p>
                  </a:txBody>
                  <a:tcPr marL="360000" marR="6350" marT="25400" marB="254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8356874"/>
                  </a:ext>
                </a:extLst>
              </a:tr>
              <a:tr h="360000">
                <a:tc>
                  <a:txBody>
                    <a:bodyPr/>
                    <a:lstStyle/>
                    <a:p>
                      <a:pPr marL="0" algn="l" rtl="0" fontAlgn="ctr"/>
                      <a:r>
                        <a:rPr lang="pl-PL" sz="1600" b="0" i="0" u="none" strike="noStrike" dirty="0">
                          <a:solidFill>
                            <a:schemeClr val="tx1"/>
                          </a:solidFill>
                          <a:effectLst/>
                          <a:latin typeface="Lato" panose="020F0502020204030203" pitchFamily="34" charset="-18"/>
                          <a:ea typeface="+mn-ea"/>
                          <a:cs typeface="+mn-cs"/>
                        </a:rPr>
                        <a:t>31 marca-1 kwietnia</a:t>
                      </a:r>
                    </a:p>
                  </a:txBody>
                  <a:tcPr marL="360000" marR="63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rtl="0" fontAlgn="ctr"/>
                      <a:r>
                        <a:rPr lang="pl-PL" sz="1600" b="0" i="0" u="none" strike="noStrike" dirty="0" err="1">
                          <a:solidFill>
                            <a:schemeClr val="tx1"/>
                          </a:solidFill>
                          <a:effectLst/>
                          <a:latin typeface="Lato" panose="020F0502020204030203" pitchFamily="34" charset="-18"/>
                          <a:ea typeface="+mn-ea"/>
                          <a:cs typeface="+mn-cs"/>
                        </a:rPr>
                        <a:t>WOOD’s</a:t>
                      </a:r>
                      <a:r>
                        <a:rPr lang="pl-PL" sz="1600" b="0" i="0" u="none" strike="noStrike" dirty="0">
                          <a:solidFill>
                            <a:schemeClr val="tx1"/>
                          </a:solidFill>
                          <a:effectLst/>
                          <a:latin typeface="Lato" panose="020F0502020204030203" pitchFamily="34" charset="-18"/>
                          <a:ea typeface="+mn-ea"/>
                          <a:cs typeface="+mn-cs"/>
                        </a:rPr>
                        <a:t> EME Conference, Nowy Jork</a:t>
                      </a:r>
                    </a:p>
                  </a:txBody>
                  <a:tcPr marL="360000" marR="6350" marT="25400" marB="254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3202362"/>
                  </a:ext>
                </a:extLst>
              </a:tr>
              <a:tr h="360000">
                <a:tc>
                  <a:txBody>
                    <a:bodyPr/>
                    <a:lstStyle/>
                    <a:p>
                      <a:pPr marL="0" algn="l" rtl="0" fontAlgn="ctr"/>
                      <a:r>
                        <a:rPr lang="pl-PL" sz="1600" b="0" i="0" u="none" strike="noStrike" dirty="0">
                          <a:solidFill>
                            <a:schemeClr val="tx1"/>
                          </a:solidFill>
                          <a:effectLst/>
                          <a:latin typeface="Lato" panose="020F0502020204030203" pitchFamily="34" charset="-18"/>
                          <a:ea typeface="+mn-ea"/>
                          <a:cs typeface="+mn-cs"/>
                        </a:rPr>
                        <a:t>29 kwietnia</a:t>
                      </a:r>
                    </a:p>
                  </a:txBody>
                  <a:tcPr marL="360000" marR="63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rtl="0" fontAlgn="ctr"/>
                      <a:r>
                        <a:rPr lang="pl-PL" sz="1600" b="0" i="0" u="none" strike="noStrike" dirty="0">
                          <a:solidFill>
                            <a:schemeClr val="tx1"/>
                          </a:solidFill>
                          <a:effectLst/>
                          <a:latin typeface="Lato" panose="020F0502020204030203" pitchFamily="34" charset="-18"/>
                          <a:ea typeface="+mn-ea"/>
                          <a:cs typeface="+mn-cs"/>
                        </a:rPr>
                        <a:t>Publikacja raportu za 1 kwartał 2026</a:t>
                      </a:r>
                    </a:p>
                  </a:txBody>
                  <a:tcPr marL="360000" marR="6350" marT="25400" marB="254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9863968"/>
                  </a:ext>
                </a:extLst>
              </a:tr>
              <a:tr h="360000">
                <a:tc>
                  <a:txBody>
                    <a:bodyPr/>
                    <a:lstStyle/>
                    <a:p>
                      <a:pPr marL="0" algn="l" rtl="0" fontAlgn="ctr"/>
                      <a:r>
                        <a:rPr lang="pl-PL" sz="1600" b="0" i="0" u="none" strike="noStrike" dirty="0">
                          <a:solidFill>
                            <a:schemeClr val="tx1"/>
                          </a:solidFill>
                          <a:effectLst/>
                          <a:latin typeface="Lato" panose="020F0502020204030203" pitchFamily="34" charset="-18"/>
                          <a:ea typeface="+mn-ea"/>
                          <a:cs typeface="+mn-cs"/>
                        </a:rPr>
                        <a:t>19-20 maja</a:t>
                      </a:r>
                    </a:p>
                  </a:txBody>
                  <a:tcPr marL="360000" marR="63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rtl="0" fontAlgn="ctr"/>
                      <a:r>
                        <a:rPr lang="pl-PL" sz="1600" b="0" i="0" u="none" strike="noStrike" dirty="0">
                          <a:solidFill>
                            <a:schemeClr val="tx1"/>
                          </a:solidFill>
                          <a:effectLst/>
                          <a:latin typeface="Lato" panose="020F0502020204030203" pitchFamily="34" charset="-18"/>
                          <a:ea typeface="+mn-ea"/>
                          <a:cs typeface="+mn-cs"/>
                        </a:rPr>
                        <a:t>mBank Spring Conference, Kazimierz Dolny</a:t>
                      </a:r>
                    </a:p>
                  </a:txBody>
                  <a:tcPr marL="360000" marR="6350" marT="25400" marB="254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8531582"/>
                  </a:ext>
                </a:extLst>
              </a:tr>
              <a:tr h="360000">
                <a:tc>
                  <a:txBody>
                    <a:bodyPr/>
                    <a:lstStyle/>
                    <a:p>
                      <a:pPr marL="0" algn="l" rtl="0" fontAlgn="ctr"/>
                      <a:r>
                        <a:rPr lang="pl-PL" sz="1600" b="0" i="0" u="none" strike="noStrike" dirty="0">
                          <a:solidFill>
                            <a:schemeClr val="tx1"/>
                          </a:solidFill>
                          <a:effectLst/>
                          <a:latin typeface="Lato" panose="020F0502020204030203" pitchFamily="34" charset="-18"/>
                          <a:ea typeface="+mn-ea"/>
                          <a:cs typeface="+mn-cs"/>
                        </a:rPr>
                        <a:t>15-16 czerwca</a:t>
                      </a:r>
                    </a:p>
                  </a:txBody>
                  <a:tcPr marL="360000" marR="63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rtl="0" fontAlgn="ctr"/>
                      <a:r>
                        <a:rPr lang="pl-PL" sz="1600" b="0" i="0" u="none" strike="noStrike" dirty="0">
                          <a:solidFill>
                            <a:schemeClr val="tx1"/>
                          </a:solidFill>
                          <a:effectLst/>
                          <a:latin typeface="Lato" panose="020F0502020204030203" pitchFamily="34" charset="-18"/>
                          <a:ea typeface="+mn-ea"/>
                          <a:cs typeface="+mn-cs"/>
                        </a:rPr>
                        <a:t>Pekao-BOFA Capital </a:t>
                      </a:r>
                      <a:r>
                        <a:rPr lang="pl-PL" sz="1600" b="0" i="0" u="none" strike="noStrike" dirty="0" err="1">
                          <a:solidFill>
                            <a:schemeClr val="tx1"/>
                          </a:solidFill>
                          <a:effectLst/>
                          <a:latin typeface="Lato" panose="020F0502020204030203" pitchFamily="34" charset="-18"/>
                          <a:ea typeface="+mn-ea"/>
                          <a:cs typeface="+mn-cs"/>
                        </a:rPr>
                        <a:t>Markets</a:t>
                      </a:r>
                      <a:r>
                        <a:rPr lang="pl-PL" sz="1600" b="0" i="0" u="none" strike="noStrike" dirty="0">
                          <a:solidFill>
                            <a:schemeClr val="tx1"/>
                          </a:solidFill>
                          <a:effectLst/>
                          <a:latin typeface="Lato" panose="020F0502020204030203" pitchFamily="34" charset="-18"/>
                          <a:ea typeface="+mn-ea"/>
                          <a:cs typeface="+mn-cs"/>
                        </a:rPr>
                        <a:t> Conference, Londyn</a:t>
                      </a:r>
                    </a:p>
                  </a:txBody>
                  <a:tcPr marL="360000" marR="6350" marT="25400" marB="254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8166099"/>
                  </a:ext>
                </a:extLst>
              </a:tr>
              <a:tr h="360000">
                <a:tc>
                  <a:txBody>
                    <a:bodyPr/>
                    <a:lstStyle/>
                    <a:p>
                      <a:pPr marL="0" algn="l" rtl="0" fontAlgn="ctr"/>
                      <a:r>
                        <a:rPr lang="pl-PL" sz="1600" b="0" i="0" u="none" strike="noStrike" dirty="0">
                          <a:solidFill>
                            <a:schemeClr val="tx1"/>
                          </a:solidFill>
                          <a:effectLst/>
                          <a:latin typeface="Lato" panose="020F0502020204030203" pitchFamily="34" charset="-18"/>
                          <a:ea typeface="+mn-ea"/>
                          <a:cs typeface="+mn-cs"/>
                        </a:rPr>
                        <a:t>26 sierpnia</a:t>
                      </a:r>
                    </a:p>
                  </a:txBody>
                  <a:tcPr marL="360000" marR="63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rtl="0" fontAlgn="ctr"/>
                      <a:r>
                        <a:rPr lang="pl-PL" sz="1600" b="0" i="0" u="none" strike="noStrike" dirty="0">
                          <a:solidFill>
                            <a:schemeClr val="tx1"/>
                          </a:solidFill>
                          <a:effectLst/>
                          <a:latin typeface="Lato" panose="020F0502020204030203" pitchFamily="34" charset="-18"/>
                          <a:ea typeface="+mn-ea"/>
                          <a:cs typeface="+mn-cs"/>
                        </a:rPr>
                        <a:t>Publikacja raportu za 1 półrocze 2026</a:t>
                      </a:r>
                    </a:p>
                  </a:txBody>
                  <a:tcPr marL="360000" marR="6350" marT="25400" marB="254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6926935"/>
                  </a:ext>
                </a:extLst>
              </a:tr>
            </a:tbl>
          </a:graphicData>
        </a:graphic>
      </p:graphicFrame>
    </p:spTree>
    <p:extLst>
      <p:ext uri="{BB962C8B-B14F-4D97-AF65-F5344CB8AC3E}">
        <p14:creationId xmlns:p14="http://schemas.microsoft.com/office/powerpoint/2010/main" val="3124167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8B039-1801-0A10-8959-B23876712B17}"/>
            </a:ext>
          </a:extLst>
        </p:cNvPr>
        <p:cNvGrpSpPr/>
        <p:nvPr/>
      </p:nvGrpSpPr>
      <p:grpSpPr>
        <a:xfrm>
          <a:off x="0" y="0"/>
          <a:ext cx="0" cy="0"/>
          <a:chOff x="0" y="0"/>
          <a:chExt cx="0" cy="0"/>
        </a:xfrm>
      </p:grpSpPr>
      <p:sp>
        <p:nvSpPr>
          <p:cNvPr id="32" name="Prostokąt 31">
            <a:extLst>
              <a:ext uri="{FF2B5EF4-FFF2-40B4-BE49-F238E27FC236}">
                <a16:creationId xmlns:a16="http://schemas.microsoft.com/office/drawing/2014/main" id="{FF323434-A50D-3CD1-6B2B-C6F0911D42C4}"/>
              </a:ext>
            </a:extLst>
          </p:cNvPr>
          <p:cNvSpPr/>
          <p:nvPr/>
        </p:nvSpPr>
        <p:spPr>
          <a:xfrm>
            <a:off x="533993" y="2502355"/>
            <a:ext cx="11520000" cy="5220000"/>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ln>
                <a:solidFill>
                  <a:schemeClr val="bg1"/>
                </a:solidFill>
              </a:ln>
            </a:endParaRPr>
          </a:p>
        </p:txBody>
      </p:sp>
      <p:graphicFrame>
        <p:nvGraphicFramePr>
          <p:cNvPr id="34" name="Symbol zastępczy zawartości 22">
            <a:extLst>
              <a:ext uri="{FF2B5EF4-FFF2-40B4-BE49-F238E27FC236}">
                <a16:creationId xmlns:a16="http://schemas.microsoft.com/office/drawing/2014/main" id="{32FE2AEB-535F-4A6C-F5DE-0ED2342C4C19}"/>
              </a:ext>
            </a:extLst>
          </p:cNvPr>
          <p:cNvGraphicFramePr>
            <a:graphicFrameLocks/>
          </p:cNvGraphicFramePr>
          <p:nvPr>
            <p:extLst>
              <p:ext uri="{D42A27DB-BD31-4B8C-83A1-F6EECF244321}">
                <p14:modId xmlns:p14="http://schemas.microsoft.com/office/powerpoint/2010/main" val="2458546023"/>
              </p:ext>
            </p:extLst>
          </p:nvPr>
        </p:nvGraphicFramePr>
        <p:xfrm>
          <a:off x="533994" y="2169440"/>
          <a:ext cx="11519999" cy="5880829"/>
        </p:xfrm>
        <a:graphic>
          <a:graphicData uri="http://schemas.openxmlformats.org/drawingml/2006/chart">
            <c:chart xmlns:c="http://schemas.openxmlformats.org/drawingml/2006/chart" xmlns:r="http://schemas.openxmlformats.org/officeDocument/2006/relationships" r:id="rId3"/>
          </a:graphicData>
        </a:graphic>
      </p:graphicFrame>
      <p:sp>
        <p:nvSpPr>
          <p:cNvPr id="29" name="Prostokąt 28">
            <a:extLst>
              <a:ext uri="{FF2B5EF4-FFF2-40B4-BE49-F238E27FC236}">
                <a16:creationId xmlns:a16="http://schemas.microsoft.com/office/drawing/2014/main" id="{0E67D016-FED0-ED8E-11CC-8BFD63E9D3F3}"/>
              </a:ext>
            </a:extLst>
          </p:cNvPr>
          <p:cNvSpPr/>
          <p:nvPr/>
        </p:nvSpPr>
        <p:spPr>
          <a:xfrm>
            <a:off x="533993" y="7986301"/>
            <a:ext cx="11520000" cy="5220000"/>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ln>
                <a:solidFill>
                  <a:schemeClr val="bg1"/>
                </a:solidFill>
              </a:ln>
            </a:endParaRPr>
          </a:p>
        </p:txBody>
      </p:sp>
      <p:pic>
        <p:nvPicPr>
          <p:cNvPr id="6" name="Obraz 5" descr="Drapacze chmur pokazywane z widoku w górę">
            <a:extLst>
              <a:ext uri="{FF2B5EF4-FFF2-40B4-BE49-F238E27FC236}">
                <a16:creationId xmlns:a16="http://schemas.microsoft.com/office/drawing/2014/main" id="{2C0CA509-ED52-D025-34ED-0A04F13214F4}"/>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7" name="Prostokąt 6">
            <a:extLst>
              <a:ext uri="{FF2B5EF4-FFF2-40B4-BE49-F238E27FC236}">
                <a16:creationId xmlns:a16="http://schemas.microsoft.com/office/drawing/2014/main" id="{F05012D2-5AF5-94C7-40D9-536805BF3D25}"/>
              </a:ext>
            </a:extLst>
          </p:cNvPr>
          <p:cNvSpPr/>
          <p:nvPr/>
        </p:nvSpPr>
        <p:spPr>
          <a:xfrm>
            <a:off x="0" y="-1"/>
            <a:ext cx="24384000" cy="2083981"/>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solidFill>
                <a:schemeClr val="accent6"/>
              </a:solidFill>
            </a:endParaRPr>
          </a:p>
        </p:txBody>
      </p:sp>
      <p:sp>
        <p:nvSpPr>
          <p:cNvPr id="8" name="pole tekstowe 7">
            <a:extLst>
              <a:ext uri="{FF2B5EF4-FFF2-40B4-BE49-F238E27FC236}">
                <a16:creationId xmlns:a16="http://schemas.microsoft.com/office/drawing/2014/main" id="{85EAF7F4-6193-9056-4D32-F2CA1B8A9598}"/>
              </a:ext>
            </a:extLst>
          </p:cNvPr>
          <p:cNvSpPr txBox="1"/>
          <p:nvPr/>
        </p:nvSpPr>
        <p:spPr>
          <a:xfrm>
            <a:off x="533993" y="914994"/>
            <a:ext cx="17139684" cy="707886"/>
          </a:xfrm>
          <a:prstGeom prst="rect">
            <a:avLst/>
          </a:prstGeom>
          <a:noFill/>
        </p:spPr>
        <p:txBody>
          <a:bodyPr wrap="square" rtlCol="0">
            <a:spAutoFit/>
          </a:bodyPr>
          <a:lstStyle/>
          <a:p>
            <a:r>
              <a:rPr lang="pl-PL" sz="4000" dirty="0">
                <a:solidFill>
                  <a:schemeClr val="accent5">
                    <a:lumMod val="20000"/>
                    <a:lumOff val="80000"/>
                  </a:schemeClr>
                </a:solidFill>
                <a:latin typeface="Lato" panose="020F0502020204030203" pitchFamily="34" charset="-18"/>
              </a:rPr>
              <a:t>KRUK od lat buduje wartość w długoterminowym horyzoncie</a:t>
            </a:r>
          </a:p>
        </p:txBody>
      </p:sp>
      <p:pic>
        <p:nvPicPr>
          <p:cNvPr id="9" name="Grafika 8">
            <a:extLst>
              <a:ext uri="{FF2B5EF4-FFF2-40B4-BE49-F238E27FC236}">
                <a16:creationId xmlns:a16="http://schemas.microsoft.com/office/drawing/2014/main" id="{756C4FC1-AAA6-3C14-A143-6FBECFF64B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485086" y="491795"/>
            <a:ext cx="1364921" cy="1075833"/>
          </a:xfrm>
          <a:prstGeom prst="rect">
            <a:avLst/>
          </a:prstGeom>
        </p:spPr>
      </p:pic>
      <p:sp>
        <p:nvSpPr>
          <p:cNvPr id="4" name="pole tekstowe 3">
            <a:extLst>
              <a:ext uri="{FF2B5EF4-FFF2-40B4-BE49-F238E27FC236}">
                <a16:creationId xmlns:a16="http://schemas.microsoft.com/office/drawing/2014/main" id="{D8857891-173B-B2E9-B868-101A92717154}"/>
              </a:ext>
            </a:extLst>
          </p:cNvPr>
          <p:cNvSpPr txBox="1"/>
          <p:nvPr/>
        </p:nvSpPr>
        <p:spPr>
          <a:xfrm>
            <a:off x="472186" y="13338720"/>
            <a:ext cx="15694492" cy="307777"/>
          </a:xfrm>
          <a:prstGeom prst="rect">
            <a:avLst/>
          </a:prstGeom>
          <a:solidFill>
            <a:schemeClr val="bg1"/>
          </a:solidFill>
        </p:spPr>
        <p:txBody>
          <a:bodyPr wrap="square" rtlCol="0">
            <a:spAutoFit/>
          </a:bodyPr>
          <a:lstStyle/>
          <a:p>
            <a:pPr defTabSz="1828800">
              <a:defRPr/>
            </a:pPr>
            <a:r>
              <a:rPr lang="pl-PL" sz="1400">
                <a:solidFill>
                  <a:srgbClr val="3F3F3F"/>
                </a:solidFill>
                <a:latin typeface="Calibri"/>
              </a:rPr>
              <a:t>* Zwrot z kapitałów własnych LTM . </a:t>
            </a:r>
            <a:r>
              <a:rPr lang="pl-PL" sz="1400">
                <a:solidFill>
                  <a:srgbClr val="3F3F3F"/>
                </a:solidFill>
              </a:rPr>
              <a:t>**Zatrudnienie </a:t>
            </a:r>
            <a:r>
              <a:rPr lang="pl-PL" sz="1400">
                <a:solidFill>
                  <a:srgbClr val="3F3F3F"/>
                </a:solidFill>
                <a:latin typeface="Calibri"/>
              </a:rPr>
              <a:t>FTE  - liczba mająca odzwierciedlenie w koszcie wynagrodzeń, w przeliczeniu na tzw. etaty (nie osoby)</a:t>
            </a:r>
          </a:p>
        </p:txBody>
      </p:sp>
      <p:grpSp>
        <p:nvGrpSpPr>
          <p:cNvPr id="19" name="Grupa 18">
            <a:extLst>
              <a:ext uri="{FF2B5EF4-FFF2-40B4-BE49-F238E27FC236}">
                <a16:creationId xmlns:a16="http://schemas.microsoft.com/office/drawing/2014/main" id="{97D80AE0-714B-11E2-C4A2-F428DA47BD57}"/>
              </a:ext>
            </a:extLst>
          </p:cNvPr>
          <p:cNvGrpSpPr/>
          <p:nvPr/>
        </p:nvGrpSpPr>
        <p:grpSpPr>
          <a:xfrm>
            <a:off x="798367" y="2590944"/>
            <a:ext cx="8441305" cy="738664"/>
            <a:chOff x="798367" y="2590944"/>
            <a:chExt cx="8441305" cy="738664"/>
          </a:xfrm>
        </p:grpSpPr>
        <p:sp>
          <p:nvSpPr>
            <p:cNvPr id="30" name="Prostokąt zaokrąglony 47">
              <a:extLst>
                <a:ext uri="{FF2B5EF4-FFF2-40B4-BE49-F238E27FC236}">
                  <a16:creationId xmlns:a16="http://schemas.microsoft.com/office/drawing/2014/main" id="{3851276A-F28D-B805-884A-18A723699AC4}"/>
                </a:ext>
              </a:extLst>
            </p:cNvPr>
            <p:cNvSpPr/>
            <p:nvPr/>
          </p:nvSpPr>
          <p:spPr>
            <a:xfrm>
              <a:off x="798367" y="2609041"/>
              <a:ext cx="8441305" cy="720567"/>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pole tekstowe 30">
              <a:extLst>
                <a:ext uri="{FF2B5EF4-FFF2-40B4-BE49-F238E27FC236}">
                  <a16:creationId xmlns:a16="http://schemas.microsoft.com/office/drawing/2014/main" id="{5134559B-641E-0E2E-7751-680BF6A540B6}"/>
                </a:ext>
              </a:extLst>
            </p:cNvPr>
            <p:cNvSpPr txBox="1"/>
            <p:nvPr/>
          </p:nvSpPr>
          <p:spPr>
            <a:xfrm>
              <a:off x="979609" y="2590944"/>
              <a:ext cx="8260063" cy="738664"/>
            </a:xfrm>
            <a:prstGeom prst="rect">
              <a:avLst/>
            </a:prstGeom>
          </p:spPr>
          <p:txBody>
            <a:bodyPr wrap="square" lIns="0" tIns="0" rIns="0" bIns="0">
              <a:spAutoFit/>
            </a:bodyPr>
            <a:lstStyle>
              <a:defPPr>
                <a:defRPr lang="pl-PL"/>
              </a:defPPr>
              <a:lvl1pPr algn="ctr" defTabSz="914400">
                <a:buClr>
                  <a:srgbClr val="18B022"/>
                </a:buClr>
                <a:buSzPct val="100000"/>
                <a:defRPr sz="3200" b="0" i="0" kern="0" baseline="0">
                  <a:solidFill>
                    <a:schemeClr val="tx1">
                      <a:lumMod val="75000"/>
                    </a:schemeClr>
                  </a:solidFill>
                  <a:latin typeface="Lato Medium"/>
                  <a:cs typeface="Lato Medium"/>
                </a:defRPr>
              </a:lvl1pPr>
              <a:lvl2pPr marL="1485900" indent="-571500">
                <a:buClr>
                  <a:srgbClr val="18B022"/>
                </a:buClr>
                <a:buFont typeface="Wingdings" pitchFamily="2" charset="2"/>
                <a:buChar char="§"/>
                <a:defRPr sz="4000">
                  <a:solidFill>
                    <a:schemeClr val="tx1">
                      <a:lumMod val="75000"/>
                      <a:lumOff val="25000"/>
                    </a:schemeClr>
                  </a:solidFill>
                </a:defRPr>
              </a:lvl2pPr>
              <a:lvl3pPr marL="1109107">
                <a:buClr>
                  <a:srgbClr val="18B022"/>
                </a:buClr>
                <a:defRPr sz="3600">
                  <a:solidFill>
                    <a:schemeClr val="tx1">
                      <a:lumMod val="75000"/>
                      <a:lumOff val="25000"/>
                    </a:schemeClr>
                  </a:solidFill>
                </a:defRPr>
              </a:lvl3pPr>
              <a:lvl4pPr marL="1663660">
                <a:buClr>
                  <a:srgbClr val="18B022"/>
                </a:buClr>
                <a:defRPr sz="3200">
                  <a:solidFill>
                    <a:schemeClr val="tx1">
                      <a:lumMod val="75000"/>
                      <a:lumOff val="25000"/>
                    </a:schemeClr>
                  </a:solidFill>
                </a:defRPr>
              </a:lvl4pPr>
              <a:lvl5pPr marL="2218214">
                <a:buClr>
                  <a:srgbClr val="18B022"/>
                </a:buClr>
                <a:defRPr sz="2800">
                  <a:solidFill>
                    <a:schemeClr val="tx1">
                      <a:lumMod val="75000"/>
                      <a:lumOff val="25000"/>
                    </a:schemeClr>
                  </a:solidFill>
                </a:defRPr>
              </a:lvl5pPr>
              <a:lvl6pPr marL="2772767">
                <a:defRPr sz="3600"/>
              </a:lvl6pPr>
              <a:lvl7pPr marL="3327321">
                <a:defRPr sz="3600"/>
              </a:lvl7pPr>
              <a:lvl8pPr marL="3881874">
                <a:defRPr sz="3600"/>
              </a:lvl8pPr>
              <a:lvl9pPr marL="4436428">
                <a:defRPr sz="3600"/>
              </a:lvl9pPr>
            </a:lstStyle>
            <a:p>
              <a:pPr algn="l" rtl="0">
                <a:defRPr sz="2400" b="1" i="0" u="none" strike="noStrike" kern="1200" baseline="0">
                  <a:solidFill>
                    <a:srgbClr val="000000"/>
                  </a:solidFill>
                  <a:latin typeface="+mn-lt"/>
                  <a:ea typeface="+mn-ea"/>
                  <a:cs typeface="+mn-cs"/>
                </a:defRPr>
              </a:pPr>
              <a:r>
                <a:rPr lang="pl-PL" sz="2400" b="1" i="0" u="none" baseline="0" dirty="0">
                  <a:solidFill>
                    <a:schemeClr val="accent6">
                      <a:lumMod val="75000"/>
                    </a:schemeClr>
                  </a:solidFill>
                  <a:latin typeface="Lato" panose="020F0502020204030203" pitchFamily="34" charset="-18"/>
                </a:rPr>
                <a:t>Nakłady na </a:t>
              </a:r>
              <a:r>
                <a:rPr lang="pl-PL" sz="2400" b="1" kern="1200" dirty="0">
                  <a:solidFill>
                    <a:schemeClr val="accent6">
                      <a:lumMod val="75000"/>
                    </a:schemeClr>
                  </a:solidFill>
                  <a:latin typeface="Lato" panose="020F0502020204030203" pitchFamily="34" charset="-18"/>
                  <a:cs typeface="+mn-cs"/>
                </a:rPr>
                <a:t>portfele wierzytelności (mln zł) oraz dług netto/EBITDA gotówka </a:t>
              </a:r>
              <a:endParaRPr lang="en-GB" sz="2400" b="1" kern="1200" dirty="0">
                <a:solidFill>
                  <a:schemeClr val="accent6">
                    <a:lumMod val="75000"/>
                  </a:schemeClr>
                </a:solidFill>
                <a:latin typeface="Lato" panose="020F0502020204030203" pitchFamily="34" charset="-18"/>
                <a:cs typeface="+mn-cs"/>
              </a:endParaRPr>
            </a:p>
          </p:txBody>
        </p:sp>
      </p:grpSp>
      <p:graphicFrame>
        <p:nvGraphicFramePr>
          <p:cNvPr id="35" name="Symbol zastępczy zawartości 22">
            <a:extLst>
              <a:ext uri="{FF2B5EF4-FFF2-40B4-BE49-F238E27FC236}">
                <a16:creationId xmlns:a16="http://schemas.microsoft.com/office/drawing/2014/main" id="{FFD8B600-D790-BE14-46D8-0EF0D7F7F396}"/>
              </a:ext>
            </a:extLst>
          </p:cNvPr>
          <p:cNvGraphicFramePr>
            <a:graphicFrameLocks/>
          </p:cNvGraphicFramePr>
          <p:nvPr>
            <p:extLst>
              <p:ext uri="{D42A27DB-BD31-4B8C-83A1-F6EECF244321}">
                <p14:modId xmlns:p14="http://schemas.microsoft.com/office/powerpoint/2010/main" val="4077678239"/>
              </p:ext>
            </p:extLst>
          </p:nvPr>
        </p:nvGraphicFramePr>
        <p:xfrm>
          <a:off x="1086105" y="8000003"/>
          <a:ext cx="10346104" cy="5497432"/>
        </p:xfrm>
        <a:graphic>
          <a:graphicData uri="http://schemas.openxmlformats.org/drawingml/2006/chart">
            <c:chart xmlns:c="http://schemas.openxmlformats.org/drawingml/2006/chart" xmlns:r="http://schemas.openxmlformats.org/officeDocument/2006/relationships" r:id="rId7"/>
          </a:graphicData>
        </a:graphic>
      </p:graphicFrame>
      <p:grpSp>
        <p:nvGrpSpPr>
          <p:cNvPr id="17" name="Grupa 16">
            <a:extLst>
              <a:ext uri="{FF2B5EF4-FFF2-40B4-BE49-F238E27FC236}">
                <a16:creationId xmlns:a16="http://schemas.microsoft.com/office/drawing/2014/main" id="{E0741C43-C7B1-2BCE-81C3-185DE0E068DF}"/>
              </a:ext>
            </a:extLst>
          </p:cNvPr>
          <p:cNvGrpSpPr/>
          <p:nvPr/>
        </p:nvGrpSpPr>
        <p:grpSpPr>
          <a:xfrm>
            <a:off x="798367" y="8178028"/>
            <a:ext cx="5508000" cy="504897"/>
            <a:chOff x="798367" y="8177475"/>
            <a:chExt cx="5508000" cy="504897"/>
          </a:xfrm>
        </p:grpSpPr>
        <p:sp>
          <p:nvSpPr>
            <p:cNvPr id="36" name="Prostokąt zaokrąglony 47">
              <a:extLst>
                <a:ext uri="{FF2B5EF4-FFF2-40B4-BE49-F238E27FC236}">
                  <a16:creationId xmlns:a16="http://schemas.microsoft.com/office/drawing/2014/main" id="{898C7888-B52F-B7FC-1EF6-471B9AADC902}"/>
                </a:ext>
              </a:extLst>
            </p:cNvPr>
            <p:cNvSpPr/>
            <p:nvPr/>
          </p:nvSpPr>
          <p:spPr>
            <a:xfrm>
              <a:off x="798367" y="8177475"/>
              <a:ext cx="5508000" cy="504897"/>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7" name="pole tekstowe 36">
              <a:extLst>
                <a:ext uri="{FF2B5EF4-FFF2-40B4-BE49-F238E27FC236}">
                  <a16:creationId xmlns:a16="http://schemas.microsoft.com/office/drawing/2014/main" id="{C7659645-52DE-5C2F-C867-4711329108B9}"/>
                </a:ext>
              </a:extLst>
            </p:cNvPr>
            <p:cNvSpPr txBox="1"/>
            <p:nvPr/>
          </p:nvSpPr>
          <p:spPr>
            <a:xfrm>
              <a:off x="979609" y="8238238"/>
              <a:ext cx="5307736" cy="369332"/>
            </a:xfrm>
            <a:prstGeom prst="rect">
              <a:avLst/>
            </a:prstGeom>
          </p:spPr>
          <p:txBody>
            <a:bodyPr wrap="square" lIns="0" tIns="0" rIns="0" bIns="0">
              <a:spAutoFit/>
            </a:bodyPr>
            <a:lstStyle>
              <a:defPPr>
                <a:defRPr lang="pl-PL"/>
              </a:defPPr>
              <a:lvl1pPr algn="ctr" defTabSz="914400">
                <a:buClr>
                  <a:srgbClr val="18B022"/>
                </a:buClr>
                <a:buSzPct val="100000"/>
                <a:defRPr sz="3200" b="0" i="0" kern="0" baseline="0">
                  <a:solidFill>
                    <a:schemeClr val="tx1">
                      <a:lumMod val="75000"/>
                    </a:schemeClr>
                  </a:solidFill>
                  <a:latin typeface="Lato Medium"/>
                  <a:cs typeface="Lato Medium"/>
                </a:defRPr>
              </a:lvl1pPr>
              <a:lvl2pPr marL="1485900" indent="-571500">
                <a:buClr>
                  <a:srgbClr val="18B022"/>
                </a:buClr>
                <a:buFont typeface="Wingdings" pitchFamily="2" charset="2"/>
                <a:buChar char="§"/>
                <a:defRPr sz="4000">
                  <a:solidFill>
                    <a:schemeClr val="tx1">
                      <a:lumMod val="75000"/>
                      <a:lumOff val="25000"/>
                    </a:schemeClr>
                  </a:solidFill>
                </a:defRPr>
              </a:lvl2pPr>
              <a:lvl3pPr marL="1109107">
                <a:buClr>
                  <a:srgbClr val="18B022"/>
                </a:buClr>
                <a:defRPr sz="3600">
                  <a:solidFill>
                    <a:schemeClr val="tx1">
                      <a:lumMod val="75000"/>
                      <a:lumOff val="25000"/>
                    </a:schemeClr>
                  </a:solidFill>
                </a:defRPr>
              </a:lvl3pPr>
              <a:lvl4pPr marL="1663660">
                <a:buClr>
                  <a:srgbClr val="18B022"/>
                </a:buClr>
                <a:defRPr sz="3200">
                  <a:solidFill>
                    <a:schemeClr val="tx1">
                      <a:lumMod val="75000"/>
                      <a:lumOff val="25000"/>
                    </a:schemeClr>
                  </a:solidFill>
                </a:defRPr>
              </a:lvl4pPr>
              <a:lvl5pPr marL="2218214">
                <a:buClr>
                  <a:srgbClr val="18B022"/>
                </a:buClr>
                <a:defRPr sz="2800">
                  <a:solidFill>
                    <a:schemeClr val="tx1">
                      <a:lumMod val="75000"/>
                      <a:lumOff val="25000"/>
                    </a:schemeClr>
                  </a:solidFill>
                </a:defRPr>
              </a:lvl5pPr>
              <a:lvl6pPr marL="2772767">
                <a:defRPr sz="3600"/>
              </a:lvl6pPr>
              <a:lvl7pPr marL="3327321">
                <a:defRPr sz="3600"/>
              </a:lvl7pPr>
              <a:lvl8pPr marL="3881874">
                <a:defRPr sz="3600"/>
              </a:lvl8pPr>
              <a:lvl9pPr marL="4436428">
                <a:defRPr sz="3600"/>
              </a:lvl9pPr>
            </a:lstStyle>
            <a:p>
              <a:pPr algn="l" rtl="0">
                <a:defRPr sz="2400" b="1" i="0" u="none" strike="noStrike" kern="1200" baseline="0">
                  <a:solidFill>
                    <a:srgbClr val="000000"/>
                  </a:solidFill>
                  <a:latin typeface="+mn-lt"/>
                  <a:ea typeface="+mn-ea"/>
                  <a:cs typeface="+mn-cs"/>
                </a:defRPr>
              </a:pPr>
              <a:r>
                <a:rPr lang="pl-PL" sz="2400" b="1" i="0" u="none" baseline="0" dirty="0">
                  <a:solidFill>
                    <a:schemeClr val="accent6">
                      <a:lumMod val="75000"/>
                    </a:schemeClr>
                  </a:solidFill>
                  <a:latin typeface="Lato" panose="020F0502020204030203" pitchFamily="34" charset="-18"/>
                </a:rPr>
                <a:t>Spłaty z portfeli wierzytelności (mln zł)</a:t>
              </a:r>
              <a:endParaRPr lang="en-GB" sz="2400" b="1" i="0" u="none" baseline="0" dirty="0">
                <a:solidFill>
                  <a:schemeClr val="accent6">
                    <a:lumMod val="75000"/>
                  </a:schemeClr>
                </a:solidFill>
                <a:latin typeface="Lato" panose="020F0502020204030203" pitchFamily="34" charset="-18"/>
              </a:endParaRPr>
            </a:p>
          </p:txBody>
        </p:sp>
      </p:grpSp>
      <p:sp>
        <p:nvSpPr>
          <p:cNvPr id="38" name="Prostokąt 37">
            <a:extLst>
              <a:ext uri="{FF2B5EF4-FFF2-40B4-BE49-F238E27FC236}">
                <a16:creationId xmlns:a16="http://schemas.microsoft.com/office/drawing/2014/main" id="{5715548D-F536-46EF-8D77-A002A2E29ECD}"/>
              </a:ext>
            </a:extLst>
          </p:cNvPr>
          <p:cNvSpPr/>
          <p:nvPr/>
        </p:nvSpPr>
        <p:spPr>
          <a:xfrm>
            <a:off x="12394897" y="7973045"/>
            <a:ext cx="11520000" cy="5220000"/>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ln>
                <a:solidFill>
                  <a:schemeClr val="bg1"/>
                </a:solidFill>
              </a:ln>
            </a:endParaRPr>
          </a:p>
        </p:txBody>
      </p:sp>
      <p:graphicFrame>
        <p:nvGraphicFramePr>
          <p:cNvPr id="33" name="Symbol zastępczy zawartości 22">
            <a:extLst>
              <a:ext uri="{FF2B5EF4-FFF2-40B4-BE49-F238E27FC236}">
                <a16:creationId xmlns:a16="http://schemas.microsoft.com/office/drawing/2014/main" id="{5A41768E-FE55-196E-EF69-34C5E569DF79}"/>
              </a:ext>
            </a:extLst>
          </p:cNvPr>
          <p:cNvGraphicFramePr>
            <a:graphicFrameLocks/>
          </p:cNvGraphicFramePr>
          <p:nvPr>
            <p:extLst>
              <p:ext uri="{D42A27DB-BD31-4B8C-83A1-F6EECF244321}">
                <p14:modId xmlns:p14="http://schemas.microsoft.com/office/powerpoint/2010/main" val="3953281331"/>
              </p:ext>
            </p:extLst>
          </p:nvPr>
        </p:nvGraphicFramePr>
        <p:xfrm>
          <a:off x="12691629" y="7846385"/>
          <a:ext cx="10346103" cy="5202384"/>
        </p:xfrm>
        <a:graphic>
          <a:graphicData uri="http://schemas.openxmlformats.org/drawingml/2006/chart">
            <c:chart xmlns:c="http://schemas.openxmlformats.org/drawingml/2006/chart" xmlns:r="http://schemas.openxmlformats.org/officeDocument/2006/relationships" r:id="rId8"/>
          </a:graphicData>
        </a:graphic>
      </p:graphicFrame>
      <p:grpSp>
        <p:nvGrpSpPr>
          <p:cNvPr id="18" name="Grupa 17">
            <a:extLst>
              <a:ext uri="{FF2B5EF4-FFF2-40B4-BE49-F238E27FC236}">
                <a16:creationId xmlns:a16="http://schemas.microsoft.com/office/drawing/2014/main" id="{91D3D20B-692A-4B2C-3073-6A0B042CEAED}"/>
              </a:ext>
            </a:extLst>
          </p:cNvPr>
          <p:cNvGrpSpPr/>
          <p:nvPr/>
        </p:nvGrpSpPr>
        <p:grpSpPr>
          <a:xfrm>
            <a:off x="12672955" y="8252002"/>
            <a:ext cx="8305468" cy="504897"/>
            <a:chOff x="12597333" y="2753544"/>
            <a:chExt cx="8305468" cy="504897"/>
          </a:xfrm>
        </p:grpSpPr>
        <p:sp>
          <p:nvSpPr>
            <p:cNvPr id="10" name="Prostokąt zaokrąglony 47">
              <a:extLst>
                <a:ext uri="{FF2B5EF4-FFF2-40B4-BE49-F238E27FC236}">
                  <a16:creationId xmlns:a16="http://schemas.microsoft.com/office/drawing/2014/main" id="{3A708E98-9B61-DD4B-BE15-26D80685A36B}"/>
                </a:ext>
              </a:extLst>
            </p:cNvPr>
            <p:cNvSpPr/>
            <p:nvPr/>
          </p:nvSpPr>
          <p:spPr>
            <a:xfrm>
              <a:off x="12597333" y="2753544"/>
              <a:ext cx="6137049" cy="504897"/>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F534788F-6C8C-7A17-E582-1793A45F1268}"/>
                </a:ext>
              </a:extLst>
            </p:cNvPr>
            <p:cNvSpPr txBox="1"/>
            <p:nvPr/>
          </p:nvSpPr>
          <p:spPr>
            <a:xfrm>
              <a:off x="12778574" y="2814308"/>
              <a:ext cx="8124227" cy="369332"/>
            </a:xfrm>
            <a:prstGeom prst="rect">
              <a:avLst/>
            </a:prstGeom>
          </p:spPr>
          <p:txBody>
            <a:bodyPr wrap="square" lIns="0" tIns="0" rIns="0" bIns="0">
              <a:spAutoFit/>
            </a:bodyPr>
            <a:lstStyle>
              <a:defPPr>
                <a:defRPr lang="pl-PL"/>
              </a:defPPr>
              <a:lvl1pPr algn="ctr" defTabSz="914400">
                <a:buClr>
                  <a:srgbClr val="18B022"/>
                </a:buClr>
                <a:buSzPct val="100000"/>
                <a:defRPr sz="3200" b="0" i="0" kern="0" baseline="0">
                  <a:solidFill>
                    <a:schemeClr val="tx1">
                      <a:lumMod val="75000"/>
                    </a:schemeClr>
                  </a:solidFill>
                  <a:latin typeface="Lato Medium"/>
                  <a:cs typeface="Lato Medium"/>
                </a:defRPr>
              </a:lvl1pPr>
              <a:lvl2pPr marL="1485900" indent="-571500">
                <a:buClr>
                  <a:srgbClr val="18B022"/>
                </a:buClr>
                <a:buFont typeface="Wingdings" pitchFamily="2" charset="2"/>
                <a:buChar char="§"/>
                <a:defRPr sz="4000">
                  <a:solidFill>
                    <a:schemeClr val="tx1">
                      <a:lumMod val="75000"/>
                      <a:lumOff val="25000"/>
                    </a:schemeClr>
                  </a:solidFill>
                </a:defRPr>
              </a:lvl2pPr>
              <a:lvl3pPr marL="1109107">
                <a:buClr>
                  <a:srgbClr val="18B022"/>
                </a:buClr>
                <a:defRPr sz="3600">
                  <a:solidFill>
                    <a:schemeClr val="tx1">
                      <a:lumMod val="75000"/>
                      <a:lumOff val="25000"/>
                    </a:schemeClr>
                  </a:solidFill>
                </a:defRPr>
              </a:lvl3pPr>
              <a:lvl4pPr marL="1663660">
                <a:buClr>
                  <a:srgbClr val="18B022"/>
                </a:buClr>
                <a:defRPr sz="3200">
                  <a:solidFill>
                    <a:schemeClr val="tx1">
                      <a:lumMod val="75000"/>
                      <a:lumOff val="25000"/>
                    </a:schemeClr>
                  </a:solidFill>
                </a:defRPr>
              </a:lvl4pPr>
              <a:lvl5pPr marL="2218214">
                <a:buClr>
                  <a:srgbClr val="18B022"/>
                </a:buClr>
                <a:defRPr sz="2800">
                  <a:solidFill>
                    <a:schemeClr val="tx1">
                      <a:lumMod val="75000"/>
                      <a:lumOff val="25000"/>
                    </a:schemeClr>
                  </a:solidFill>
                </a:defRPr>
              </a:lvl5pPr>
              <a:lvl6pPr marL="2772767">
                <a:defRPr sz="3600"/>
              </a:lvl6pPr>
              <a:lvl7pPr marL="3327321">
                <a:defRPr sz="3600"/>
              </a:lvl7pPr>
              <a:lvl8pPr marL="3881874">
                <a:defRPr sz="3600"/>
              </a:lvl8pPr>
              <a:lvl9pPr marL="4436428">
                <a:defRPr sz="3600"/>
              </a:lvl9pPr>
            </a:lstStyle>
            <a:p>
              <a:pPr algn="l" rtl="0">
                <a:defRPr sz="2400" b="1" i="0" u="none" strike="noStrike" kern="1200" baseline="0">
                  <a:solidFill>
                    <a:srgbClr val="000000"/>
                  </a:solidFill>
                  <a:latin typeface="+mn-lt"/>
                  <a:ea typeface="+mn-ea"/>
                  <a:cs typeface="+mn-cs"/>
                </a:defRPr>
              </a:pPr>
              <a:r>
                <a:rPr lang="pl-PL" sz="2400" b="1" i="0" u="none" baseline="0" dirty="0">
                  <a:solidFill>
                    <a:schemeClr val="accent6">
                      <a:lumMod val="75000"/>
                    </a:schemeClr>
                  </a:solidFill>
                  <a:latin typeface="Lato" panose="020F0502020204030203" pitchFamily="34" charset="-18"/>
                </a:rPr>
                <a:t>Zysk netto (mln zł) oraz </a:t>
              </a:r>
              <a:r>
                <a:rPr lang="pl-PL" sz="2400" b="1" i="0" u="none" baseline="0" dirty="0" err="1">
                  <a:solidFill>
                    <a:schemeClr val="accent6">
                      <a:lumMod val="75000"/>
                    </a:schemeClr>
                  </a:solidFill>
                  <a:latin typeface="Lato" panose="020F0502020204030203" pitchFamily="34" charset="-18"/>
                </a:rPr>
                <a:t>RoE</a:t>
              </a:r>
              <a:r>
                <a:rPr lang="pl-PL" sz="2400" b="1" i="0" u="none" baseline="0" dirty="0">
                  <a:solidFill>
                    <a:schemeClr val="accent6">
                      <a:lumMod val="75000"/>
                    </a:schemeClr>
                  </a:solidFill>
                  <a:latin typeface="Lato" panose="020F0502020204030203" pitchFamily="34" charset="-18"/>
                </a:rPr>
                <a:t> (%)*</a:t>
              </a:r>
            </a:p>
          </p:txBody>
        </p:sp>
      </p:grpSp>
      <p:sp>
        <p:nvSpPr>
          <p:cNvPr id="5" name="Symbol zastępczy numeru slajdu 2">
            <a:extLst>
              <a:ext uri="{FF2B5EF4-FFF2-40B4-BE49-F238E27FC236}">
                <a16:creationId xmlns:a16="http://schemas.microsoft.com/office/drawing/2014/main" id="{7377C0B0-2EF1-95AF-2578-3091643501DE}"/>
              </a:ext>
            </a:extLst>
          </p:cNvPr>
          <p:cNvSpPr txBox="1">
            <a:spLocks/>
          </p:cNvSpPr>
          <p:nvPr/>
        </p:nvSpPr>
        <p:spPr>
          <a:xfrm>
            <a:off x="23397988" y="13214602"/>
            <a:ext cx="904038" cy="384721"/>
          </a:xfrm>
          <a:prstGeom prst="rect">
            <a:avLst/>
          </a:prstGeom>
        </p:spPr>
        <p:txBody>
          <a:bodyPr/>
          <a:lstStyle>
            <a:defPPr>
              <a:defRPr lang="pl-PL"/>
            </a:defPPr>
            <a:lvl1pPr marL="0" algn="l" defTabSz="1104778" rtl="0" eaLnBrk="1" latinLnBrk="0" hangingPunct="1">
              <a:defRPr sz="2175" kern="1200">
                <a:solidFill>
                  <a:schemeClr val="tx1"/>
                </a:solidFill>
                <a:latin typeface="+mn-lt"/>
                <a:ea typeface="+mn-ea"/>
                <a:cs typeface="+mn-cs"/>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algn="r">
              <a:defRPr/>
            </a:pPr>
            <a:fld id="{05D33902-A113-4A7A-BEEF-EE9D90F362D7}" type="slidenum">
              <a:rPr lang="pl-PL" sz="2500" smtClean="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rPr>
              <a:pPr algn="r">
                <a:defRPr/>
              </a:pPr>
              <a:t>4</a:t>
            </a:fld>
            <a:endParaRPr lang="pl-PL" sz="2500" dirty="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2" name="Prostokąt 11">
            <a:extLst>
              <a:ext uri="{FF2B5EF4-FFF2-40B4-BE49-F238E27FC236}">
                <a16:creationId xmlns:a16="http://schemas.microsoft.com/office/drawing/2014/main" id="{CF99B8CC-960D-9337-115B-F731DA4AB217}"/>
              </a:ext>
            </a:extLst>
          </p:cNvPr>
          <p:cNvSpPr/>
          <p:nvPr/>
        </p:nvSpPr>
        <p:spPr>
          <a:xfrm>
            <a:off x="12394897" y="2500478"/>
            <a:ext cx="11520000" cy="5220000"/>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ln>
                <a:solidFill>
                  <a:schemeClr val="bg1"/>
                </a:solidFill>
              </a:ln>
            </a:endParaRPr>
          </a:p>
        </p:txBody>
      </p:sp>
      <p:graphicFrame>
        <p:nvGraphicFramePr>
          <p:cNvPr id="13" name="Symbol zastępczy zawartości 22">
            <a:extLst>
              <a:ext uri="{FF2B5EF4-FFF2-40B4-BE49-F238E27FC236}">
                <a16:creationId xmlns:a16="http://schemas.microsoft.com/office/drawing/2014/main" id="{42CB764A-E6C7-8562-87C6-74CEFF4F046E}"/>
              </a:ext>
            </a:extLst>
          </p:cNvPr>
          <p:cNvGraphicFramePr>
            <a:graphicFrameLocks/>
          </p:cNvGraphicFramePr>
          <p:nvPr>
            <p:extLst>
              <p:ext uri="{D42A27DB-BD31-4B8C-83A1-F6EECF244321}">
                <p14:modId xmlns:p14="http://schemas.microsoft.com/office/powerpoint/2010/main" val="4262307048"/>
              </p:ext>
            </p:extLst>
          </p:nvPr>
        </p:nvGraphicFramePr>
        <p:xfrm>
          <a:off x="12706388" y="2107348"/>
          <a:ext cx="10346104" cy="5497432"/>
        </p:xfrm>
        <a:graphic>
          <a:graphicData uri="http://schemas.openxmlformats.org/drawingml/2006/chart">
            <c:chart xmlns:c="http://schemas.openxmlformats.org/drawingml/2006/chart" xmlns:r="http://schemas.openxmlformats.org/officeDocument/2006/relationships" r:id="rId9"/>
          </a:graphicData>
        </a:graphic>
      </p:graphicFrame>
      <p:grpSp>
        <p:nvGrpSpPr>
          <p:cNvPr id="14" name="Grupa 13">
            <a:extLst>
              <a:ext uri="{FF2B5EF4-FFF2-40B4-BE49-F238E27FC236}">
                <a16:creationId xmlns:a16="http://schemas.microsoft.com/office/drawing/2014/main" id="{BCE13A1F-9104-68FA-E020-46F435089D79}"/>
              </a:ext>
            </a:extLst>
          </p:cNvPr>
          <p:cNvGrpSpPr/>
          <p:nvPr/>
        </p:nvGrpSpPr>
        <p:grpSpPr>
          <a:xfrm>
            <a:off x="12686175" y="2674301"/>
            <a:ext cx="8305468" cy="504897"/>
            <a:chOff x="12597333" y="8178581"/>
            <a:chExt cx="8305468" cy="504897"/>
          </a:xfrm>
        </p:grpSpPr>
        <p:sp>
          <p:nvSpPr>
            <p:cNvPr id="15" name="Prostokąt zaokrąglony 47">
              <a:extLst>
                <a:ext uri="{FF2B5EF4-FFF2-40B4-BE49-F238E27FC236}">
                  <a16:creationId xmlns:a16="http://schemas.microsoft.com/office/drawing/2014/main" id="{3BB5E2DC-141E-870A-E531-0BC29675B87A}"/>
                </a:ext>
              </a:extLst>
            </p:cNvPr>
            <p:cNvSpPr/>
            <p:nvPr/>
          </p:nvSpPr>
          <p:spPr>
            <a:xfrm>
              <a:off x="12597333" y="8178581"/>
              <a:ext cx="6137049" cy="504897"/>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6" name="pole tekstowe 15">
              <a:extLst>
                <a:ext uri="{FF2B5EF4-FFF2-40B4-BE49-F238E27FC236}">
                  <a16:creationId xmlns:a16="http://schemas.microsoft.com/office/drawing/2014/main" id="{1A7F926B-E0A2-64C3-3CC6-326D7250E87E}"/>
                </a:ext>
              </a:extLst>
            </p:cNvPr>
            <p:cNvSpPr txBox="1"/>
            <p:nvPr/>
          </p:nvSpPr>
          <p:spPr>
            <a:xfrm>
              <a:off x="12778574" y="8246363"/>
              <a:ext cx="8124227" cy="369332"/>
            </a:xfrm>
            <a:prstGeom prst="rect">
              <a:avLst/>
            </a:prstGeom>
          </p:spPr>
          <p:txBody>
            <a:bodyPr wrap="square" lIns="0" tIns="0" rIns="0" bIns="0">
              <a:spAutoFit/>
            </a:bodyPr>
            <a:lstStyle>
              <a:defPPr>
                <a:defRPr lang="pl-PL"/>
              </a:defPPr>
              <a:lvl1pPr algn="ctr" defTabSz="914400">
                <a:buClr>
                  <a:srgbClr val="18B022"/>
                </a:buClr>
                <a:buSzPct val="100000"/>
                <a:defRPr sz="3200" b="0" i="0" kern="0" baseline="0">
                  <a:solidFill>
                    <a:schemeClr val="tx1">
                      <a:lumMod val="75000"/>
                    </a:schemeClr>
                  </a:solidFill>
                  <a:latin typeface="Lato Medium"/>
                  <a:cs typeface="Lato Medium"/>
                </a:defRPr>
              </a:lvl1pPr>
              <a:lvl2pPr marL="1485900" indent="-571500">
                <a:buClr>
                  <a:srgbClr val="18B022"/>
                </a:buClr>
                <a:buFont typeface="Wingdings" pitchFamily="2" charset="2"/>
                <a:buChar char="§"/>
                <a:defRPr sz="4000">
                  <a:solidFill>
                    <a:schemeClr val="tx1">
                      <a:lumMod val="75000"/>
                      <a:lumOff val="25000"/>
                    </a:schemeClr>
                  </a:solidFill>
                </a:defRPr>
              </a:lvl2pPr>
              <a:lvl3pPr marL="1109107">
                <a:buClr>
                  <a:srgbClr val="18B022"/>
                </a:buClr>
                <a:defRPr sz="3600">
                  <a:solidFill>
                    <a:schemeClr val="tx1">
                      <a:lumMod val="75000"/>
                      <a:lumOff val="25000"/>
                    </a:schemeClr>
                  </a:solidFill>
                </a:defRPr>
              </a:lvl3pPr>
              <a:lvl4pPr marL="1663660">
                <a:buClr>
                  <a:srgbClr val="18B022"/>
                </a:buClr>
                <a:defRPr sz="3200">
                  <a:solidFill>
                    <a:schemeClr val="tx1">
                      <a:lumMod val="75000"/>
                      <a:lumOff val="25000"/>
                    </a:schemeClr>
                  </a:solidFill>
                </a:defRPr>
              </a:lvl4pPr>
              <a:lvl5pPr marL="2218214">
                <a:buClr>
                  <a:srgbClr val="18B022"/>
                </a:buClr>
                <a:defRPr sz="2800">
                  <a:solidFill>
                    <a:schemeClr val="tx1">
                      <a:lumMod val="75000"/>
                      <a:lumOff val="25000"/>
                    </a:schemeClr>
                  </a:solidFill>
                </a:defRPr>
              </a:lvl5pPr>
              <a:lvl6pPr marL="2772767">
                <a:defRPr sz="3600"/>
              </a:lvl6pPr>
              <a:lvl7pPr marL="3327321">
                <a:defRPr sz="3600"/>
              </a:lvl7pPr>
              <a:lvl8pPr marL="3881874">
                <a:defRPr sz="3600"/>
              </a:lvl8pPr>
              <a:lvl9pPr marL="4436428">
                <a:defRPr sz="3600"/>
              </a:lvl9pPr>
            </a:lstStyle>
            <a:p>
              <a:pPr algn="l" rtl="0">
                <a:defRPr sz="2400" b="1" i="0" u="none" strike="noStrike" kern="1200" baseline="0">
                  <a:solidFill>
                    <a:srgbClr val="000000"/>
                  </a:solidFill>
                  <a:latin typeface="+mn-lt"/>
                  <a:ea typeface="+mn-ea"/>
                  <a:cs typeface="+mn-cs"/>
                </a:defRPr>
              </a:pPr>
              <a:r>
                <a:rPr lang="pl-PL" sz="2400" b="1" i="0" u="none" baseline="0" dirty="0">
                  <a:solidFill>
                    <a:schemeClr val="accent6">
                      <a:lumMod val="75000"/>
                    </a:schemeClr>
                  </a:solidFill>
                  <a:latin typeface="+mj-lt"/>
                </a:rPr>
                <a:t>EBITDA gotówkowa</a:t>
              </a:r>
            </a:p>
          </p:txBody>
        </p:sp>
      </p:grpSp>
    </p:spTree>
    <p:extLst>
      <p:ext uri="{BB962C8B-B14F-4D97-AF65-F5344CB8AC3E}">
        <p14:creationId xmlns:p14="http://schemas.microsoft.com/office/powerpoint/2010/main" val="28198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Obraz 17" descr="Drapacze chmur pokazywane z widoku w górę">
            <a:extLst>
              <a:ext uri="{FF2B5EF4-FFF2-40B4-BE49-F238E27FC236}">
                <a16:creationId xmlns:a16="http://schemas.microsoft.com/office/drawing/2014/main" id="{68E8186F-BFAB-4889-F940-98EDE21E2000}"/>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19" name="Prostokąt 18">
            <a:extLst>
              <a:ext uri="{FF2B5EF4-FFF2-40B4-BE49-F238E27FC236}">
                <a16:creationId xmlns:a16="http://schemas.microsoft.com/office/drawing/2014/main" id="{B70BF9EA-FE0D-7F48-DE22-A2C3DD3C68F2}"/>
              </a:ext>
            </a:extLst>
          </p:cNvPr>
          <p:cNvSpPr/>
          <p:nvPr/>
        </p:nvSpPr>
        <p:spPr>
          <a:xfrm>
            <a:off x="0" y="-1"/>
            <a:ext cx="24384000" cy="2083981"/>
          </a:xfrm>
          <a:prstGeom prst="rect">
            <a:avLst/>
          </a:prstGeom>
          <a:solidFill>
            <a:schemeClr val="accent6">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4000" b="0" i="0" u="none" strike="noStrike" kern="1200" cap="none" spc="0" normalizeH="0" baseline="0" noProof="0">
              <a:ln>
                <a:noFill/>
              </a:ln>
              <a:solidFill>
                <a:srgbClr val="003282"/>
              </a:solidFill>
              <a:effectLst/>
              <a:uLnTx/>
              <a:uFillTx/>
              <a:latin typeface="Lato"/>
              <a:ea typeface="+mn-ea"/>
              <a:cs typeface="+mn-cs"/>
            </a:endParaRPr>
          </a:p>
        </p:txBody>
      </p:sp>
      <p:sp>
        <p:nvSpPr>
          <p:cNvPr id="7" name="pole tekstowe 6">
            <a:extLst>
              <a:ext uri="{FF2B5EF4-FFF2-40B4-BE49-F238E27FC236}">
                <a16:creationId xmlns:a16="http://schemas.microsoft.com/office/drawing/2014/main" id="{36D4305F-2402-97E3-DE0E-0A2AEC8B0E3F}"/>
              </a:ext>
            </a:extLst>
          </p:cNvPr>
          <p:cNvSpPr txBox="1"/>
          <p:nvPr/>
        </p:nvSpPr>
        <p:spPr>
          <a:xfrm>
            <a:off x="533993" y="914994"/>
            <a:ext cx="17139684" cy="707886"/>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lang="pl-PL" sz="4000" err="1">
                <a:solidFill>
                  <a:srgbClr val="007DFA">
                    <a:lumMod val="20000"/>
                    <a:lumOff val="80000"/>
                  </a:srgbClr>
                </a:solidFill>
                <a:latin typeface="Lato"/>
              </a:rPr>
              <a:t>Disclaimer</a:t>
            </a:r>
            <a:r>
              <a:rPr lang="pl-PL" sz="4000">
                <a:solidFill>
                  <a:srgbClr val="007DFA">
                    <a:lumMod val="20000"/>
                    <a:lumOff val="80000"/>
                  </a:srgbClr>
                </a:solidFill>
                <a:latin typeface="Lato"/>
              </a:rPr>
              <a:t> prawny</a:t>
            </a:r>
            <a:endParaRPr kumimoji="0" lang="pl-PL" sz="4000" b="0" i="0" u="none" strike="noStrike" kern="1200" cap="none" spc="0" normalizeH="0" baseline="0" noProof="0">
              <a:ln>
                <a:noFill/>
              </a:ln>
              <a:solidFill>
                <a:srgbClr val="007DFA">
                  <a:lumMod val="20000"/>
                  <a:lumOff val="80000"/>
                </a:srgbClr>
              </a:solidFill>
              <a:effectLst/>
              <a:uLnTx/>
              <a:uFillTx/>
              <a:latin typeface="Lato"/>
              <a:ea typeface="+mn-ea"/>
              <a:cs typeface="+mn-cs"/>
            </a:endParaRPr>
          </a:p>
        </p:txBody>
      </p:sp>
      <p:pic>
        <p:nvPicPr>
          <p:cNvPr id="8" name="Grafika 7">
            <a:extLst>
              <a:ext uri="{FF2B5EF4-FFF2-40B4-BE49-F238E27FC236}">
                <a16:creationId xmlns:a16="http://schemas.microsoft.com/office/drawing/2014/main" id="{8D6E23B3-21D6-C717-8122-92CEA08AA2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85086" y="491795"/>
            <a:ext cx="1364921" cy="1075833"/>
          </a:xfrm>
          <a:prstGeom prst="rect">
            <a:avLst/>
          </a:prstGeom>
        </p:spPr>
      </p:pic>
      <p:sp>
        <p:nvSpPr>
          <p:cNvPr id="51" name="Symbol zastępczy tekstu 4">
            <a:extLst>
              <a:ext uri="{FF2B5EF4-FFF2-40B4-BE49-F238E27FC236}">
                <a16:creationId xmlns:a16="http://schemas.microsoft.com/office/drawing/2014/main" id="{93967520-BF98-519C-F87F-86AE9B5478C2}"/>
              </a:ext>
            </a:extLst>
          </p:cNvPr>
          <p:cNvSpPr txBox="1">
            <a:spLocks/>
          </p:cNvSpPr>
          <p:nvPr/>
        </p:nvSpPr>
        <p:spPr>
          <a:xfrm>
            <a:off x="533993" y="3381746"/>
            <a:ext cx="18786799" cy="7478970"/>
          </a:xfrm>
          <a:prstGeom prst="rect">
            <a:avLst/>
          </a:prstGeom>
          <a:ln>
            <a:noFill/>
          </a:ln>
        </p:spPr>
        <p:txBody>
          <a:bodyPr wrap="square" lIns="0" tIns="0" rIns="0" bIns="0" numCol="1" anchor="t">
            <a:spAutoFit/>
          </a:bodyPr>
          <a:lstStyle>
            <a:lvl1pPr marL="0">
              <a:defRPr sz="4500" b="0" i="0" spc="-10" baseline="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554553">
              <a:defRPr>
                <a:latin typeface="+mn-lt"/>
                <a:ea typeface="+mn-ea"/>
                <a:cs typeface="+mn-cs"/>
              </a:defRPr>
            </a:lvl2pPr>
            <a:lvl3pPr marL="1109107">
              <a:defRPr>
                <a:latin typeface="+mn-lt"/>
                <a:ea typeface="+mn-ea"/>
                <a:cs typeface="+mn-cs"/>
              </a:defRPr>
            </a:lvl3pPr>
            <a:lvl4pPr marL="1663660">
              <a:defRPr>
                <a:latin typeface="+mn-lt"/>
                <a:ea typeface="+mn-ea"/>
                <a:cs typeface="+mn-cs"/>
              </a:defRPr>
            </a:lvl4pPr>
            <a:lvl5pPr marL="2218214">
              <a:defRPr>
                <a:latin typeface="+mn-lt"/>
                <a:ea typeface="+mn-ea"/>
                <a:cs typeface="+mn-cs"/>
              </a:defRPr>
            </a:lvl5pPr>
            <a:lvl6pPr marL="2772767">
              <a:defRPr>
                <a:latin typeface="+mn-lt"/>
                <a:ea typeface="+mn-ea"/>
                <a:cs typeface="+mn-cs"/>
              </a:defRPr>
            </a:lvl6pPr>
            <a:lvl7pPr marL="3327321">
              <a:defRPr>
                <a:latin typeface="+mn-lt"/>
                <a:ea typeface="+mn-ea"/>
                <a:cs typeface="+mn-cs"/>
              </a:defRPr>
            </a:lvl7pPr>
            <a:lvl8pPr marL="3881874">
              <a:defRPr>
                <a:latin typeface="+mn-lt"/>
                <a:ea typeface="+mn-ea"/>
                <a:cs typeface="+mn-cs"/>
              </a:defRPr>
            </a:lvl8pPr>
            <a:lvl9pPr marL="4436428">
              <a:defRPr>
                <a:latin typeface="+mn-lt"/>
                <a:ea typeface="+mn-ea"/>
                <a:cs typeface="+mn-cs"/>
              </a:defRPr>
            </a:lvl9pPr>
          </a:lstStyle>
          <a:p>
            <a:pPr marL="0" marR="0" lvl="0" indent="0" algn="just" defTabSz="1104778"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10" normalizeH="0" baseline="0" noProof="0" dirty="0">
                <a:ln>
                  <a:noFill/>
                </a:ln>
                <a:solidFill>
                  <a:srgbClr val="000000"/>
                </a:solidFill>
                <a:effectLst/>
                <a:uLnTx/>
                <a:uFillTx/>
                <a:latin typeface="Lato Medium"/>
                <a:ea typeface="Lato Medium"/>
                <a:cs typeface="Lato Medium"/>
              </a:rPr>
              <a:t>Poniższe informacje dotyczą treści niniejszego dokumentu, ustnej prezentacji przez KRUK S.A. lub jakąkolwiek osobę działającą w imieniu KRUK S.A. zawartych w tym dokumencie informacji oraz wszelkich informacji przekazanych przy okazji udzielania odpowiedzi na pytania, które mogą wyniknąć w związku z prezentacją dokumentu (łącznie „Prezentacja”).</a:t>
            </a:r>
          </a:p>
          <a:p>
            <a:pPr marL="0" marR="0" lvl="0" indent="0" algn="just" defTabSz="1104778"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10" normalizeH="0" baseline="0" noProof="0" dirty="0">
                <a:ln>
                  <a:noFill/>
                </a:ln>
                <a:solidFill>
                  <a:srgbClr val="000000"/>
                </a:solidFill>
                <a:effectLst/>
                <a:uLnTx/>
                <a:uFillTx/>
                <a:latin typeface="Lato Medium"/>
                <a:ea typeface="Lato Medium"/>
                <a:cs typeface="Lato Medium"/>
              </a:rPr>
              <a:t>Materiały zawarte w Prezentacji zostały opracowane przez KRUK S.A. („Spółka”). Żaden fragment Prezentacji nie może być powielany lub wykorzystywany w żadnym celu bez zgody Spółki. </a:t>
            </a:r>
          </a:p>
          <a:p>
            <a:pPr marL="0" marR="0" lvl="0" indent="0" algn="just" defTabSz="1104778"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10" normalizeH="0" baseline="0" noProof="0" dirty="0">
                <a:ln>
                  <a:noFill/>
                </a:ln>
                <a:solidFill>
                  <a:srgbClr val="000000"/>
                </a:solidFill>
                <a:effectLst/>
                <a:uLnTx/>
                <a:uFillTx/>
                <a:latin typeface="Lato Medium"/>
                <a:ea typeface="Lato Medium"/>
                <a:cs typeface="Lato Medium"/>
              </a:rPr>
              <a:t>Informacje zawarte w Prezentacji zebrano i przygotowano z zachowaniem należytej staranności, w oparciu o fakty i informacje pochodzące ze źródeł uznanych przez Spółkę za wiarygodne, w szczególności w oparciu o sprawozdania finansowe.</a:t>
            </a:r>
          </a:p>
          <a:p>
            <a:pPr marL="0" marR="0" lvl="0" indent="0" algn="just" defTabSz="1104778"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10" normalizeH="0" baseline="0" noProof="0" dirty="0">
              <a:ln>
                <a:noFill/>
              </a:ln>
              <a:solidFill>
                <a:srgbClr val="000000"/>
              </a:solidFill>
              <a:effectLst/>
              <a:uLnTx/>
              <a:uFillTx/>
              <a:latin typeface="Lato Medium"/>
              <a:ea typeface="Lato Medium"/>
              <a:cs typeface="Lato Medium"/>
            </a:endParaRPr>
          </a:p>
          <a:p>
            <a:pPr marL="0" marR="0" lvl="0" indent="0" algn="just" defTabSz="1104778"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10" normalizeH="0" baseline="0" noProof="0" dirty="0">
                <a:ln>
                  <a:noFill/>
                </a:ln>
                <a:solidFill>
                  <a:srgbClr val="000000"/>
                </a:solidFill>
                <a:effectLst/>
                <a:uLnTx/>
                <a:uFillTx/>
                <a:latin typeface="Lato Medium"/>
                <a:ea typeface="Lato Medium"/>
                <a:cs typeface="Lato Medium"/>
              </a:rPr>
              <a:t>Prezentacja ma wyłącznie charakter informacyjny i nie stanowi oferty w rozumieniu prawa cywilnego, oferty publicznej w rozumieniu przepisów o ofercie publicznej, propozycji nabycia, reklamy i zaproszenia do nabycia jakichkolwiek papierów wartościowych Spółki.</a:t>
            </a:r>
          </a:p>
          <a:p>
            <a:pPr marL="0" marR="0" lvl="0" indent="0" algn="just" defTabSz="1104778"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10" normalizeH="0" baseline="0" noProof="0" dirty="0">
              <a:ln>
                <a:noFill/>
              </a:ln>
              <a:solidFill>
                <a:srgbClr val="000000"/>
              </a:solidFill>
              <a:effectLst/>
              <a:uLnTx/>
              <a:uFillTx/>
              <a:latin typeface="Lato Medium"/>
              <a:ea typeface="Lato Medium"/>
              <a:cs typeface="Lato Medium"/>
            </a:endParaRPr>
          </a:p>
          <a:p>
            <a:pPr marL="0" marR="0" lvl="0" indent="0" algn="just" defTabSz="1104778"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10" normalizeH="0" baseline="0" noProof="0" dirty="0">
                <a:ln>
                  <a:noFill/>
                </a:ln>
                <a:solidFill>
                  <a:srgbClr val="000000"/>
                </a:solidFill>
                <a:effectLst/>
                <a:uLnTx/>
                <a:uFillTx/>
                <a:latin typeface="Lato Medium"/>
                <a:ea typeface="Lato Medium"/>
                <a:cs typeface="Lato Medium"/>
              </a:rPr>
              <a:t>Żadna część Prezentacji nie tworzy zobowiązania do zawarcia jakiejkolwiek umowy lub powstania jakiegokolwiek stosunku prawnego, którego stroną byłaby Spółka lub podmiot od niej zależny. </a:t>
            </a:r>
          </a:p>
          <a:p>
            <a:pPr marL="0" marR="0" lvl="0" indent="0" algn="just" defTabSz="1104778"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10" normalizeH="0" baseline="0" noProof="0" dirty="0">
              <a:ln>
                <a:noFill/>
              </a:ln>
              <a:solidFill>
                <a:srgbClr val="000000"/>
              </a:solidFill>
              <a:effectLst/>
              <a:uLnTx/>
              <a:uFillTx/>
              <a:latin typeface="Lato Medium"/>
              <a:ea typeface="Lato Medium"/>
              <a:cs typeface="Lato Medium"/>
            </a:endParaRPr>
          </a:p>
          <a:p>
            <a:pPr marL="0" marR="0" lvl="0" indent="0" algn="just" defTabSz="1104778"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10" normalizeH="0" baseline="0" noProof="0" dirty="0">
                <a:ln>
                  <a:noFill/>
                </a:ln>
                <a:solidFill>
                  <a:srgbClr val="000000"/>
                </a:solidFill>
                <a:effectLst/>
                <a:uLnTx/>
                <a:uFillTx/>
                <a:latin typeface="Lato Medium"/>
                <a:ea typeface="Lato Medium"/>
                <a:cs typeface="Lato Medium"/>
              </a:rPr>
              <a:t>Żadna informacja zawarta w Prezentacji nie stanowi rekomendacji, porady inwestycyjnej, prawnej ani podatkowej ani też nie jest wskazaniem, że jakakolwiek inwestycja lub strategia jest odpowiednia dla instytucji lub jakichkolwiek innych osób, którym Prezentacja zostanie udostępniona. </a:t>
            </a:r>
          </a:p>
          <a:p>
            <a:pPr marL="0" marR="0" lvl="0" indent="0" algn="just" defTabSz="1104778"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10" normalizeH="0" baseline="0" noProof="0" dirty="0">
              <a:ln>
                <a:noFill/>
              </a:ln>
              <a:solidFill>
                <a:srgbClr val="000000"/>
              </a:solidFill>
              <a:effectLst/>
              <a:uLnTx/>
              <a:uFillTx/>
              <a:latin typeface="Lato Medium"/>
              <a:ea typeface="Lato Medium"/>
              <a:cs typeface="Lato Medium"/>
            </a:endParaRPr>
          </a:p>
          <a:p>
            <a:pPr marL="0" marR="0" lvl="0" indent="0" algn="just" defTabSz="1104778"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10" normalizeH="0" baseline="0" noProof="0" dirty="0">
                <a:ln>
                  <a:noFill/>
                </a:ln>
                <a:solidFill>
                  <a:srgbClr val="000000"/>
                </a:solidFill>
                <a:effectLst/>
                <a:uLnTx/>
                <a:uFillTx/>
                <a:latin typeface="Lato Medium"/>
                <a:ea typeface="Lato Medium"/>
                <a:cs typeface="Lato Medium"/>
              </a:rPr>
              <a:t>Spółka nie gwarantuje kompletności informacji zawartych w Prezentacji oraz nie przyjmuje odpowiedzialności za skutki decyzji inwestycyjnych podjętych na podstawie Prezentacji. </a:t>
            </a:r>
          </a:p>
          <a:p>
            <a:pPr marL="0" marR="0" lvl="0" indent="0" algn="just" defTabSz="1104778"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10" normalizeH="0" baseline="0" noProof="0" dirty="0">
                <a:ln>
                  <a:noFill/>
                </a:ln>
                <a:solidFill>
                  <a:srgbClr val="000000"/>
                </a:solidFill>
                <a:effectLst/>
                <a:uLnTx/>
                <a:uFillTx/>
                <a:latin typeface="Lato Medium"/>
                <a:ea typeface="Lato Medium"/>
                <a:cs typeface="Lato Medium"/>
              </a:rPr>
              <a:t>Odpowiedzialność za decyzje inwestycyjne i ewentualne szkody poniesione w ich wyniku ponosi wyłącznie podejmujący taką decyzję. Dlatego zaleca się, aby każda osoba zamierzająca podjąć decyzję inwestycyjną odnośnie papierów wartościowych wyemitowanych przez Spółkę opierała się na informacjach ujawnionych w oficjalnych komunikatach KRUK S.A. zgodnie z przepisami obowiązującego prawa. </a:t>
            </a:r>
          </a:p>
          <a:p>
            <a:pPr marL="0" marR="0" lvl="0" indent="0" algn="just" defTabSz="1104778"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10" normalizeH="0" baseline="0" noProof="0" dirty="0">
              <a:ln>
                <a:noFill/>
              </a:ln>
              <a:solidFill>
                <a:srgbClr val="000000"/>
              </a:solidFill>
              <a:effectLst/>
              <a:uLnTx/>
              <a:uFillTx/>
              <a:latin typeface="Lato Medium"/>
              <a:ea typeface="Lato Medium"/>
              <a:cs typeface="Lato Medium"/>
            </a:endParaRPr>
          </a:p>
          <a:p>
            <a:pPr marL="0" marR="0" lvl="0" indent="0" algn="just" defTabSz="1104778"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10" normalizeH="0" baseline="0" noProof="0" dirty="0">
                <a:ln>
                  <a:noFill/>
                </a:ln>
                <a:solidFill>
                  <a:srgbClr val="000000"/>
                </a:solidFill>
                <a:effectLst/>
                <a:uLnTx/>
                <a:uFillTx/>
                <a:latin typeface="Lato Medium"/>
                <a:ea typeface="Lato Medium"/>
                <a:cs typeface="Lato Medium"/>
              </a:rPr>
              <a:t>Prezentacja może zawierać sformułowania i poglądy dotyczące zdarzeń przyszłych i niepewnych, którymi są wszelkie stwierdzenia inne niż odnoszące się do danych historycznych. Takie stwierdzenia dotyczące przyszłości mogą wiązać się ze zidentyfikowanymi lub niezidentyfikowanymi zagrożeniami, zdarzeniami niepewnymi i innymi istotnymi czynnikami niezależnymi od Spółki, które mogą sprawić, że rzeczywiste wyniki lub osiągnięcia Spółki będą zasadniczo różnić się od oczekiwanych wyników lub osiągnięć wyrażonych lub sugerowanych w tego typu prognozach. </a:t>
            </a:r>
          </a:p>
          <a:p>
            <a:pPr marL="0" marR="0" lvl="0" indent="0" algn="just" defTabSz="1104778"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10" normalizeH="0" baseline="0" noProof="0" dirty="0">
              <a:ln>
                <a:noFill/>
              </a:ln>
              <a:solidFill>
                <a:srgbClr val="000000"/>
              </a:solidFill>
              <a:effectLst/>
              <a:uLnTx/>
              <a:uFillTx/>
              <a:latin typeface="Lato Medium"/>
              <a:ea typeface="Lato Medium"/>
              <a:cs typeface="Lato Medium"/>
            </a:endParaRPr>
          </a:p>
          <a:p>
            <a:pPr marL="0" marR="0" lvl="0" indent="0" algn="just" defTabSz="1104778"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10" normalizeH="0" baseline="0" noProof="0" dirty="0">
                <a:ln>
                  <a:noFill/>
                </a:ln>
                <a:solidFill>
                  <a:srgbClr val="000000"/>
                </a:solidFill>
                <a:effectLst/>
                <a:uLnTx/>
                <a:uFillTx/>
                <a:latin typeface="Lato Medium"/>
                <a:ea typeface="Lato Medium"/>
                <a:cs typeface="Lato Medium"/>
              </a:rPr>
              <a:t>Ponadto informujemy, że dane zawarte w Prezentacji mogą ulec dezaktualizacji. Spółka nie zobowiązuje się do informowania o tym fakcie, o ile inaczej nie zastrzeżono. </a:t>
            </a:r>
          </a:p>
          <a:p>
            <a:pPr marL="0" marR="0" lvl="0" indent="0" algn="just" defTabSz="1104778"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10" normalizeH="0" baseline="0" noProof="0" dirty="0">
              <a:ln>
                <a:noFill/>
              </a:ln>
              <a:solidFill>
                <a:srgbClr val="000000"/>
              </a:solidFill>
              <a:effectLst/>
              <a:uLnTx/>
              <a:uFillTx/>
              <a:latin typeface="Lato Medium" panose="020B0604020202020204" charset="0"/>
              <a:ea typeface="Lato Medium" panose="020B0604020202020204" charset="0"/>
              <a:cs typeface="Lato Medium" panose="020B0604020202020204" charset="0"/>
            </a:endParaRPr>
          </a:p>
        </p:txBody>
      </p:sp>
      <p:sp>
        <p:nvSpPr>
          <p:cNvPr id="3" name="Symbol zastępczy numeru slajdu 2">
            <a:extLst>
              <a:ext uri="{FF2B5EF4-FFF2-40B4-BE49-F238E27FC236}">
                <a16:creationId xmlns:a16="http://schemas.microsoft.com/office/drawing/2014/main" id="{76C7BBF1-BDD5-D3B1-264C-0EC9001704C6}"/>
              </a:ext>
            </a:extLst>
          </p:cNvPr>
          <p:cNvSpPr txBox="1">
            <a:spLocks/>
          </p:cNvSpPr>
          <p:nvPr/>
        </p:nvSpPr>
        <p:spPr>
          <a:xfrm>
            <a:off x="23397988" y="13214602"/>
            <a:ext cx="904038" cy="384721"/>
          </a:xfrm>
          <a:prstGeom prst="rect">
            <a:avLst/>
          </a:prstGeom>
        </p:spPr>
        <p:txBody>
          <a:bodyPr/>
          <a:lstStyle>
            <a:defPPr>
              <a:defRPr lang="pl-PL"/>
            </a:defPPr>
            <a:lvl1pPr marL="0" algn="l" defTabSz="1104778" rtl="0" eaLnBrk="1" latinLnBrk="0" hangingPunct="1">
              <a:defRPr sz="2175" kern="1200">
                <a:solidFill>
                  <a:schemeClr val="tx1"/>
                </a:solidFill>
                <a:latin typeface="+mn-lt"/>
                <a:ea typeface="+mn-ea"/>
                <a:cs typeface="+mn-cs"/>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algn="r">
              <a:defRPr/>
            </a:pPr>
            <a:fld id="{05D33902-A113-4A7A-BEEF-EE9D90F362D7}" type="slidenum">
              <a:rPr lang="pl-PL" sz="2500" smtClean="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rPr>
              <a:pPr algn="r">
                <a:defRPr/>
              </a:pPr>
              <a:t>40</a:t>
            </a:fld>
            <a:endParaRPr lang="pl-PL" sz="2500" dirty="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1435919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Obraz 49" descr="Drapacze chmur pokazywane z widoku w górę">
            <a:extLst>
              <a:ext uri="{FF2B5EF4-FFF2-40B4-BE49-F238E27FC236}">
                <a16:creationId xmlns:a16="http://schemas.microsoft.com/office/drawing/2014/main" id="{12AF2A3C-A71D-92C2-B673-C1515E5BDA82}"/>
              </a:ext>
            </a:extLst>
          </p:cNvPr>
          <p:cNvPicPr>
            <a:picLocks noChangeAspect="1"/>
          </p:cNvPicPr>
          <p:nvPr/>
        </p:nvPicPr>
        <p:blipFill>
          <a:blip r:embed="rId2" cstate="screen">
            <a:extLst>
              <a:ext uri="{28A0092B-C50C-407E-A947-70E740481C1C}">
                <a14:useLocalDpi xmlns:a14="http://schemas.microsoft.com/office/drawing/2010/main" val="0"/>
              </a:ext>
            </a:extLst>
          </a:blip>
          <a:srcRect b="-230"/>
          <a:stretch/>
        </p:blipFill>
        <p:spPr>
          <a:xfrm>
            <a:off x="0" y="0"/>
            <a:ext cx="24384000" cy="13747518"/>
          </a:xfrm>
          <a:prstGeom prst="rect">
            <a:avLst/>
          </a:prstGeom>
        </p:spPr>
      </p:pic>
      <p:sp>
        <p:nvSpPr>
          <p:cNvPr id="5" name="Prostokąt 4">
            <a:extLst>
              <a:ext uri="{FF2B5EF4-FFF2-40B4-BE49-F238E27FC236}">
                <a16:creationId xmlns:a16="http://schemas.microsoft.com/office/drawing/2014/main" id="{E8E3DC3A-DB29-A73B-6D46-D6D7F816316F}"/>
              </a:ext>
            </a:extLst>
          </p:cNvPr>
          <p:cNvSpPr/>
          <p:nvPr/>
        </p:nvSpPr>
        <p:spPr>
          <a:xfrm>
            <a:off x="0" y="-31518"/>
            <a:ext cx="24383999" cy="13747518"/>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 name="Grafika 1">
            <a:extLst>
              <a:ext uri="{FF2B5EF4-FFF2-40B4-BE49-F238E27FC236}">
                <a16:creationId xmlns:a16="http://schemas.microsoft.com/office/drawing/2014/main" id="{F9616D0C-63B2-25A1-83A2-364485D83C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298403" y="491795"/>
            <a:ext cx="2551604" cy="2020161"/>
          </a:xfrm>
          <a:prstGeom prst="rect">
            <a:avLst/>
          </a:prstGeom>
        </p:spPr>
      </p:pic>
      <p:sp>
        <p:nvSpPr>
          <p:cNvPr id="3" name="pole tekstowe 2">
            <a:extLst>
              <a:ext uri="{FF2B5EF4-FFF2-40B4-BE49-F238E27FC236}">
                <a16:creationId xmlns:a16="http://schemas.microsoft.com/office/drawing/2014/main" id="{BDCCC853-F941-0241-36A0-C8604C21E774}"/>
              </a:ext>
            </a:extLst>
          </p:cNvPr>
          <p:cNvSpPr txBox="1"/>
          <p:nvPr/>
        </p:nvSpPr>
        <p:spPr>
          <a:xfrm>
            <a:off x="1573617" y="5196289"/>
            <a:ext cx="20350717" cy="1938992"/>
          </a:xfrm>
          <a:prstGeom prst="rect">
            <a:avLst/>
          </a:prstGeom>
          <a:noFill/>
        </p:spPr>
        <p:txBody>
          <a:bodyPr wrap="square" lIns="91440" tIns="45720" rIns="91440" bIns="45720" rtlCol="0" anchor="t">
            <a:spAutoFit/>
          </a:bodyPr>
          <a:lstStyle/>
          <a:p>
            <a:r>
              <a:rPr lang="pl-PL" sz="12000" b="1">
                <a:solidFill>
                  <a:schemeClr val="bg2"/>
                </a:solidFill>
                <a:latin typeface="Lato"/>
                <a:ea typeface="Lato"/>
                <a:cs typeface="Lato"/>
              </a:rPr>
              <a:t>Dziękujemy.</a:t>
            </a:r>
          </a:p>
        </p:txBody>
      </p:sp>
      <p:sp>
        <p:nvSpPr>
          <p:cNvPr id="4" name="Symbol zastępczy tekstu 4">
            <a:extLst>
              <a:ext uri="{FF2B5EF4-FFF2-40B4-BE49-F238E27FC236}">
                <a16:creationId xmlns:a16="http://schemas.microsoft.com/office/drawing/2014/main" id="{26399D62-547D-7A14-6CCF-7E9FD00A3B23}"/>
              </a:ext>
            </a:extLst>
          </p:cNvPr>
          <p:cNvSpPr txBox="1">
            <a:spLocks/>
          </p:cNvSpPr>
          <p:nvPr/>
        </p:nvSpPr>
        <p:spPr>
          <a:xfrm>
            <a:off x="6347436" y="9819614"/>
            <a:ext cx="11689129" cy="3447098"/>
          </a:xfrm>
          <a:prstGeom prst="rect">
            <a:avLst/>
          </a:prstGeom>
        </p:spPr>
        <p:txBody>
          <a:bodyPr wrap="square" lIns="0" tIns="0" rIns="0" bIns="0">
            <a:spAutoFit/>
          </a:bodyPr>
          <a:lstStyle>
            <a:lvl1pPr marL="0">
              <a:defRPr sz="2850" b="0" i="0" baseline="0">
                <a:solidFill>
                  <a:schemeClr val="tx1"/>
                </a:solidFill>
                <a:latin typeface="Lato Medium"/>
                <a:ea typeface="+mn-ea"/>
                <a:cs typeface="Lato Medium"/>
              </a:defRPr>
            </a:lvl1pPr>
            <a:lvl2pPr marL="554553">
              <a:defRPr>
                <a:latin typeface="+mn-lt"/>
                <a:ea typeface="+mn-ea"/>
                <a:cs typeface="+mn-cs"/>
              </a:defRPr>
            </a:lvl2pPr>
            <a:lvl3pPr marL="1109107">
              <a:defRPr>
                <a:latin typeface="+mn-lt"/>
                <a:ea typeface="+mn-ea"/>
                <a:cs typeface="+mn-cs"/>
              </a:defRPr>
            </a:lvl3pPr>
            <a:lvl4pPr marL="1663660">
              <a:defRPr>
                <a:latin typeface="+mn-lt"/>
                <a:ea typeface="+mn-ea"/>
                <a:cs typeface="+mn-cs"/>
              </a:defRPr>
            </a:lvl4pPr>
            <a:lvl5pPr marL="2218214">
              <a:defRPr>
                <a:latin typeface="+mn-lt"/>
                <a:ea typeface="+mn-ea"/>
                <a:cs typeface="+mn-cs"/>
              </a:defRPr>
            </a:lvl5pPr>
            <a:lvl6pPr marL="2772767">
              <a:defRPr>
                <a:latin typeface="+mn-lt"/>
                <a:ea typeface="+mn-ea"/>
                <a:cs typeface="+mn-cs"/>
              </a:defRPr>
            </a:lvl6pPr>
            <a:lvl7pPr marL="3327321">
              <a:defRPr>
                <a:latin typeface="+mn-lt"/>
                <a:ea typeface="+mn-ea"/>
                <a:cs typeface="+mn-cs"/>
              </a:defRPr>
            </a:lvl7pPr>
            <a:lvl8pPr marL="3881874">
              <a:defRPr>
                <a:latin typeface="+mn-lt"/>
                <a:ea typeface="+mn-ea"/>
                <a:cs typeface="+mn-cs"/>
              </a:defRPr>
            </a:lvl8pPr>
            <a:lvl9pPr marL="4436428">
              <a:defRPr>
                <a:latin typeface="+mn-lt"/>
                <a:ea typeface="+mn-ea"/>
                <a:cs typeface="+mn-cs"/>
              </a:defRPr>
            </a:lvl9pPr>
          </a:lstStyle>
          <a:p>
            <a:pPr algn="ctr" defTabSz="914400"/>
            <a:r>
              <a:rPr lang="pl-PL" sz="3200" dirty="0">
                <a:solidFill>
                  <a:schemeClr val="accent5">
                    <a:lumMod val="20000"/>
                    <a:lumOff val="80000"/>
                  </a:schemeClr>
                </a:solidFill>
                <a:latin typeface="+mj-lt"/>
              </a:rPr>
              <a:t>KRUK S.A.</a:t>
            </a:r>
            <a:br>
              <a:rPr lang="pl-PL" sz="3200" dirty="0">
                <a:solidFill>
                  <a:schemeClr val="accent5">
                    <a:lumMod val="20000"/>
                    <a:lumOff val="80000"/>
                  </a:schemeClr>
                </a:solidFill>
                <a:latin typeface="+mj-lt"/>
              </a:rPr>
            </a:br>
            <a:r>
              <a:rPr lang="pl-PL" sz="3200" dirty="0">
                <a:solidFill>
                  <a:schemeClr val="accent5">
                    <a:lumMod val="20000"/>
                    <a:lumOff val="80000"/>
                  </a:schemeClr>
                </a:solidFill>
                <a:latin typeface="+mj-lt"/>
              </a:rPr>
              <a:t>ul. Bolkowska 3</a:t>
            </a:r>
            <a:br>
              <a:rPr lang="pl-PL" sz="3200" dirty="0">
                <a:solidFill>
                  <a:schemeClr val="accent5">
                    <a:lumMod val="20000"/>
                    <a:lumOff val="80000"/>
                  </a:schemeClr>
                </a:solidFill>
                <a:latin typeface="+mj-lt"/>
              </a:rPr>
            </a:br>
            <a:r>
              <a:rPr lang="pl-PL" sz="3200" dirty="0">
                <a:solidFill>
                  <a:schemeClr val="accent5">
                    <a:lumMod val="20000"/>
                    <a:lumOff val="80000"/>
                  </a:schemeClr>
                </a:solidFill>
                <a:latin typeface="+mj-lt"/>
              </a:rPr>
              <a:t>53-612 Wrocław, Polska</a:t>
            </a:r>
            <a:br>
              <a:rPr lang="pl-PL" sz="3200" dirty="0">
                <a:solidFill>
                  <a:schemeClr val="accent5">
                    <a:lumMod val="20000"/>
                    <a:lumOff val="80000"/>
                  </a:schemeClr>
                </a:solidFill>
                <a:latin typeface="Lato" panose="020F0502020204030203" pitchFamily="34" charset="-18"/>
              </a:rPr>
            </a:br>
            <a:r>
              <a:rPr lang="pl-PL" sz="3200" dirty="0">
                <a:solidFill>
                  <a:schemeClr val="bg2"/>
                </a:solidFill>
                <a:latin typeface="Lato" panose="020F0502020204030203" pitchFamily="34" charset="-18"/>
                <a:hlinkClick r:id="rId5">
                  <a:extLst>
                    <a:ext uri="{A12FA001-AC4F-418D-AE19-62706E023703}">
                      <ahyp:hlinkClr xmlns:ahyp="http://schemas.microsoft.com/office/drawing/2018/hyperlinkcolor" val="tx"/>
                    </a:ext>
                  </a:extLst>
                </a:hlinkClick>
              </a:rPr>
              <a:t>https://pl.kruk.eu/</a:t>
            </a:r>
            <a:br>
              <a:rPr lang="pl-PL" sz="2400" dirty="0">
                <a:solidFill>
                  <a:schemeClr val="accent5">
                    <a:lumMod val="20000"/>
                    <a:lumOff val="80000"/>
                  </a:schemeClr>
                </a:solidFill>
                <a:latin typeface="Lato" panose="020F0502020204030203" pitchFamily="34" charset="-18"/>
              </a:rPr>
            </a:br>
            <a:br>
              <a:rPr lang="pl-PL" sz="2400" dirty="0">
                <a:solidFill>
                  <a:schemeClr val="accent5">
                    <a:lumMod val="20000"/>
                    <a:lumOff val="80000"/>
                  </a:schemeClr>
                </a:solidFill>
                <a:latin typeface="Lato" panose="020F0502020204030203" pitchFamily="34" charset="-18"/>
              </a:rPr>
            </a:br>
            <a:r>
              <a:rPr lang="pl-PL" sz="2400" dirty="0">
                <a:solidFill>
                  <a:schemeClr val="accent5">
                    <a:lumMod val="20000"/>
                    <a:lumOff val="80000"/>
                  </a:schemeClr>
                </a:solidFill>
                <a:latin typeface="+mj-lt"/>
              </a:rPr>
              <a:t>Kontakt do działu relacji inwestorskich</a:t>
            </a:r>
            <a:r>
              <a:rPr lang="pl-PL" sz="2400" dirty="0">
                <a:solidFill>
                  <a:schemeClr val="accent5">
                    <a:lumMod val="20000"/>
                    <a:lumOff val="80000"/>
                  </a:schemeClr>
                </a:solidFill>
                <a:latin typeface="Lato" panose="020F0502020204030203" pitchFamily="34" charset="-18"/>
              </a:rPr>
              <a:t>: </a:t>
            </a:r>
            <a:r>
              <a:rPr lang="pl-PL" sz="2400" dirty="0">
                <a:solidFill>
                  <a:schemeClr val="bg2"/>
                </a:solidFill>
                <a:latin typeface="Lato" panose="020F0502020204030203" pitchFamily="34" charset="-18"/>
                <a:hlinkClick r:id="rId6">
                  <a:extLst>
                    <a:ext uri="{A12FA001-AC4F-418D-AE19-62706E023703}">
                      <ahyp:hlinkClr xmlns:ahyp="http://schemas.microsoft.com/office/drawing/2018/hyperlinkcolor" val="tx"/>
                    </a:ext>
                  </a:extLst>
                </a:hlinkClick>
              </a:rPr>
              <a:t>ir@kruksa.pl</a:t>
            </a:r>
            <a:br>
              <a:rPr lang="pl-PL" sz="2400" dirty="0">
                <a:solidFill>
                  <a:schemeClr val="accent5">
                    <a:lumMod val="20000"/>
                    <a:lumOff val="80000"/>
                  </a:schemeClr>
                </a:solidFill>
                <a:latin typeface="Lato" panose="020F0502020204030203" pitchFamily="34" charset="-18"/>
              </a:rPr>
            </a:br>
            <a:r>
              <a:rPr lang="pl-PL" sz="2400" dirty="0">
                <a:solidFill>
                  <a:schemeClr val="accent5">
                    <a:lumMod val="20000"/>
                    <a:lumOff val="80000"/>
                  </a:schemeClr>
                </a:solidFill>
                <a:latin typeface="+mj-lt"/>
              </a:rPr>
              <a:t>Strona www dla inwestorów</a:t>
            </a:r>
            <a:r>
              <a:rPr lang="pl-PL" sz="2400" dirty="0">
                <a:solidFill>
                  <a:schemeClr val="accent5">
                    <a:lumMod val="20000"/>
                    <a:lumOff val="80000"/>
                  </a:schemeClr>
                </a:solidFill>
                <a:latin typeface="Lato" panose="020F0502020204030203" pitchFamily="34" charset="-18"/>
              </a:rPr>
              <a:t>: </a:t>
            </a:r>
            <a:r>
              <a:rPr lang="pl-PL" sz="2400" dirty="0">
                <a:solidFill>
                  <a:schemeClr val="bg2"/>
                </a:solidFill>
                <a:latin typeface="Lato" panose="020F0502020204030203" pitchFamily="34" charset="-18"/>
                <a:hlinkClick r:id="rId7">
                  <a:extLst>
                    <a:ext uri="{A12FA001-AC4F-418D-AE19-62706E023703}">
                      <ahyp:hlinkClr xmlns:ahyp="http://schemas.microsoft.com/office/drawing/2018/hyperlinkcolor" val="tx"/>
                    </a:ext>
                  </a:extLst>
                </a:hlinkClick>
              </a:rPr>
              <a:t>https://pl.kruk.eu/relacje-inwestorskie</a:t>
            </a:r>
            <a:br>
              <a:rPr lang="pl-PL" sz="2400" dirty="0">
                <a:solidFill>
                  <a:schemeClr val="bg2"/>
                </a:solidFill>
                <a:latin typeface="Lato" panose="020F0502020204030203" pitchFamily="34" charset="-18"/>
              </a:rPr>
            </a:br>
            <a:r>
              <a:rPr lang="pl-PL" sz="2400" dirty="0">
                <a:solidFill>
                  <a:schemeClr val="accent5">
                    <a:lumMod val="20000"/>
                    <a:lumOff val="80000"/>
                  </a:schemeClr>
                </a:solidFill>
                <a:latin typeface="Lato" panose="020F0502020204030203" pitchFamily="34" charset="-18"/>
                <a:sym typeface="Lato" panose="020F0502020204030203" pitchFamily="34" charset="-18"/>
              </a:rPr>
              <a:t>ESG: </a:t>
            </a:r>
            <a:r>
              <a:rPr lang="pl-PL" sz="2400" i="0" u="none" baseline="0" dirty="0">
                <a:solidFill>
                  <a:schemeClr val="bg2"/>
                </a:solidFill>
                <a:latin typeface="Lato" panose="020F0502020204030203" pitchFamily="34" charset="-18"/>
                <a:ea typeface="Lato" panose="020F0502020204030203" pitchFamily="34" charset="-18"/>
                <a:cs typeface="Lato" panose="020F0502020204030203" pitchFamily="34" charset="-18"/>
                <a:sym typeface="Lato" panose="020F0502020204030203" pitchFamily="34" charset="-18"/>
                <a:hlinkClick r:id="rId8">
                  <a:extLst>
                    <a:ext uri="{A12FA001-AC4F-418D-AE19-62706E023703}">
                      <ahyp:hlinkClr xmlns:ahyp="http://schemas.microsoft.com/office/drawing/2018/hyperlinkcolor" val="tx"/>
                    </a:ext>
                  </a:extLst>
                </a:hlinkClick>
              </a:rPr>
              <a:t>https://pl.kruk.eu/esg</a:t>
            </a:r>
            <a:r>
              <a:rPr lang="pl-PL" sz="2400" i="0" u="none" baseline="0" dirty="0">
                <a:solidFill>
                  <a:schemeClr val="bg2"/>
                </a:solidFill>
                <a:latin typeface="Lato" panose="020F0502020204030203" pitchFamily="34" charset="-18"/>
                <a:ea typeface="Lato" panose="020F0502020204030203" pitchFamily="34" charset="-18"/>
                <a:cs typeface="Lato" panose="020F0502020204030203" pitchFamily="34" charset="-18"/>
                <a:sym typeface="Lato" panose="020F0502020204030203" pitchFamily="34" charset="-18"/>
              </a:rPr>
              <a:t> </a:t>
            </a:r>
            <a:endParaRPr lang="pl-PL" sz="900" kern="0" dirty="0">
              <a:solidFill>
                <a:schemeClr val="bg2"/>
              </a:solidFill>
              <a:latin typeface="Lato Light" pitchFamily="34"/>
            </a:endParaRPr>
          </a:p>
        </p:txBody>
      </p:sp>
    </p:spTree>
    <p:extLst>
      <p:ext uri="{BB962C8B-B14F-4D97-AF65-F5344CB8AC3E}">
        <p14:creationId xmlns:p14="http://schemas.microsoft.com/office/powerpoint/2010/main" val="3428173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57A30957-F012-45A4-FF4D-25EA18244B46}"/>
              </a:ext>
            </a:extLst>
          </p:cNvPr>
          <p:cNvSpPr/>
          <p:nvPr/>
        </p:nvSpPr>
        <p:spPr>
          <a:xfrm rot="2550992">
            <a:off x="2859261" y="5315725"/>
            <a:ext cx="571847" cy="57184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ostokąt 3">
            <a:extLst>
              <a:ext uri="{FF2B5EF4-FFF2-40B4-BE49-F238E27FC236}">
                <a16:creationId xmlns:a16="http://schemas.microsoft.com/office/drawing/2014/main" id="{A749488B-6D36-BD6E-319F-2CF55D7B5AF2}"/>
              </a:ext>
            </a:extLst>
          </p:cNvPr>
          <p:cNvSpPr/>
          <p:nvPr/>
        </p:nvSpPr>
        <p:spPr>
          <a:xfrm>
            <a:off x="-731" y="2114788"/>
            <a:ext cx="3145917" cy="1160121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a:extLst>
              <a:ext uri="{FF2B5EF4-FFF2-40B4-BE49-F238E27FC236}">
                <a16:creationId xmlns:a16="http://schemas.microsoft.com/office/drawing/2014/main" id="{02EB29BC-DE31-70C7-F43E-3F9F446A1EDF}"/>
              </a:ext>
            </a:extLst>
          </p:cNvPr>
          <p:cNvSpPr/>
          <p:nvPr/>
        </p:nvSpPr>
        <p:spPr>
          <a:xfrm>
            <a:off x="10530840" y="9130105"/>
            <a:ext cx="12867148" cy="3713649"/>
          </a:xfrm>
          <a:prstGeom prst="rect">
            <a:avLst/>
          </a:prstGeom>
          <a:noFill/>
          <a:ln>
            <a:no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rtlCol="0" anchor="ctr"/>
          <a:lstStyle/>
          <a:p>
            <a:pPr marL="895289" marR="0" lvl="1" indent="-342900" algn="just" defTabSz="11047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200" b="0" i="0" u="none" strike="noStrike" kern="1200" cap="none" spc="0" normalizeH="0" baseline="0" noProof="0" dirty="0">
                <a:ln>
                  <a:noFill/>
                </a:ln>
                <a:solidFill>
                  <a:srgbClr val="000000"/>
                </a:solidFill>
                <a:effectLst/>
                <a:uLnTx/>
                <a:uFillTx/>
                <a:latin typeface="Lato"/>
                <a:ea typeface="+mn-ea"/>
                <a:cs typeface="+mn-cs"/>
              </a:rPr>
              <a:t>Nakłady na zakup portfeli wierzytelności w 202</a:t>
            </a:r>
            <a:r>
              <a:rPr lang="pl-PL" sz="2200" dirty="0">
                <a:solidFill>
                  <a:srgbClr val="000000"/>
                </a:solidFill>
                <a:latin typeface="Lato"/>
              </a:rPr>
              <a:t>5</a:t>
            </a:r>
            <a:r>
              <a:rPr kumimoji="0" lang="pl-PL" sz="2200" b="0" i="0" u="none" strike="noStrike" kern="1200" cap="none" spc="0" normalizeH="0" baseline="0" noProof="0" dirty="0">
                <a:ln>
                  <a:noFill/>
                </a:ln>
                <a:solidFill>
                  <a:srgbClr val="000000"/>
                </a:solidFill>
                <a:effectLst/>
                <a:uLnTx/>
                <a:uFillTx/>
                <a:latin typeface="Lato"/>
                <a:ea typeface="+mn-ea"/>
                <a:cs typeface="+mn-cs"/>
              </a:rPr>
              <a:t> roku wyniosły 2 223 mln zł (-605 mln zł, -21</a:t>
            </a:r>
            <a:r>
              <a:rPr lang="pl-PL" sz="2200" dirty="0">
                <a:solidFill>
                  <a:srgbClr val="000000"/>
                </a:solidFill>
                <a:latin typeface="Lato"/>
              </a:rPr>
              <a:t>% r/r). Niższe nakłady rok do roku wynikały z decyzji na początku 2025 roku o czasowym ograniczeniu inwestowania w Hiszpani (inwestycje na poziomie 122 mln zł w 2025 r. względem 541 mln zł w 2024 r.)</a:t>
            </a:r>
          </a:p>
          <a:p>
            <a:pPr marL="895289" marR="0" lvl="1" indent="-342900" algn="just" defTabSz="11047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200" dirty="0">
                <a:solidFill>
                  <a:srgbClr val="000000"/>
                </a:solidFill>
                <a:latin typeface="Lato"/>
              </a:rPr>
              <a:t>Największe inwestycje w nowe portfele wierzytelności </a:t>
            </a:r>
            <a:r>
              <a:rPr kumimoji="0" lang="pl-PL" sz="2200" b="0" i="0" u="none" strike="noStrike" kern="1200" cap="none" spc="0" normalizeH="0" baseline="0" noProof="0" dirty="0">
                <a:ln>
                  <a:noFill/>
                </a:ln>
                <a:solidFill>
                  <a:srgbClr val="000000"/>
                </a:solidFill>
                <a:effectLst/>
                <a:uLnTx/>
                <a:uFillTx/>
                <a:latin typeface="Lato"/>
                <a:ea typeface="+mn-ea"/>
                <a:cs typeface="+mn-cs"/>
              </a:rPr>
              <a:t>w Grupie miały miejsce w</a:t>
            </a:r>
            <a:r>
              <a:rPr lang="pl-PL" sz="2200" dirty="0">
                <a:solidFill>
                  <a:srgbClr val="000000"/>
                </a:solidFill>
                <a:latin typeface="Lato"/>
              </a:rPr>
              <a:t>e Włoszech </a:t>
            </a:r>
            <a:r>
              <a:rPr kumimoji="0" lang="pl-PL" sz="2200" b="0" i="0" u="none" strike="noStrike" kern="1200" cap="none" spc="0" normalizeH="0" baseline="0" noProof="0" dirty="0">
                <a:ln>
                  <a:noFill/>
                </a:ln>
                <a:solidFill>
                  <a:srgbClr val="000000"/>
                </a:solidFill>
                <a:effectLst/>
                <a:uLnTx/>
                <a:uFillTx/>
                <a:latin typeface="Lato"/>
                <a:ea typeface="+mn-ea"/>
                <a:cs typeface="+mn-cs"/>
              </a:rPr>
              <a:t>(770 mln zł) oraz w Polsce (</a:t>
            </a:r>
            <a:r>
              <a:rPr lang="pl-PL" sz="2200" dirty="0">
                <a:solidFill>
                  <a:srgbClr val="000000"/>
                </a:solidFill>
                <a:latin typeface="Lato"/>
              </a:rPr>
              <a:t>643</a:t>
            </a:r>
            <a:r>
              <a:rPr kumimoji="0" lang="pl-PL" sz="2200" b="0" i="0" u="none" strike="noStrike" kern="1200" cap="none" spc="0" normalizeH="0" baseline="0" noProof="0" dirty="0">
                <a:ln>
                  <a:noFill/>
                </a:ln>
                <a:solidFill>
                  <a:srgbClr val="000000"/>
                </a:solidFill>
                <a:effectLst/>
                <a:uLnTx/>
                <a:uFillTx/>
                <a:latin typeface="Lato"/>
                <a:ea typeface="+mn-ea"/>
                <a:cs typeface="+mn-cs"/>
              </a:rPr>
              <a:t> mln zł).</a:t>
            </a:r>
          </a:p>
          <a:p>
            <a:pPr marL="895289" marR="0" lvl="1" indent="-342900" algn="just" defTabSz="11047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200" b="0" i="0" u="none" strike="noStrike" kern="1200" cap="none" spc="0" normalizeH="0" baseline="0" noProof="0" dirty="0">
                <a:ln>
                  <a:noFill/>
                </a:ln>
                <a:solidFill>
                  <a:srgbClr val="000000"/>
                </a:solidFill>
                <a:effectLst/>
                <a:uLnTx/>
                <a:uFillTx/>
                <a:latin typeface="Lato"/>
                <a:ea typeface="+mn-ea"/>
                <a:cs typeface="+mn-cs"/>
              </a:rPr>
              <a:t>87% nakładów dotyczyło portfeli detalicznych niezabezpieczonych.</a:t>
            </a:r>
          </a:p>
          <a:p>
            <a:pPr marL="895289" marR="0" lvl="1" indent="-342900" algn="just" defTabSz="11047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200" b="0" i="0" u="none" strike="noStrike" kern="1200" cap="none" spc="0" normalizeH="0" baseline="0" noProof="0" dirty="0">
                <a:ln>
                  <a:noFill/>
                </a:ln>
                <a:solidFill>
                  <a:srgbClr val="000000"/>
                </a:solidFill>
                <a:effectLst/>
                <a:uLnTx/>
                <a:uFillTx/>
                <a:latin typeface="Lato"/>
                <a:ea typeface="+mn-ea"/>
                <a:cs typeface="+mn-cs"/>
              </a:rPr>
              <a:t>Łączna wartość nominalna zakupionych wierzytelności wyniosła 10,1 mld zł.</a:t>
            </a:r>
          </a:p>
        </p:txBody>
      </p:sp>
      <p:pic>
        <p:nvPicPr>
          <p:cNvPr id="6" name="Obraz 5" descr="Drapacze chmur pokazywane z widoku w górę">
            <a:extLst>
              <a:ext uri="{FF2B5EF4-FFF2-40B4-BE49-F238E27FC236}">
                <a16:creationId xmlns:a16="http://schemas.microsoft.com/office/drawing/2014/main" id="{1999A814-6628-A8C6-DC42-36D9EF2F87AF}"/>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7" name="Prostokąt 6">
            <a:extLst>
              <a:ext uri="{FF2B5EF4-FFF2-40B4-BE49-F238E27FC236}">
                <a16:creationId xmlns:a16="http://schemas.microsoft.com/office/drawing/2014/main" id="{87B78CC0-BDAC-9BFE-0D89-262CC0D3DB86}"/>
              </a:ext>
            </a:extLst>
          </p:cNvPr>
          <p:cNvSpPr/>
          <p:nvPr/>
        </p:nvSpPr>
        <p:spPr>
          <a:xfrm>
            <a:off x="0" y="-1"/>
            <a:ext cx="24384000" cy="2083981"/>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3282"/>
              </a:solidFill>
              <a:effectLst/>
              <a:uLnTx/>
              <a:uFillTx/>
              <a:latin typeface="Lato Light"/>
              <a:ea typeface="+mn-ea"/>
              <a:cs typeface="+mn-cs"/>
            </a:endParaRPr>
          </a:p>
        </p:txBody>
      </p:sp>
      <p:sp>
        <p:nvSpPr>
          <p:cNvPr id="8" name="pole tekstowe 7">
            <a:extLst>
              <a:ext uri="{FF2B5EF4-FFF2-40B4-BE49-F238E27FC236}">
                <a16:creationId xmlns:a16="http://schemas.microsoft.com/office/drawing/2014/main" id="{D92D60D4-524B-6C94-5353-5F6CE34EEE0F}"/>
              </a:ext>
            </a:extLst>
          </p:cNvPr>
          <p:cNvSpPr txBox="1"/>
          <p:nvPr/>
        </p:nvSpPr>
        <p:spPr>
          <a:xfrm>
            <a:off x="533993" y="436128"/>
            <a:ext cx="19865837" cy="1323439"/>
          </a:xfrm>
          <a:prstGeom prst="rect">
            <a:avLst/>
          </a:prstGeom>
          <a:noFill/>
        </p:spPr>
        <p:txBody>
          <a:bodyPr wrap="square" rtlCol="0">
            <a:spAutoFit/>
          </a:bodyPr>
          <a:lstStyle>
            <a:defPPr>
              <a:defRPr lang="pl-PL"/>
            </a:defPPr>
            <a:lvl1pPr>
              <a:defRPr sz="4000">
                <a:solidFill>
                  <a:schemeClr val="accent5">
                    <a:lumMod val="20000"/>
                    <a:lumOff val="80000"/>
                  </a:schemeClr>
                </a:solidFill>
                <a:latin typeface="Lato" panose="020F0502020204030203" pitchFamily="34" charset="-18"/>
              </a:defRPr>
            </a:lvl1pPr>
          </a:lstStyle>
          <a:p>
            <a:r>
              <a:rPr lang="pl-PL" dirty="0"/>
              <a:t>Ponad 2,2 mld zł nakładów pomimo czasowego ograniczenia inwestycji w Hiszpanii oraz rekordowe spłaty  na poziomie 3,9 mld zł</a:t>
            </a:r>
          </a:p>
        </p:txBody>
      </p:sp>
      <p:pic>
        <p:nvPicPr>
          <p:cNvPr id="9" name="Grafika 8">
            <a:extLst>
              <a:ext uri="{FF2B5EF4-FFF2-40B4-BE49-F238E27FC236}">
                <a16:creationId xmlns:a16="http://schemas.microsoft.com/office/drawing/2014/main" id="{1C7EBF68-161F-0EDF-D711-5B6A87B1B4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85086" y="491795"/>
            <a:ext cx="1364921" cy="1075833"/>
          </a:xfrm>
          <a:prstGeom prst="rect">
            <a:avLst/>
          </a:prstGeom>
        </p:spPr>
      </p:pic>
      <p:sp>
        <p:nvSpPr>
          <p:cNvPr id="36" name="Prostokąt zaokrąglony 47">
            <a:extLst>
              <a:ext uri="{FF2B5EF4-FFF2-40B4-BE49-F238E27FC236}">
                <a16:creationId xmlns:a16="http://schemas.microsoft.com/office/drawing/2014/main" id="{2A2C5165-AC55-FD60-06B1-1D432C6B21F5}"/>
              </a:ext>
            </a:extLst>
          </p:cNvPr>
          <p:cNvSpPr/>
          <p:nvPr/>
        </p:nvSpPr>
        <p:spPr>
          <a:xfrm>
            <a:off x="3407024" y="2392663"/>
            <a:ext cx="5940000" cy="504897"/>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prstClr val="white"/>
              </a:solidFill>
              <a:effectLst/>
              <a:uLnTx/>
              <a:uFillTx/>
              <a:latin typeface="Lato Light"/>
              <a:ea typeface="+mn-ea"/>
              <a:cs typeface="+mn-cs"/>
            </a:endParaRPr>
          </a:p>
        </p:txBody>
      </p:sp>
      <p:sp>
        <p:nvSpPr>
          <p:cNvPr id="37" name="pole tekstowe 36">
            <a:extLst>
              <a:ext uri="{FF2B5EF4-FFF2-40B4-BE49-F238E27FC236}">
                <a16:creationId xmlns:a16="http://schemas.microsoft.com/office/drawing/2014/main" id="{49DC1161-DB16-6164-35CE-42B74FACFC7A}"/>
              </a:ext>
            </a:extLst>
          </p:cNvPr>
          <p:cNvSpPr txBox="1"/>
          <p:nvPr/>
        </p:nvSpPr>
        <p:spPr>
          <a:xfrm>
            <a:off x="3627518" y="2453560"/>
            <a:ext cx="10189807" cy="369332"/>
          </a:xfrm>
          <a:prstGeom prst="rect">
            <a:avLst/>
          </a:prstGeom>
        </p:spPr>
        <p:txBody>
          <a:bodyPr wrap="square" lIns="0" tIns="0" rIns="0" bIns="0">
            <a:spAutoFit/>
          </a:bodyPr>
          <a:lstStyle>
            <a:defPPr>
              <a:defRPr lang="pl-PL"/>
            </a:defPPr>
            <a:lvl1pPr algn="ctr" defTabSz="914400">
              <a:buClr>
                <a:srgbClr val="18B022"/>
              </a:buClr>
              <a:buSzPct val="100000"/>
              <a:defRPr sz="3200" b="0" i="0" kern="0" baseline="0">
                <a:solidFill>
                  <a:schemeClr val="tx1">
                    <a:lumMod val="75000"/>
                  </a:schemeClr>
                </a:solidFill>
                <a:latin typeface="Lato Medium"/>
                <a:cs typeface="Lato Medium"/>
              </a:defRPr>
            </a:lvl1pPr>
            <a:lvl2pPr marL="1485900" indent="-571500">
              <a:buClr>
                <a:srgbClr val="18B022"/>
              </a:buClr>
              <a:buFont typeface="Wingdings" pitchFamily="2" charset="2"/>
              <a:buChar char="§"/>
              <a:defRPr sz="4000">
                <a:solidFill>
                  <a:schemeClr val="tx1">
                    <a:lumMod val="75000"/>
                    <a:lumOff val="25000"/>
                  </a:schemeClr>
                </a:solidFill>
              </a:defRPr>
            </a:lvl2pPr>
            <a:lvl3pPr marL="1109107">
              <a:buClr>
                <a:srgbClr val="18B022"/>
              </a:buClr>
              <a:defRPr sz="3600">
                <a:solidFill>
                  <a:schemeClr val="tx1">
                    <a:lumMod val="75000"/>
                    <a:lumOff val="25000"/>
                  </a:schemeClr>
                </a:solidFill>
              </a:defRPr>
            </a:lvl3pPr>
            <a:lvl4pPr marL="1663660">
              <a:buClr>
                <a:srgbClr val="18B022"/>
              </a:buClr>
              <a:defRPr sz="3200">
                <a:solidFill>
                  <a:schemeClr val="tx1">
                    <a:lumMod val="75000"/>
                    <a:lumOff val="25000"/>
                  </a:schemeClr>
                </a:solidFill>
              </a:defRPr>
            </a:lvl4pPr>
            <a:lvl5pPr marL="2218214">
              <a:buClr>
                <a:srgbClr val="18B022"/>
              </a:buClr>
              <a:defRPr sz="2800">
                <a:solidFill>
                  <a:schemeClr val="tx1">
                    <a:lumMod val="75000"/>
                    <a:lumOff val="25000"/>
                  </a:schemeClr>
                </a:solidFill>
              </a:defRPr>
            </a:lvl5pPr>
            <a:lvl6pPr marL="2772767">
              <a:defRPr sz="3600"/>
            </a:lvl6pPr>
            <a:lvl7pPr marL="3327321">
              <a:defRPr sz="3600"/>
            </a:lvl7pPr>
            <a:lvl8pPr marL="3881874">
              <a:defRPr sz="3600"/>
            </a:lvl8pPr>
            <a:lvl9pPr marL="4436428">
              <a:defRPr sz="3600"/>
            </a:lvl9pPr>
          </a:lstStyle>
          <a:p>
            <a:pPr marL="0" marR="0" lvl="0" indent="0" algn="l" defTabSz="914400" rtl="0" eaLnBrk="1" fontAlgn="auto" latinLnBrk="0" hangingPunct="1">
              <a:lnSpc>
                <a:spcPct val="100000"/>
              </a:lnSpc>
              <a:spcBef>
                <a:spcPts val="0"/>
              </a:spcBef>
              <a:spcAft>
                <a:spcPts val="0"/>
              </a:spcAft>
              <a:buClr>
                <a:srgbClr val="18B022"/>
              </a:buClr>
              <a:buSzPct val="100000"/>
              <a:buFontTx/>
              <a:buNone/>
              <a:tabLst/>
              <a:defRPr sz="2400" b="1" i="0" u="none" strike="noStrike" kern="1200" baseline="0">
                <a:solidFill>
                  <a:srgbClr val="000000"/>
                </a:solidFill>
                <a:latin typeface="+mn-lt"/>
                <a:ea typeface="+mn-ea"/>
                <a:cs typeface="+mn-cs"/>
              </a:defRPr>
            </a:pPr>
            <a:r>
              <a:rPr kumimoji="0" lang="pl-PL" sz="2400" b="1" i="0" u="none" strike="noStrike" kern="1200" cap="none" spc="0" normalizeH="0" baseline="0" noProof="0">
                <a:ln>
                  <a:noFill/>
                </a:ln>
                <a:solidFill>
                  <a:schemeClr val="accent6">
                    <a:lumMod val="75000"/>
                  </a:schemeClr>
                </a:solidFill>
                <a:effectLst/>
                <a:uLnTx/>
                <a:uFillTx/>
                <a:latin typeface="Lato"/>
                <a:ea typeface="+mn-ea"/>
                <a:cs typeface="Lato Medium"/>
              </a:rPr>
              <a:t>Udział spłat z rynków w spłatach ogółem</a:t>
            </a:r>
          </a:p>
        </p:txBody>
      </p:sp>
      <p:sp>
        <p:nvSpPr>
          <p:cNvPr id="15" name="Prostokąt 14">
            <a:extLst>
              <a:ext uri="{FF2B5EF4-FFF2-40B4-BE49-F238E27FC236}">
                <a16:creationId xmlns:a16="http://schemas.microsoft.com/office/drawing/2014/main" id="{E3049F3D-88EA-A97F-35C9-BACCA6872434}"/>
              </a:ext>
            </a:extLst>
          </p:cNvPr>
          <p:cNvSpPr/>
          <p:nvPr/>
        </p:nvSpPr>
        <p:spPr>
          <a:xfrm>
            <a:off x="10530840" y="1845451"/>
            <a:ext cx="12894407" cy="4383172"/>
          </a:xfrm>
          <a:prstGeom prst="rect">
            <a:avLst/>
          </a:prstGeom>
          <a:noFill/>
          <a:ln>
            <a:no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rtlCol="0" anchor="ctr"/>
          <a:lstStyle/>
          <a:p>
            <a:pPr marL="895289" marR="0" lvl="1" indent="-342900" algn="just" defTabSz="11047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200" b="0" i="0" u="none" strike="noStrike" kern="1200" cap="none" spc="0" normalizeH="0" baseline="0" noProof="0" dirty="0">
                <a:ln>
                  <a:noFill/>
                </a:ln>
                <a:solidFill>
                  <a:srgbClr val="000000"/>
                </a:solidFill>
                <a:effectLst/>
                <a:uLnTx/>
                <a:uFillTx/>
                <a:latin typeface="Lato"/>
                <a:ea typeface="+mn-ea"/>
                <a:cs typeface="+mn-cs"/>
              </a:rPr>
              <a:t>Spłaty z portfeli nabytych przez Grupę KRUK wzrosły o 383 mln zł r/r (+11%), na co złożyły się przede wszystkim wzrosty wpłat na rynku włoskim (+200 mln zł r/r) oraz polskim (+119 mln zł).</a:t>
            </a:r>
          </a:p>
          <a:p>
            <a:pPr marL="895289" marR="0" lvl="1" indent="-342900" algn="just" defTabSz="11047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200" b="0" i="0" u="none" strike="noStrike" kern="1200" cap="none" spc="0" normalizeH="0" baseline="0" noProof="0" dirty="0">
                <a:ln>
                  <a:noFill/>
                </a:ln>
                <a:solidFill>
                  <a:srgbClr val="000000"/>
                </a:solidFill>
                <a:effectLst/>
                <a:uLnTx/>
                <a:uFillTx/>
                <a:latin typeface="Lato"/>
                <a:ea typeface="+mn-ea"/>
                <a:cs typeface="+mn-cs"/>
              </a:rPr>
              <a:t>60% wpłat pochodzi z </a:t>
            </a:r>
            <a:r>
              <a:rPr lang="pl-PL" sz="2200" dirty="0">
                <a:solidFill>
                  <a:srgbClr val="000000"/>
                </a:solidFill>
                <a:latin typeface="Lato"/>
              </a:rPr>
              <a:t>rynków zagranicznych. </a:t>
            </a:r>
          </a:p>
          <a:p>
            <a:pPr marL="895289" marR="0" lvl="1" indent="-342900" algn="just" defTabSz="11047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200" dirty="0">
                <a:solidFill>
                  <a:srgbClr val="000000"/>
                </a:solidFill>
                <a:latin typeface="Lato"/>
              </a:rPr>
              <a:t>3 563 mln zł (91%) spłat pochodziło z portfeli niezabezpieczonych, przede wszystkim z obszaru konsumenckiego.</a:t>
            </a:r>
          </a:p>
          <a:p>
            <a:pPr marL="895289" marR="0" lvl="1" indent="-342900" algn="just" defTabSz="11047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200" dirty="0">
                <a:solidFill>
                  <a:srgbClr val="000000"/>
                </a:solidFill>
                <a:latin typeface="Lato"/>
              </a:rPr>
              <a:t>Spłaty przekroczyły plany księgowe. Pozytywne odchylenie* spłat w roku 2025 wyniosło 225 mln zł, a w perspektywie kwartału odchylenie było na poziomie 34 mln zł względem prognozy księgowej.</a:t>
            </a:r>
          </a:p>
          <a:p>
            <a:pPr marL="895289" lvl="1" indent="-342900" algn="just">
              <a:buFont typeface="Arial" panose="020B0604020202020204" pitchFamily="34" charset="0"/>
              <a:buChar char="•"/>
              <a:defRPr/>
            </a:pPr>
            <a:r>
              <a:rPr lang="pl-PL" sz="2200" dirty="0">
                <a:solidFill>
                  <a:srgbClr val="000000"/>
                </a:solidFill>
                <a:latin typeface="Lato"/>
              </a:rPr>
              <a:t>Wpłaty w Polsce, Rumunii i we Włoszech były silne, jednakże w Hiszpanii w związku z wolniejszym od oczekiwanego przebiegiem postępowań sądowych, spłaty  były zbliżone do prognozy księgowej. </a:t>
            </a:r>
          </a:p>
        </p:txBody>
      </p:sp>
      <p:graphicFrame>
        <p:nvGraphicFramePr>
          <p:cNvPr id="3" name="Wykres 2">
            <a:extLst>
              <a:ext uri="{FF2B5EF4-FFF2-40B4-BE49-F238E27FC236}">
                <a16:creationId xmlns:a16="http://schemas.microsoft.com/office/drawing/2014/main" id="{A81D80F8-1C62-13DC-A78F-C8A1ADCFABE9}"/>
              </a:ext>
            </a:extLst>
          </p:cNvPr>
          <p:cNvGraphicFramePr>
            <a:graphicFrameLocks/>
          </p:cNvGraphicFramePr>
          <p:nvPr>
            <p:extLst>
              <p:ext uri="{D42A27DB-BD31-4B8C-83A1-F6EECF244321}">
                <p14:modId xmlns:p14="http://schemas.microsoft.com/office/powerpoint/2010/main" val="3693126420"/>
              </p:ext>
            </p:extLst>
          </p:nvPr>
        </p:nvGraphicFramePr>
        <p:xfrm>
          <a:off x="2902967" y="3331050"/>
          <a:ext cx="8318454" cy="4463054"/>
        </p:xfrm>
        <a:graphic>
          <a:graphicData uri="http://schemas.openxmlformats.org/drawingml/2006/chart">
            <c:chart xmlns:c="http://schemas.openxmlformats.org/drawingml/2006/chart" xmlns:r="http://schemas.openxmlformats.org/officeDocument/2006/relationships" r:id="rId6"/>
          </a:graphicData>
        </a:graphic>
      </p:graphicFrame>
      <p:sp>
        <p:nvSpPr>
          <p:cNvPr id="10" name="pole tekstowe 9">
            <a:extLst>
              <a:ext uri="{FF2B5EF4-FFF2-40B4-BE49-F238E27FC236}">
                <a16:creationId xmlns:a16="http://schemas.microsoft.com/office/drawing/2014/main" id="{ED90C229-3C47-83B3-B205-DA81BEA152E2}"/>
              </a:ext>
            </a:extLst>
          </p:cNvPr>
          <p:cNvSpPr txBox="1"/>
          <p:nvPr/>
        </p:nvSpPr>
        <p:spPr>
          <a:xfrm>
            <a:off x="526704" y="4385335"/>
            <a:ext cx="2214503" cy="2246769"/>
          </a:xfrm>
          <a:prstGeom prst="rect">
            <a:avLst/>
          </a:prstGeom>
          <a:noFill/>
          <a:effectLst>
            <a:glow rad="139700">
              <a:schemeClr val="accent5">
                <a:satMod val="175000"/>
                <a:alpha val="40000"/>
              </a:schemeClr>
            </a:glow>
          </a:effectLst>
        </p:spPr>
        <p:txBody>
          <a:bodyPr wrap="square" rtlCol="0">
            <a:spAutoFit/>
          </a:bodyPr>
          <a:lstStyle/>
          <a:p>
            <a:pPr lvl="0"/>
            <a:r>
              <a:rPr lang="pl-PL" sz="2800" dirty="0">
                <a:solidFill>
                  <a:schemeClr val="accent6">
                    <a:lumMod val="50000"/>
                  </a:schemeClr>
                </a:solidFill>
                <a:latin typeface="Lato Bold" panose="020F0502020204030203" charset="0"/>
                <a:ea typeface="Lato Bold" panose="020F0502020204030203" charset="0"/>
                <a:cs typeface="Lato Bold" panose="020F0502020204030203" charset="0"/>
              </a:rPr>
              <a:t>Spłaty z portfeli nabytych </a:t>
            </a:r>
          </a:p>
          <a:p>
            <a:pPr lvl="0"/>
            <a:r>
              <a:rPr lang="pl-PL" sz="2800" dirty="0">
                <a:solidFill>
                  <a:schemeClr val="accent6">
                    <a:lumMod val="50000"/>
                  </a:schemeClr>
                </a:solidFill>
                <a:latin typeface="Lato Bold" panose="020F0502020204030203" charset="0"/>
                <a:ea typeface="Lato Bold" panose="020F0502020204030203" charset="0"/>
                <a:cs typeface="Lato Bold" panose="020F0502020204030203" charset="0"/>
              </a:rPr>
              <a:t>3 920 mln zł </a:t>
            </a:r>
          </a:p>
          <a:p>
            <a:pPr lvl="0"/>
            <a:r>
              <a:rPr lang="pl-PL" sz="2800" dirty="0">
                <a:solidFill>
                  <a:schemeClr val="accent6">
                    <a:lumMod val="50000"/>
                  </a:schemeClr>
                </a:solidFill>
                <a:latin typeface="Lato Bold" panose="020F0502020204030203" charset="0"/>
                <a:ea typeface="Lato Bold" panose="020F0502020204030203" charset="0"/>
                <a:cs typeface="Lato Bold" panose="020F0502020204030203" charset="0"/>
              </a:rPr>
              <a:t>(+11% r/r)</a:t>
            </a:r>
          </a:p>
        </p:txBody>
      </p:sp>
      <p:graphicFrame>
        <p:nvGraphicFramePr>
          <p:cNvPr id="17" name="Wykres 16">
            <a:extLst>
              <a:ext uri="{FF2B5EF4-FFF2-40B4-BE49-F238E27FC236}">
                <a16:creationId xmlns:a16="http://schemas.microsoft.com/office/drawing/2014/main" id="{35558345-10B6-8BE7-F569-35E8B9C9C880}"/>
              </a:ext>
            </a:extLst>
          </p:cNvPr>
          <p:cNvGraphicFramePr>
            <a:graphicFrameLocks/>
          </p:cNvGraphicFramePr>
          <p:nvPr>
            <p:extLst>
              <p:ext uri="{D42A27DB-BD31-4B8C-83A1-F6EECF244321}">
                <p14:modId xmlns:p14="http://schemas.microsoft.com/office/powerpoint/2010/main" val="3316393742"/>
              </p:ext>
            </p:extLst>
          </p:nvPr>
        </p:nvGraphicFramePr>
        <p:xfrm>
          <a:off x="12810958" y="6627173"/>
          <a:ext cx="10123691" cy="2474033"/>
        </p:xfrm>
        <a:graphic>
          <a:graphicData uri="http://schemas.openxmlformats.org/drawingml/2006/chart">
            <c:chart xmlns:c="http://schemas.openxmlformats.org/drawingml/2006/chart" xmlns:r="http://schemas.openxmlformats.org/officeDocument/2006/relationships" r:id="rId7"/>
          </a:graphicData>
        </a:graphic>
      </p:graphicFrame>
      <p:sp>
        <p:nvSpPr>
          <p:cNvPr id="19" name="Prostokąt 18">
            <a:extLst>
              <a:ext uri="{FF2B5EF4-FFF2-40B4-BE49-F238E27FC236}">
                <a16:creationId xmlns:a16="http://schemas.microsoft.com/office/drawing/2014/main" id="{174FDDE0-EA77-D0C9-718B-1F9A60B2AE76}"/>
              </a:ext>
            </a:extLst>
          </p:cNvPr>
          <p:cNvSpPr/>
          <p:nvPr/>
        </p:nvSpPr>
        <p:spPr>
          <a:xfrm rot="2550992">
            <a:off x="2859261" y="10782832"/>
            <a:ext cx="571847" cy="57184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ole tekstowe 19">
            <a:extLst>
              <a:ext uri="{FF2B5EF4-FFF2-40B4-BE49-F238E27FC236}">
                <a16:creationId xmlns:a16="http://schemas.microsoft.com/office/drawing/2014/main" id="{7C7D67CE-1235-548A-2837-82A50CF7D51C}"/>
              </a:ext>
            </a:extLst>
          </p:cNvPr>
          <p:cNvSpPr txBox="1"/>
          <p:nvPr/>
        </p:nvSpPr>
        <p:spPr>
          <a:xfrm>
            <a:off x="526704" y="9852442"/>
            <a:ext cx="2315701" cy="2246769"/>
          </a:xfrm>
          <a:prstGeom prst="rect">
            <a:avLst/>
          </a:prstGeom>
          <a:noFill/>
          <a:effectLst>
            <a:glow rad="139700">
              <a:schemeClr val="accent5">
                <a:satMod val="175000"/>
                <a:alpha val="40000"/>
              </a:schemeClr>
            </a:glow>
          </a:effectLst>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2800" b="0" i="0" u="none" strike="noStrike" kern="1200" cap="none" spc="0" normalizeH="0" baseline="0" noProof="0" dirty="0">
                <a:ln>
                  <a:noFill/>
                </a:ln>
                <a:solidFill>
                  <a:srgbClr val="003282">
                    <a:lumMod val="50000"/>
                  </a:srgbClr>
                </a:solidFill>
                <a:effectLst/>
                <a:uLnTx/>
                <a:uFillTx/>
                <a:latin typeface="Lato Bold" panose="020F0502020204030203" charset="0"/>
                <a:ea typeface="Lato Bold" panose="020F0502020204030203" charset="0"/>
                <a:cs typeface="Lato Bold" panose="020F0502020204030203" charset="0"/>
              </a:rPr>
              <a:t>Inwestycje w nowe portfele</a:t>
            </a:r>
          </a:p>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2800" b="0" i="0" u="none" strike="noStrike" kern="1200" cap="none" spc="0" normalizeH="0" baseline="0" noProof="0" dirty="0">
                <a:ln>
                  <a:noFill/>
                </a:ln>
                <a:solidFill>
                  <a:srgbClr val="003282">
                    <a:lumMod val="50000"/>
                  </a:srgbClr>
                </a:solidFill>
                <a:effectLst/>
                <a:uLnTx/>
                <a:uFillTx/>
                <a:latin typeface="Lato Bold" panose="020F0502020204030203" charset="0"/>
                <a:ea typeface="Lato Bold" panose="020F0502020204030203" charset="0"/>
                <a:cs typeface="Lato Bold" panose="020F0502020204030203" charset="0"/>
              </a:rPr>
              <a:t>2 223 </a:t>
            </a:r>
            <a:r>
              <a:rPr lang="pl-PL" sz="2800" dirty="0">
                <a:solidFill>
                  <a:srgbClr val="003282">
                    <a:lumMod val="50000"/>
                  </a:srgbClr>
                </a:solidFill>
                <a:latin typeface="Lato Bold" panose="020F0502020204030203" charset="0"/>
                <a:ea typeface="Lato Bold" panose="020F0502020204030203" charset="0"/>
                <a:cs typeface="Lato Bold" panose="020F0502020204030203" charset="0"/>
              </a:rPr>
              <a:t>mln</a:t>
            </a:r>
            <a:r>
              <a:rPr kumimoji="0" lang="pl-PL" sz="2800" b="0" i="0" u="none" strike="noStrike" kern="1200" cap="none" spc="0" normalizeH="0" baseline="0" noProof="0" dirty="0">
                <a:ln>
                  <a:noFill/>
                </a:ln>
                <a:solidFill>
                  <a:srgbClr val="003282">
                    <a:lumMod val="50000"/>
                  </a:srgbClr>
                </a:solidFill>
                <a:effectLst/>
                <a:uLnTx/>
                <a:uFillTx/>
                <a:latin typeface="Lato Bold" panose="020F0502020204030203" charset="0"/>
                <a:ea typeface="Lato Bold" panose="020F0502020204030203" charset="0"/>
                <a:cs typeface="Lato Bold" panose="020F0502020204030203" charset="0"/>
              </a:rPr>
              <a:t> zł</a:t>
            </a:r>
          </a:p>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2800" b="0" i="0" u="none" strike="noStrike" kern="1200" cap="none" spc="0" normalizeH="0" baseline="0" noProof="0" dirty="0">
                <a:ln>
                  <a:noFill/>
                </a:ln>
                <a:solidFill>
                  <a:srgbClr val="003282">
                    <a:lumMod val="50000"/>
                  </a:srgbClr>
                </a:solidFill>
                <a:effectLst/>
                <a:uLnTx/>
                <a:uFillTx/>
                <a:latin typeface="Lato Bold" panose="020F0502020204030203" charset="0"/>
                <a:ea typeface="Lato Bold" panose="020F0502020204030203" charset="0"/>
                <a:cs typeface="Lato Bold" panose="020F0502020204030203" charset="0"/>
              </a:rPr>
              <a:t>(-21% r/r)</a:t>
            </a:r>
          </a:p>
        </p:txBody>
      </p:sp>
      <p:graphicFrame>
        <p:nvGraphicFramePr>
          <p:cNvPr id="21" name="Wykres 20">
            <a:extLst>
              <a:ext uri="{FF2B5EF4-FFF2-40B4-BE49-F238E27FC236}">
                <a16:creationId xmlns:a16="http://schemas.microsoft.com/office/drawing/2014/main" id="{6C8FA5E8-6AED-89F2-5772-162B0EAAA873}"/>
              </a:ext>
            </a:extLst>
          </p:cNvPr>
          <p:cNvGraphicFramePr>
            <a:graphicFrameLocks/>
          </p:cNvGraphicFramePr>
          <p:nvPr>
            <p:extLst>
              <p:ext uri="{D42A27DB-BD31-4B8C-83A1-F6EECF244321}">
                <p14:modId xmlns:p14="http://schemas.microsoft.com/office/powerpoint/2010/main" val="1470213019"/>
              </p:ext>
            </p:extLst>
          </p:nvPr>
        </p:nvGraphicFramePr>
        <p:xfrm>
          <a:off x="3615916" y="9171562"/>
          <a:ext cx="6776403" cy="4259173"/>
        </p:xfrm>
        <a:graphic>
          <a:graphicData uri="http://schemas.openxmlformats.org/drawingml/2006/chart">
            <c:chart xmlns:c="http://schemas.openxmlformats.org/drawingml/2006/chart" xmlns:r="http://schemas.openxmlformats.org/officeDocument/2006/relationships" r:id="rId8"/>
          </a:graphicData>
        </a:graphic>
      </p:graphicFrame>
      <p:sp>
        <p:nvSpPr>
          <p:cNvPr id="22" name="Prostokąt zaokrąglony 47">
            <a:extLst>
              <a:ext uri="{FF2B5EF4-FFF2-40B4-BE49-F238E27FC236}">
                <a16:creationId xmlns:a16="http://schemas.microsoft.com/office/drawing/2014/main" id="{688FA8AF-0871-0268-902E-0F8847069B44}"/>
              </a:ext>
            </a:extLst>
          </p:cNvPr>
          <p:cNvSpPr/>
          <p:nvPr/>
        </p:nvSpPr>
        <p:spPr>
          <a:xfrm>
            <a:off x="3407024" y="9197770"/>
            <a:ext cx="6732000" cy="504897"/>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prstClr val="white"/>
              </a:solidFill>
              <a:effectLst/>
              <a:uLnTx/>
              <a:uFillTx/>
              <a:latin typeface="Lato Light"/>
              <a:ea typeface="+mn-ea"/>
              <a:cs typeface="+mn-cs"/>
            </a:endParaRPr>
          </a:p>
        </p:txBody>
      </p:sp>
      <p:sp>
        <p:nvSpPr>
          <p:cNvPr id="23" name="pole tekstowe 22">
            <a:extLst>
              <a:ext uri="{FF2B5EF4-FFF2-40B4-BE49-F238E27FC236}">
                <a16:creationId xmlns:a16="http://schemas.microsoft.com/office/drawing/2014/main" id="{418579C1-34E2-DDCF-F608-16C160C4C1B6}"/>
              </a:ext>
            </a:extLst>
          </p:cNvPr>
          <p:cNvSpPr txBox="1"/>
          <p:nvPr/>
        </p:nvSpPr>
        <p:spPr>
          <a:xfrm>
            <a:off x="3557382" y="9258667"/>
            <a:ext cx="10189807" cy="369332"/>
          </a:xfrm>
          <a:prstGeom prst="rect">
            <a:avLst/>
          </a:prstGeom>
        </p:spPr>
        <p:txBody>
          <a:bodyPr wrap="square" lIns="0" tIns="0" rIns="0" bIns="0">
            <a:spAutoFit/>
          </a:bodyPr>
          <a:lstStyle>
            <a:defPPr>
              <a:defRPr lang="pl-PL"/>
            </a:defPPr>
            <a:lvl1pPr algn="ctr" defTabSz="914400">
              <a:buClr>
                <a:srgbClr val="18B022"/>
              </a:buClr>
              <a:buSzPct val="100000"/>
              <a:defRPr sz="3200" b="0" i="0" kern="0" baseline="0">
                <a:solidFill>
                  <a:schemeClr val="tx1">
                    <a:lumMod val="75000"/>
                  </a:schemeClr>
                </a:solidFill>
                <a:latin typeface="Lato Medium"/>
                <a:cs typeface="Lato Medium"/>
              </a:defRPr>
            </a:lvl1pPr>
            <a:lvl2pPr marL="1485900" indent="-571500">
              <a:buClr>
                <a:srgbClr val="18B022"/>
              </a:buClr>
              <a:buFont typeface="Wingdings" pitchFamily="2" charset="2"/>
              <a:buChar char="§"/>
              <a:defRPr sz="4000">
                <a:solidFill>
                  <a:schemeClr val="tx1">
                    <a:lumMod val="75000"/>
                    <a:lumOff val="25000"/>
                  </a:schemeClr>
                </a:solidFill>
              </a:defRPr>
            </a:lvl2pPr>
            <a:lvl3pPr marL="1109107">
              <a:buClr>
                <a:srgbClr val="18B022"/>
              </a:buClr>
              <a:defRPr sz="3600">
                <a:solidFill>
                  <a:schemeClr val="tx1">
                    <a:lumMod val="75000"/>
                    <a:lumOff val="25000"/>
                  </a:schemeClr>
                </a:solidFill>
              </a:defRPr>
            </a:lvl3pPr>
            <a:lvl4pPr marL="1663660">
              <a:buClr>
                <a:srgbClr val="18B022"/>
              </a:buClr>
              <a:defRPr sz="3200">
                <a:solidFill>
                  <a:schemeClr val="tx1">
                    <a:lumMod val="75000"/>
                    <a:lumOff val="25000"/>
                  </a:schemeClr>
                </a:solidFill>
              </a:defRPr>
            </a:lvl4pPr>
            <a:lvl5pPr marL="2218214">
              <a:buClr>
                <a:srgbClr val="18B022"/>
              </a:buClr>
              <a:defRPr sz="2800">
                <a:solidFill>
                  <a:schemeClr val="tx1">
                    <a:lumMod val="75000"/>
                    <a:lumOff val="25000"/>
                  </a:schemeClr>
                </a:solidFill>
              </a:defRPr>
            </a:lvl5pPr>
            <a:lvl6pPr marL="2772767">
              <a:defRPr sz="3600"/>
            </a:lvl6pPr>
            <a:lvl7pPr marL="3327321">
              <a:defRPr sz="3600"/>
            </a:lvl7pPr>
            <a:lvl8pPr marL="3881874">
              <a:defRPr sz="3600"/>
            </a:lvl8pPr>
            <a:lvl9pPr marL="4436428">
              <a:defRPr sz="3600"/>
            </a:lvl9pPr>
          </a:lstStyle>
          <a:p>
            <a:pPr marL="0" marR="0" lvl="0" indent="0" algn="l" defTabSz="914400" rtl="0" eaLnBrk="1" fontAlgn="auto" latinLnBrk="0" hangingPunct="1">
              <a:lnSpc>
                <a:spcPct val="100000"/>
              </a:lnSpc>
              <a:spcBef>
                <a:spcPts val="0"/>
              </a:spcBef>
              <a:spcAft>
                <a:spcPts val="0"/>
              </a:spcAft>
              <a:buClr>
                <a:srgbClr val="18B022"/>
              </a:buClr>
              <a:buSzPct val="100000"/>
              <a:buFontTx/>
              <a:buNone/>
              <a:tabLst/>
              <a:defRPr sz="2400" b="1" i="0" u="none" strike="noStrike" kern="1200" baseline="0">
                <a:solidFill>
                  <a:srgbClr val="000000"/>
                </a:solidFill>
                <a:latin typeface="+mn-lt"/>
                <a:ea typeface="+mn-ea"/>
                <a:cs typeface="+mn-cs"/>
              </a:defRPr>
            </a:pPr>
            <a:r>
              <a:rPr kumimoji="0" lang="pl-PL" sz="2400" b="1" i="0" u="none" strike="noStrike" kern="1200" cap="none" spc="0" normalizeH="0" baseline="0" noProof="0" dirty="0">
                <a:ln>
                  <a:noFill/>
                </a:ln>
                <a:solidFill>
                  <a:schemeClr val="accent6">
                    <a:lumMod val="75000"/>
                  </a:schemeClr>
                </a:solidFill>
                <a:effectLst/>
                <a:uLnTx/>
                <a:uFillTx/>
                <a:latin typeface="Lato"/>
                <a:ea typeface="+mn-ea"/>
                <a:cs typeface="Lato Medium"/>
              </a:rPr>
              <a:t>Udział nakładów z rynków w nakładach ogółem</a:t>
            </a:r>
          </a:p>
        </p:txBody>
      </p:sp>
      <p:sp>
        <p:nvSpPr>
          <p:cNvPr id="24" name="pole tekstowe 23">
            <a:extLst>
              <a:ext uri="{FF2B5EF4-FFF2-40B4-BE49-F238E27FC236}">
                <a16:creationId xmlns:a16="http://schemas.microsoft.com/office/drawing/2014/main" id="{6C8DF2CC-ED35-6E8A-80DE-BDFBB6E34F05}"/>
              </a:ext>
            </a:extLst>
          </p:cNvPr>
          <p:cNvSpPr txBox="1"/>
          <p:nvPr/>
        </p:nvSpPr>
        <p:spPr>
          <a:xfrm>
            <a:off x="11221421" y="12739461"/>
            <a:ext cx="12176567" cy="738664"/>
          </a:xfrm>
          <a:prstGeom prst="rect">
            <a:avLst/>
          </a:prstGeom>
          <a:noFill/>
        </p:spPr>
        <p:txBody>
          <a:bodyPr wrap="square" rtlCol="0">
            <a:spAutoFit/>
          </a:bodyPr>
          <a:lstStyle/>
          <a:p>
            <a:pPr algn="just"/>
            <a:r>
              <a:rPr lang="pl-PL" sz="1400" dirty="0"/>
              <a:t>*Pozycja „Odchylenie wpłat rzeczywistych, zmniejszenia z tytułu wcześniejszej realizacji wpłat na sprawach zabezpieczonych, wpłaty od pierwotnego wierzyciela” w sprawozdaniu finansowym. Procentowe odchylenie liczone jest jako iloraz „odchylenia wpłat rzeczywistych od planowanych” do różnicy „wpłat rzeczywistych” i „odchylenia wpłat rzeczywistych od planowanych”</a:t>
            </a:r>
          </a:p>
        </p:txBody>
      </p:sp>
      <p:cxnSp>
        <p:nvCxnSpPr>
          <p:cNvPr id="27" name="Łącznik prosty 26">
            <a:extLst>
              <a:ext uri="{FF2B5EF4-FFF2-40B4-BE49-F238E27FC236}">
                <a16:creationId xmlns:a16="http://schemas.microsoft.com/office/drawing/2014/main" id="{664A7523-F463-2E95-1AA0-A302FA01594B}"/>
              </a:ext>
            </a:extLst>
          </p:cNvPr>
          <p:cNvCxnSpPr>
            <a:cxnSpLocks/>
          </p:cNvCxnSpPr>
          <p:nvPr/>
        </p:nvCxnSpPr>
        <p:spPr>
          <a:xfrm flipV="1">
            <a:off x="3407024" y="9029255"/>
            <a:ext cx="20448000" cy="29463"/>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Symbol zastępczy numeru slajdu 2">
            <a:extLst>
              <a:ext uri="{FF2B5EF4-FFF2-40B4-BE49-F238E27FC236}">
                <a16:creationId xmlns:a16="http://schemas.microsoft.com/office/drawing/2014/main" id="{49FF2BB9-478F-631F-E63A-ECCB9103217A}"/>
              </a:ext>
            </a:extLst>
          </p:cNvPr>
          <p:cNvSpPr txBox="1">
            <a:spLocks/>
          </p:cNvSpPr>
          <p:nvPr/>
        </p:nvSpPr>
        <p:spPr>
          <a:xfrm>
            <a:off x="23397988" y="13214602"/>
            <a:ext cx="904038" cy="384721"/>
          </a:xfrm>
          <a:prstGeom prst="rect">
            <a:avLst/>
          </a:prstGeom>
        </p:spPr>
        <p:txBody>
          <a:bodyPr/>
          <a:lstStyle>
            <a:defPPr>
              <a:defRPr lang="pl-PL"/>
            </a:defPPr>
            <a:lvl1pPr marL="0" algn="l" defTabSz="1104778" rtl="0" eaLnBrk="1" latinLnBrk="0" hangingPunct="1">
              <a:defRPr sz="2175" kern="1200">
                <a:solidFill>
                  <a:schemeClr val="tx1"/>
                </a:solidFill>
                <a:latin typeface="+mn-lt"/>
                <a:ea typeface="+mn-ea"/>
                <a:cs typeface="+mn-cs"/>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algn="r">
              <a:defRPr/>
            </a:pPr>
            <a:fld id="{05D33902-A113-4A7A-BEEF-EE9D90F362D7}" type="slidenum">
              <a:rPr lang="pl-PL" sz="2500" smtClean="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rPr>
              <a:pPr algn="r">
                <a:defRPr/>
              </a:pPr>
              <a:t>5</a:t>
            </a:fld>
            <a:endParaRPr lang="pl-PL" sz="2500" dirty="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3" name="Prostokąt zaokrąglony 47">
            <a:extLst>
              <a:ext uri="{FF2B5EF4-FFF2-40B4-BE49-F238E27FC236}">
                <a16:creationId xmlns:a16="http://schemas.microsoft.com/office/drawing/2014/main" id="{219518E5-BB72-CFC9-9195-7946CA71628E}"/>
              </a:ext>
            </a:extLst>
          </p:cNvPr>
          <p:cNvSpPr/>
          <p:nvPr/>
        </p:nvSpPr>
        <p:spPr>
          <a:xfrm>
            <a:off x="14287680" y="5976599"/>
            <a:ext cx="7571608" cy="550574"/>
          </a:xfrm>
          <a:prstGeom prst="round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prstClr val="white"/>
              </a:solidFill>
              <a:effectLst/>
              <a:uLnTx/>
              <a:uFillTx/>
              <a:latin typeface="Lato Light"/>
              <a:ea typeface="+mn-ea"/>
              <a:cs typeface="+mn-cs"/>
            </a:endParaRPr>
          </a:p>
        </p:txBody>
      </p:sp>
      <p:sp>
        <p:nvSpPr>
          <p:cNvPr id="26" name="pole tekstowe 25">
            <a:extLst>
              <a:ext uri="{FF2B5EF4-FFF2-40B4-BE49-F238E27FC236}">
                <a16:creationId xmlns:a16="http://schemas.microsoft.com/office/drawing/2014/main" id="{023DA571-914C-266F-DFAF-B4757452044B}"/>
              </a:ext>
            </a:extLst>
          </p:cNvPr>
          <p:cNvSpPr txBox="1"/>
          <p:nvPr/>
        </p:nvSpPr>
        <p:spPr>
          <a:xfrm>
            <a:off x="14415119" y="6071278"/>
            <a:ext cx="10189807" cy="369332"/>
          </a:xfrm>
          <a:prstGeom prst="rect">
            <a:avLst/>
          </a:prstGeom>
        </p:spPr>
        <p:txBody>
          <a:bodyPr wrap="square" lIns="0" tIns="0" rIns="0" bIns="0">
            <a:spAutoFit/>
          </a:bodyPr>
          <a:lstStyle>
            <a:defPPr>
              <a:defRPr lang="pl-PL"/>
            </a:defPPr>
            <a:lvl1pPr algn="ctr" defTabSz="914400">
              <a:buClr>
                <a:srgbClr val="18B022"/>
              </a:buClr>
              <a:buSzPct val="100000"/>
              <a:defRPr sz="3200" b="0" i="0" kern="0" baseline="0">
                <a:solidFill>
                  <a:schemeClr val="tx1">
                    <a:lumMod val="75000"/>
                  </a:schemeClr>
                </a:solidFill>
                <a:latin typeface="Lato Medium"/>
                <a:cs typeface="Lato Medium"/>
              </a:defRPr>
            </a:lvl1pPr>
            <a:lvl2pPr marL="1485900" indent="-571500">
              <a:buClr>
                <a:srgbClr val="18B022"/>
              </a:buClr>
              <a:buFont typeface="Wingdings" pitchFamily="2" charset="2"/>
              <a:buChar char="§"/>
              <a:defRPr sz="4000">
                <a:solidFill>
                  <a:schemeClr val="tx1">
                    <a:lumMod val="75000"/>
                    <a:lumOff val="25000"/>
                  </a:schemeClr>
                </a:solidFill>
              </a:defRPr>
            </a:lvl2pPr>
            <a:lvl3pPr marL="1109107">
              <a:buClr>
                <a:srgbClr val="18B022"/>
              </a:buClr>
              <a:defRPr sz="3600">
                <a:solidFill>
                  <a:schemeClr val="tx1">
                    <a:lumMod val="75000"/>
                    <a:lumOff val="25000"/>
                  </a:schemeClr>
                </a:solidFill>
              </a:defRPr>
            </a:lvl3pPr>
            <a:lvl4pPr marL="1663660">
              <a:buClr>
                <a:srgbClr val="18B022"/>
              </a:buClr>
              <a:defRPr sz="3200">
                <a:solidFill>
                  <a:schemeClr val="tx1">
                    <a:lumMod val="75000"/>
                    <a:lumOff val="25000"/>
                  </a:schemeClr>
                </a:solidFill>
              </a:defRPr>
            </a:lvl4pPr>
            <a:lvl5pPr marL="2218214">
              <a:buClr>
                <a:srgbClr val="18B022"/>
              </a:buClr>
              <a:defRPr sz="2800">
                <a:solidFill>
                  <a:schemeClr val="tx1">
                    <a:lumMod val="75000"/>
                    <a:lumOff val="25000"/>
                  </a:schemeClr>
                </a:solidFill>
              </a:defRPr>
            </a:lvl5pPr>
            <a:lvl6pPr marL="2772767">
              <a:defRPr sz="3600"/>
            </a:lvl6pPr>
            <a:lvl7pPr marL="3327321">
              <a:defRPr sz="3600"/>
            </a:lvl7pPr>
            <a:lvl8pPr marL="3881874">
              <a:defRPr sz="3600"/>
            </a:lvl8pPr>
            <a:lvl9pPr marL="4436428">
              <a:defRPr sz="3600"/>
            </a:lvl9pPr>
          </a:lstStyle>
          <a:p>
            <a:pPr marL="0" marR="0" lvl="0" indent="0" algn="l" defTabSz="914400" rtl="0" eaLnBrk="1" fontAlgn="auto" latinLnBrk="0" hangingPunct="1">
              <a:lnSpc>
                <a:spcPct val="100000"/>
              </a:lnSpc>
              <a:spcBef>
                <a:spcPts val="0"/>
              </a:spcBef>
              <a:spcAft>
                <a:spcPts val="0"/>
              </a:spcAft>
              <a:buClr>
                <a:srgbClr val="18B022"/>
              </a:buClr>
              <a:buSzPct val="100000"/>
              <a:buFontTx/>
              <a:buNone/>
              <a:tabLst/>
              <a:defRPr sz="2400" b="1" i="0" u="none" strike="noStrike" kern="1200" baseline="0">
                <a:solidFill>
                  <a:srgbClr val="000000"/>
                </a:solidFill>
                <a:latin typeface="+mn-lt"/>
                <a:ea typeface="+mn-ea"/>
                <a:cs typeface="+mn-cs"/>
              </a:defRPr>
            </a:pPr>
            <a:r>
              <a:rPr kumimoji="0" lang="pl-PL" sz="2400" b="1" i="0" u="none" strike="noStrike" kern="1200" cap="none" spc="0" normalizeH="0" baseline="0" noProof="0" dirty="0">
                <a:ln>
                  <a:noFill/>
                </a:ln>
                <a:solidFill>
                  <a:schemeClr val="accent6">
                    <a:lumMod val="75000"/>
                  </a:schemeClr>
                </a:solidFill>
                <a:effectLst/>
                <a:uLnTx/>
                <a:uFillTx/>
                <a:latin typeface="Lato"/>
                <a:ea typeface="+mn-ea"/>
                <a:cs typeface="Lato Medium"/>
              </a:rPr>
              <a:t>Odchylenie wpłat rzeczywistych od planowanych [%]*</a:t>
            </a:r>
          </a:p>
        </p:txBody>
      </p:sp>
    </p:spTree>
    <p:extLst>
      <p:ext uri="{BB962C8B-B14F-4D97-AF65-F5344CB8AC3E}">
        <p14:creationId xmlns:p14="http://schemas.microsoft.com/office/powerpoint/2010/main" val="1897007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rostokąt 19">
            <a:extLst>
              <a:ext uri="{FF2B5EF4-FFF2-40B4-BE49-F238E27FC236}">
                <a16:creationId xmlns:a16="http://schemas.microsoft.com/office/drawing/2014/main" id="{CF6F407F-C17E-0B5B-6114-CABA7867C2F0}"/>
              </a:ext>
            </a:extLst>
          </p:cNvPr>
          <p:cNvSpPr/>
          <p:nvPr/>
        </p:nvSpPr>
        <p:spPr>
          <a:xfrm>
            <a:off x="10052" y="2083980"/>
            <a:ext cx="4765123" cy="1163202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descr="Drapacze chmur pokazywane z widoku w górę">
            <a:extLst>
              <a:ext uri="{FF2B5EF4-FFF2-40B4-BE49-F238E27FC236}">
                <a16:creationId xmlns:a16="http://schemas.microsoft.com/office/drawing/2014/main" id="{1999A814-6628-A8C6-DC42-36D9EF2F87AF}"/>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7" name="Prostokąt 6">
            <a:extLst>
              <a:ext uri="{FF2B5EF4-FFF2-40B4-BE49-F238E27FC236}">
                <a16:creationId xmlns:a16="http://schemas.microsoft.com/office/drawing/2014/main" id="{87B78CC0-BDAC-9BFE-0D89-262CC0D3DB86}"/>
              </a:ext>
            </a:extLst>
          </p:cNvPr>
          <p:cNvSpPr/>
          <p:nvPr/>
        </p:nvSpPr>
        <p:spPr>
          <a:xfrm>
            <a:off x="0" y="-1"/>
            <a:ext cx="24384000" cy="2083981"/>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solidFill>
                <a:schemeClr val="accent6"/>
              </a:solidFill>
            </a:endParaRPr>
          </a:p>
        </p:txBody>
      </p:sp>
      <p:sp>
        <p:nvSpPr>
          <p:cNvPr id="8" name="pole tekstowe 7">
            <a:extLst>
              <a:ext uri="{FF2B5EF4-FFF2-40B4-BE49-F238E27FC236}">
                <a16:creationId xmlns:a16="http://schemas.microsoft.com/office/drawing/2014/main" id="{D92D60D4-524B-6C94-5353-5F6CE34EEE0F}"/>
              </a:ext>
            </a:extLst>
          </p:cNvPr>
          <p:cNvSpPr txBox="1"/>
          <p:nvPr/>
        </p:nvSpPr>
        <p:spPr>
          <a:xfrm>
            <a:off x="533992" y="914994"/>
            <a:ext cx="19928248" cy="707886"/>
          </a:xfrm>
          <a:prstGeom prst="rect">
            <a:avLst/>
          </a:prstGeom>
          <a:noFill/>
        </p:spPr>
        <p:txBody>
          <a:bodyPr wrap="square" rtlCol="0">
            <a:spAutoFit/>
          </a:bodyPr>
          <a:lstStyle/>
          <a:p>
            <a:r>
              <a:rPr lang="pl-PL" sz="4000" dirty="0">
                <a:solidFill>
                  <a:schemeClr val="accent5">
                    <a:lumMod val="20000"/>
                    <a:lumOff val="80000"/>
                  </a:schemeClr>
                </a:solidFill>
                <a:latin typeface="+mj-lt"/>
              </a:rPr>
              <a:t>Zysk brutto wzrósł o 126 mln zł, czyli o 12% rok do roku</a:t>
            </a:r>
          </a:p>
        </p:txBody>
      </p:sp>
      <p:pic>
        <p:nvPicPr>
          <p:cNvPr id="9" name="Grafika 8">
            <a:extLst>
              <a:ext uri="{FF2B5EF4-FFF2-40B4-BE49-F238E27FC236}">
                <a16:creationId xmlns:a16="http://schemas.microsoft.com/office/drawing/2014/main" id="{1C7EBF68-161F-0EDF-D711-5B6A87B1B4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85086" y="491795"/>
            <a:ext cx="1364921" cy="1075833"/>
          </a:xfrm>
          <a:prstGeom prst="rect">
            <a:avLst/>
          </a:prstGeom>
        </p:spPr>
      </p:pic>
      <p:sp>
        <p:nvSpPr>
          <p:cNvPr id="5" name="pole tekstowe 4">
            <a:extLst>
              <a:ext uri="{FF2B5EF4-FFF2-40B4-BE49-F238E27FC236}">
                <a16:creationId xmlns:a16="http://schemas.microsoft.com/office/drawing/2014/main" id="{AEFF3E23-EFB5-3A9A-286E-7AFD027CBB40}"/>
              </a:ext>
            </a:extLst>
          </p:cNvPr>
          <p:cNvSpPr txBox="1"/>
          <p:nvPr/>
        </p:nvSpPr>
        <p:spPr>
          <a:xfrm>
            <a:off x="564593" y="2457579"/>
            <a:ext cx="4929317" cy="1384995"/>
          </a:xfrm>
          <a:prstGeom prst="rect">
            <a:avLst/>
          </a:prstGeom>
          <a:noFill/>
          <a:effectLst>
            <a:glow rad="139700">
              <a:schemeClr val="accent5">
                <a:satMod val="175000"/>
                <a:alpha val="40000"/>
              </a:schemeClr>
            </a:glow>
          </a:effectLst>
        </p:spPr>
        <p:txBody>
          <a:bodyPr wrap="square" rtlCol="0">
            <a:spAutoFit/>
          </a:bodyPr>
          <a:lstStyle/>
          <a:p>
            <a:pPr lvl="0"/>
            <a:r>
              <a:rPr lang="pl-PL" sz="2800" dirty="0">
                <a:solidFill>
                  <a:schemeClr val="accent6">
                    <a:lumMod val="50000"/>
                  </a:schemeClr>
                </a:solidFill>
                <a:latin typeface="Lato Bold" panose="020F0502020204030203" charset="0"/>
                <a:ea typeface="Lato Bold" panose="020F0502020204030203" charset="0"/>
                <a:cs typeface="Lato Bold" panose="020F0502020204030203" charset="0"/>
              </a:rPr>
              <a:t>Zysk netto </a:t>
            </a:r>
          </a:p>
          <a:p>
            <a:pPr lvl="0"/>
            <a:r>
              <a:rPr lang="pl-PL" sz="2800" dirty="0">
                <a:solidFill>
                  <a:schemeClr val="accent6">
                    <a:lumMod val="50000"/>
                  </a:schemeClr>
                </a:solidFill>
                <a:latin typeface="Lato Bold" panose="020F0502020204030203" charset="0"/>
                <a:ea typeface="Lato Bold" panose="020F0502020204030203" charset="0"/>
                <a:cs typeface="Lato Bold" panose="020F0502020204030203" charset="0"/>
              </a:rPr>
              <a:t>1 086 mln zł</a:t>
            </a:r>
          </a:p>
          <a:p>
            <a:pPr lvl="0"/>
            <a:r>
              <a:rPr lang="pl-PL" sz="2800" dirty="0">
                <a:solidFill>
                  <a:schemeClr val="accent6">
                    <a:lumMod val="50000"/>
                  </a:schemeClr>
                </a:solidFill>
                <a:latin typeface="Lato Bold" panose="020F0502020204030203" charset="0"/>
                <a:ea typeface="Lato Bold" panose="020F0502020204030203" charset="0"/>
                <a:cs typeface="Lato Bold" panose="020F0502020204030203" charset="0"/>
              </a:rPr>
              <a:t>(+1% r/r)</a:t>
            </a:r>
          </a:p>
        </p:txBody>
      </p:sp>
      <p:sp>
        <p:nvSpPr>
          <p:cNvPr id="10" name="Prostokąt 9">
            <a:extLst>
              <a:ext uri="{FF2B5EF4-FFF2-40B4-BE49-F238E27FC236}">
                <a16:creationId xmlns:a16="http://schemas.microsoft.com/office/drawing/2014/main" id="{5E2DB64D-B562-3991-E466-017A678F2B9D}"/>
              </a:ext>
            </a:extLst>
          </p:cNvPr>
          <p:cNvSpPr/>
          <p:nvPr/>
        </p:nvSpPr>
        <p:spPr>
          <a:xfrm>
            <a:off x="4754691" y="2380645"/>
            <a:ext cx="19080000" cy="1538863"/>
          </a:xfrm>
          <a:prstGeom prst="rect">
            <a:avLst/>
          </a:prstGeom>
          <a:noFill/>
          <a:ln>
            <a:no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rtlCol="0" anchor="ctr"/>
          <a:lstStyle/>
          <a:p>
            <a:pPr marL="895289" lvl="1" indent="-342900" algn="just">
              <a:buFont typeface="Wingdings" panose="05000000000000000000" pitchFamily="2" charset="2"/>
              <a:buChar char="ü"/>
            </a:pPr>
            <a:r>
              <a:rPr lang="pl-PL" sz="2200" dirty="0">
                <a:solidFill>
                  <a:srgbClr val="000000"/>
                </a:solidFill>
                <a:latin typeface="Lato"/>
              </a:rPr>
              <a:t>Zysk netto w 2025 roku wyniósł 1 086 mln zł (+11 mln zł, +1% r/r).</a:t>
            </a:r>
          </a:p>
          <a:p>
            <a:pPr marL="895289" lvl="1" indent="-342900" algn="just">
              <a:buFont typeface="Wingdings" panose="05000000000000000000" pitchFamily="2" charset="2"/>
              <a:buChar char="ü"/>
            </a:pPr>
            <a:r>
              <a:rPr lang="pl-PL" sz="2200" dirty="0">
                <a:solidFill>
                  <a:srgbClr val="000000"/>
                </a:solidFill>
                <a:latin typeface="Lato"/>
              </a:rPr>
              <a:t>Zysk brutto w 2025 roku wyniósł 1 136 mln zł (+126 mln zł, +12% r/r).</a:t>
            </a:r>
          </a:p>
          <a:p>
            <a:pPr marL="895289" lvl="1" indent="-342900" algn="just">
              <a:buFont typeface="Wingdings" panose="05000000000000000000" pitchFamily="2" charset="2"/>
              <a:buChar char="ü"/>
            </a:pPr>
            <a:r>
              <a:rPr lang="pl-PL" sz="2200" dirty="0">
                <a:solidFill>
                  <a:srgbClr val="000000"/>
                </a:solidFill>
                <a:latin typeface="Lato"/>
              </a:rPr>
              <a:t>EBITDA wyniosła 1 643 mln zł (+168 mln zł, +11% r/r).</a:t>
            </a:r>
          </a:p>
          <a:p>
            <a:pPr marL="895289" lvl="1" indent="-342900" algn="just">
              <a:buFont typeface="Wingdings" panose="05000000000000000000" pitchFamily="2" charset="2"/>
              <a:buChar char="ü"/>
            </a:pPr>
            <a:r>
              <a:rPr lang="pl-PL" sz="2200" dirty="0">
                <a:solidFill>
                  <a:srgbClr val="000000"/>
                </a:solidFill>
                <a:latin typeface="Lato"/>
              </a:rPr>
              <a:t>EBITDA gotówkowa wyniosła 2 665 mln zł (+291 mln zł, +12% r/r). </a:t>
            </a:r>
          </a:p>
          <a:p>
            <a:pPr marL="895289" lvl="1" indent="-342900" algn="just">
              <a:buFont typeface="Wingdings" panose="05000000000000000000" pitchFamily="2" charset="2"/>
              <a:buChar char="ü"/>
            </a:pPr>
            <a:r>
              <a:rPr lang="pl-PL" sz="2200" dirty="0">
                <a:solidFill>
                  <a:srgbClr val="000000"/>
                </a:solidFill>
                <a:latin typeface="Lato"/>
              </a:rPr>
              <a:t>Rentowność kapitałów własnych (ROE) wyniosła 20%.</a:t>
            </a:r>
          </a:p>
        </p:txBody>
      </p:sp>
      <p:sp>
        <p:nvSpPr>
          <p:cNvPr id="14" name="Prostokąt 13">
            <a:extLst>
              <a:ext uri="{FF2B5EF4-FFF2-40B4-BE49-F238E27FC236}">
                <a16:creationId xmlns:a16="http://schemas.microsoft.com/office/drawing/2014/main" id="{9D1C5C3F-957D-8898-001E-EE53C879361C}"/>
              </a:ext>
            </a:extLst>
          </p:cNvPr>
          <p:cNvSpPr/>
          <p:nvPr/>
        </p:nvSpPr>
        <p:spPr>
          <a:xfrm>
            <a:off x="4754691" y="4402474"/>
            <a:ext cx="19080000" cy="2506670"/>
          </a:xfrm>
          <a:prstGeom prst="rect">
            <a:avLst/>
          </a:prstGeom>
          <a:noFill/>
          <a:ln>
            <a:no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rtlCol="0" anchor="ctr"/>
          <a:lstStyle/>
          <a:p>
            <a:pPr marL="895289" lvl="1" indent="-342900" algn="just">
              <a:buFont typeface="Wingdings" panose="05000000000000000000" pitchFamily="2" charset="2"/>
              <a:buChar char="ü"/>
            </a:pPr>
            <a:r>
              <a:rPr lang="pl-PL" sz="2200" dirty="0">
                <a:solidFill>
                  <a:srgbClr val="000000"/>
                </a:solidFill>
                <a:latin typeface="Lato"/>
              </a:rPr>
              <a:t>Przychody z obsługi portfeli nabytych wyniosły 2 898 mln zł, co stanowi wzrost o 10% (+261 mln zł r/r). </a:t>
            </a:r>
          </a:p>
          <a:p>
            <a:pPr marL="895289" lvl="1" indent="-342900" algn="just">
              <a:buFont typeface="Wingdings" panose="05000000000000000000" pitchFamily="2" charset="2"/>
              <a:buChar char="ü"/>
            </a:pPr>
            <a:r>
              <a:rPr lang="pl-PL" sz="2200" dirty="0">
                <a:solidFill>
                  <a:srgbClr val="000000"/>
                </a:solidFill>
                <a:latin typeface="Lato"/>
              </a:rPr>
              <a:t>W omawianym okresie Grupa zaewidencjonowała łącznie 497 mln zł aktualizacji prognozy wpływów wobec 390 mln zł aktualizacji rok wcześniej. Odchylenie wpłat rzeczywistych od planowanych* wyniosło 225 mln zł wobec 351 mln zł rok wcześniej. Przychody odsetkowe z pakietów wierzytelności wzrosły do poziomu  2 211 mln zł względem 1 884 mln zł rok wcześniej. </a:t>
            </a:r>
          </a:p>
          <a:p>
            <a:pPr marL="895289" lvl="1" indent="-342900" algn="just">
              <a:buFont typeface="Wingdings" panose="05000000000000000000" pitchFamily="2" charset="2"/>
              <a:buChar char="ü"/>
            </a:pPr>
            <a:r>
              <a:rPr lang="pl-PL" sz="2200" dirty="0">
                <a:solidFill>
                  <a:srgbClr val="000000"/>
                </a:solidFill>
                <a:latin typeface="Lato"/>
              </a:rPr>
              <a:t>W wyniku osłabienia się kursu leja rumuńskiego względem euro w 2 kw. 2025r. przychody z różnic kursowych na wycenie pakietów obniżyły łączne  przychody 2025 o -41 mln zł. </a:t>
            </a:r>
          </a:p>
          <a:p>
            <a:pPr marL="895289" lvl="1" indent="-342900" algn="just">
              <a:buFont typeface="Wingdings" panose="05000000000000000000" pitchFamily="2" charset="2"/>
              <a:buChar char="ü"/>
            </a:pPr>
            <a:r>
              <a:rPr lang="pl-PL" sz="2200" dirty="0">
                <a:solidFill>
                  <a:srgbClr val="000000"/>
                </a:solidFill>
                <a:latin typeface="Lato"/>
              </a:rPr>
              <a:t>70% łącznej aktualizacji z 4 kwartału 2025 na portfelach detalicznych niezabezpieczonych dotyczy zmiany prognozy wpłat do maja 2034 roku </a:t>
            </a:r>
            <a:br>
              <a:rPr lang="pl-PL" sz="2200" dirty="0">
                <a:solidFill>
                  <a:srgbClr val="000000"/>
                </a:solidFill>
                <a:latin typeface="Lato"/>
              </a:rPr>
            </a:br>
            <a:r>
              <a:rPr lang="pl-PL" sz="2200" dirty="0">
                <a:solidFill>
                  <a:srgbClr val="000000"/>
                </a:solidFill>
                <a:latin typeface="Lato"/>
              </a:rPr>
              <a:t>(w kolejnych 101 miesiącach).</a:t>
            </a:r>
          </a:p>
        </p:txBody>
      </p:sp>
      <p:sp>
        <p:nvSpPr>
          <p:cNvPr id="15" name="pole tekstowe 14">
            <a:extLst>
              <a:ext uri="{FF2B5EF4-FFF2-40B4-BE49-F238E27FC236}">
                <a16:creationId xmlns:a16="http://schemas.microsoft.com/office/drawing/2014/main" id="{D5ABC686-7DEA-398C-CC35-3A4380E24990}"/>
              </a:ext>
            </a:extLst>
          </p:cNvPr>
          <p:cNvSpPr txBox="1"/>
          <p:nvPr/>
        </p:nvSpPr>
        <p:spPr>
          <a:xfrm>
            <a:off x="564593" y="4721581"/>
            <a:ext cx="3833534" cy="1815882"/>
          </a:xfrm>
          <a:prstGeom prst="rect">
            <a:avLst/>
          </a:prstGeom>
          <a:noFill/>
          <a:effectLst>
            <a:glow rad="139700">
              <a:schemeClr val="accent5">
                <a:satMod val="175000"/>
                <a:alpha val="40000"/>
              </a:schemeClr>
            </a:glow>
          </a:effectLst>
        </p:spPr>
        <p:txBody>
          <a:bodyPr wrap="square" rtlCol="0">
            <a:spAutoFit/>
          </a:bodyPr>
          <a:lstStyle/>
          <a:p>
            <a:pPr lvl="0"/>
            <a:r>
              <a:rPr lang="pl-PL" sz="2800" dirty="0">
                <a:solidFill>
                  <a:schemeClr val="accent6">
                    <a:lumMod val="50000"/>
                  </a:schemeClr>
                </a:solidFill>
                <a:latin typeface="Lato Bold" panose="020F0502020204030203" charset="0"/>
                <a:ea typeface="Lato Bold" panose="020F0502020204030203" charset="0"/>
                <a:cs typeface="Lato Bold" panose="020F0502020204030203" charset="0"/>
              </a:rPr>
              <a:t>Przychody ze sprzedaży </a:t>
            </a:r>
          </a:p>
          <a:p>
            <a:pPr lvl="0"/>
            <a:r>
              <a:rPr lang="pl-PL" sz="2800" dirty="0">
                <a:solidFill>
                  <a:schemeClr val="accent6">
                    <a:lumMod val="50000"/>
                  </a:schemeClr>
                </a:solidFill>
                <a:latin typeface="Lato Bold" panose="020F0502020204030203" charset="0"/>
                <a:ea typeface="Lato Bold" panose="020F0502020204030203" charset="0"/>
                <a:cs typeface="Lato Bold" panose="020F0502020204030203" charset="0"/>
              </a:rPr>
              <a:t>3 191 mln zł</a:t>
            </a:r>
          </a:p>
          <a:p>
            <a:pPr lvl="0"/>
            <a:r>
              <a:rPr lang="pl-PL" sz="2800" dirty="0">
                <a:solidFill>
                  <a:schemeClr val="accent6">
                    <a:lumMod val="50000"/>
                  </a:schemeClr>
                </a:solidFill>
                <a:latin typeface="Lato Bold" panose="020F0502020204030203" charset="0"/>
                <a:ea typeface="Lato Bold" panose="020F0502020204030203" charset="0"/>
                <a:cs typeface="Lato Bold" panose="020F0502020204030203" charset="0"/>
              </a:rPr>
              <a:t>(+10% r/r)</a:t>
            </a:r>
          </a:p>
        </p:txBody>
      </p:sp>
      <p:sp>
        <p:nvSpPr>
          <p:cNvPr id="16" name="pole tekstowe 15">
            <a:extLst>
              <a:ext uri="{FF2B5EF4-FFF2-40B4-BE49-F238E27FC236}">
                <a16:creationId xmlns:a16="http://schemas.microsoft.com/office/drawing/2014/main" id="{C4AF7B5C-0AD2-1186-F4D5-7754792B209D}"/>
              </a:ext>
            </a:extLst>
          </p:cNvPr>
          <p:cNvSpPr txBox="1"/>
          <p:nvPr/>
        </p:nvSpPr>
        <p:spPr>
          <a:xfrm>
            <a:off x="533992" y="7878506"/>
            <a:ext cx="3833534" cy="1815882"/>
          </a:xfrm>
          <a:prstGeom prst="rect">
            <a:avLst/>
          </a:prstGeom>
          <a:noFill/>
          <a:effectLst>
            <a:glow rad="139700">
              <a:schemeClr val="accent5">
                <a:satMod val="175000"/>
                <a:alpha val="40000"/>
              </a:schemeClr>
            </a:glow>
          </a:effectLst>
        </p:spPr>
        <p:txBody>
          <a:bodyPr wrap="square" rtlCol="0">
            <a:spAutoFit/>
          </a:bodyPr>
          <a:lstStyle/>
          <a:p>
            <a:pPr lvl="0"/>
            <a:r>
              <a:rPr lang="pl-PL" sz="2800" dirty="0">
                <a:solidFill>
                  <a:schemeClr val="accent6">
                    <a:lumMod val="50000"/>
                  </a:schemeClr>
                </a:solidFill>
                <a:latin typeface="Lato Bold" panose="020F0502020204030203" charset="0"/>
                <a:ea typeface="Lato Bold" panose="020F0502020204030203" charset="0"/>
                <a:cs typeface="Lato Bold" panose="020F0502020204030203" charset="0"/>
              </a:rPr>
              <a:t>Koszty operacyjne i ogólne</a:t>
            </a:r>
          </a:p>
          <a:p>
            <a:pPr lvl="0"/>
            <a:r>
              <a:rPr lang="pl-PL" sz="2800" dirty="0">
                <a:solidFill>
                  <a:schemeClr val="accent6">
                    <a:lumMod val="50000"/>
                  </a:schemeClr>
                </a:solidFill>
                <a:latin typeface="Lato Bold" panose="020F0502020204030203" charset="0"/>
                <a:ea typeface="Lato Bold" panose="020F0502020204030203" charset="0"/>
                <a:cs typeface="Lato Bold" panose="020F0502020204030203" charset="0"/>
              </a:rPr>
              <a:t>1 547 mln zł</a:t>
            </a:r>
          </a:p>
          <a:p>
            <a:pPr lvl="0"/>
            <a:r>
              <a:rPr lang="pl-PL" sz="2800" dirty="0">
                <a:solidFill>
                  <a:schemeClr val="accent6">
                    <a:lumMod val="50000"/>
                  </a:schemeClr>
                </a:solidFill>
                <a:latin typeface="Lato Bold" panose="020F0502020204030203" charset="0"/>
                <a:ea typeface="Lato Bold" panose="020F0502020204030203" charset="0"/>
                <a:cs typeface="Lato Bold" panose="020F0502020204030203" charset="0"/>
              </a:rPr>
              <a:t>(+8% r/r)</a:t>
            </a:r>
          </a:p>
        </p:txBody>
      </p:sp>
      <p:sp>
        <p:nvSpPr>
          <p:cNvPr id="17" name="Prostokąt 16">
            <a:extLst>
              <a:ext uri="{FF2B5EF4-FFF2-40B4-BE49-F238E27FC236}">
                <a16:creationId xmlns:a16="http://schemas.microsoft.com/office/drawing/2014/main" id="{03E65705-9D09-CEBE-96AD-B9BAC66E28E0}"/>
              </a:ext>
            </a:extLst>
          </p:cNvPr>
          <p:cNvSpPr/>
          <p:nvPr/>
        </p:nvSpPr>
        <p:spPr>
          <a:xfrm>
            <a:off x="4754690" y="7475755"/>
            <a:ext cx="19080000" cy="2506670"/>
          </a:xfrm>
          <a:prstGeom prst="rect">
            <a:avLst/>
          </a:prstGeom>
          <a:noFill/>
          <a:ln>
            <a:no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rtlCol="0" anchor="ctr"/>
          <a:lstStyle/>
          <a:p>
            <a:pPr marL="895289" lvl="1" indent="-342900" algn="just">
              <a:buFont typeface="Wingdings" panose="05000000000000000000" pitchFamily="2" charset="2"/>
              <a:buChar char="ü"/>
            </a:pPr>
            <a:r>
              <a:rPr lang="pl-PL" sz="2200" dirty="0">
                <a:solidFill>
                  <a:srgbClr val="000000"/>
                </a:solidFill>
                <a:latin typeface="Lato"/>
              </a:rPr>
              <a:t>Koszty działalności bez amortyzacji (koszty bezpośrednie i pośrednie, koszty ogólne oraz pozostałe koszty operacyjne) w 2025 roku wzrosły o 115 mln zł (+8% r/r).</a:t>
            </a:r>
          </a:p>
          <a:p>
            <a:pPr marL="895289" lvl="1" indent="-342900" algn="just">
              <a:buFont typeface="Wingdings" panose="05000000000000000000" pitchFamily="2" charset="2"/>
              <a:buChar char="ü"/>
            </a:pPr>
            <a:r>
              <a:rPr lang="pl-PL" sz="2200" dirty="0">
                <a:solidFill>
                  <a:srgbClr val="000000"/>
                </a:solidFill>
                <a:latin typeface="Lato"/>
              </a:rPr>
              <a:t>Wzrost wynika głównie ze wzrostu kosztów usług obcych (więcej o 42 mln zł, +13% r/r), kosztów wynagrodzeń i świadczeń pracowniczych (więcej o 34 mln zł, +6%), oraz wzrostu kosztów opłat sądowych (więcej o 18 mln zł, +4% r/r).</a:t>
            </a:r>
          </a:p>
          <a:p>
            <a:pPr marL="895289" lvl="1" indent="-342900" algn="just">
              <a:buFont typeface="Wingdings" panose="05000000000000000000" pitchFamily="2" charset="2"/>
              <a:buChar char="ü"/>
            </a:pPr>
            <a:r>
              <a:rPr lang="pl-PL" sz="2200" dirty="0">
                <a:solidFill>
                  <a:srgbClr val="000000"/>
                </a:solidFill>
                <a:latin typeface="Lato"/>
              </a:rPr>
              <a:t>Wskaźnik kosztów operacyjnych do spłat** w 4 kwartale 2025 spadł do poziomu 26% względem 27% rok wcześniej.</a:t>
            </a:r>
          </a:p>
          <a:p>
            <a:pPr marL="895289" lvl="1" indent="-342900" algn="just">
              <a:buFont typeface="Wingdings" panose="05000000000000000000" pitchFamily="2" charset="2"/>
              <a:buChar char="ü"/>
            </a:pPr>
            <a:r>
              <a:rPr lang="pl-PL" sz="2200" dirty="0">
                <a:solidFill>
                  <a:srgbClr val="000000"/>
                </a:solidFill>
                <a:latin typeface="Lato"/>
              </a:rPr>
              <a:t>Zatrudnienie na koniec 2025 roku wynosiło 3 631 FTE (+64, +2%). </a:t>
            </a:r>
          </a:p>
          <a:p>
            <a:pPr marL="895289" lvl="1" indent="-342900" algn="just">
              <a:buFont typeface="Wingdings" panose="05000000000000000000" pitchFamily="2" charset="2"/>
              <a:buChar char="ü"/>
            </a:pPr>
            <a:r>
              <a:rPr lang="pl-PL" sz="2200" dirty="0">
                <a:solidFill>
                  <a:srgbClr val="000000"/>
                </a:solidFill>
                <a:latin typeface="Lato"/>
              </a:rPr>
              <a:t>Koszty i nakłady na transformację cyfrową w 2025 roku wyniosły łącznie 68,5 mln zł, z czego około 40% tej kwoty stanowiły koszty operacyjne. </a:t>
            </a:r>
          </a:p>
        </p:txBody>
      </p:sp>
      <p:cxnSp>
        <p:nvCxnSpPr>
          <p:cNvPr id="27" name="Łącznik prosty 26">
            <a:extLst>
              <a:ext uri="{FF2B5EF4-FFF2-40B4-BE49-F238E27FC236}">
                <a16:creationId xmlns:a16="http://schemas.microsoft.com/office/drawing/2014/main" id="{DA508F65-9E74-8CE9-9A4B-1C45C3248F5D}"/>
              </a:ext>
            </a:extLst>
          </p:cNvPr>
          <p:cNvCxnSpPr>
            <a:cxnSpLocks/>
          </p:cNvCxnSpPr>
          <p:nvPr/>
        </p:nvCxnSpPr>
        <p:spPr>
          <a:xfrm>
            <a:off x="5078679" y="4121696"/>
            <a:ext cx="18276907" cy="0"/>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 name="Łącznik prosty 27">
            <a:extLst>
              <a:ext uri="{FF2B5EF4-FFF2-40B4-BE49-F238E27FC236}">
                <a16:creationId xmlns:a16="http://schemas.microsoft.com/office/drawing/2014/main" id="{B2F2A6FF-B688-C07C-134B-4EBD70991483}"/>
              </a:ext>
            </a:extLst>
          </p:cNvPr>
          <p:cNvCxnSpPr>
            <a:cxnSpLocks/>
          </p:cNvCxnSpPr>
          <p:nvPr/>
        </p:nvCxnSpPr>
        <p:spPr>
          <a:xfrm flipV="1">
            <a:off x="5055132" y="7121582"/>
            <a:ext cx="18324000" cy="29463"/>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1" name="Prostokąt 50">
            <a:extLst>
              <a:ext uri="{FF2B5EF4-FFF2-40B4-BE49-F238E27FC236}">
                <a16:creationId xmlns:a16="http://schemas.microsoft.com/office/drawing/2014/main" id="{18A758C1-DB6C-C0E0-5E21-CD76EB2C28A4}"/>
              </a:ext>
            </a:extLst>
          </p:cNvPr>
          <p:cNvSpPr/>
          <p:nvPr/>
        </p:nvSpPr>
        <p:spPr>
          <a:xfrm>
            <a:off x="4754691" y="10001399"/>
            <a:ext cx="19080000" cy="3165375"/>
          </a:xfrm>
          <a:prstGeom prst="rect">
            <a:avLst/>
          </a:prstGeom>
          <a:noFill/>
          <a:ln>
            <a:no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rtlCol="0" anchor="ctr"/>
          <a:lstStyle/>
          <a:p>
            <a:pPr marL="895289" lvl="1" indent="-342900" algn="just">
              <a:buFont typeface="Wingdings" panose="05000000000000000000" pitchFamily="2" charset="2"/>
              <a:buChar char="ü"/>
            </a:pPr>
            <a:r>
              <a:rPr lang="pl-PL" sz="2200" dirty="0">
                <a:solidFill>
                  <a:srgbClr val="000000"/>
                </a:solidFill>
                <a:latin typeface="Lato"/>
              </a:rPr>
              <a:t>Wzrost kosztów finansowych o 40 mln zł wynika z wyższego stanu zadłużenia o 555 mln zł, który został częściowo skompensowany spadkiem stawek EURIBOR 1M/3M (średnia z wartości na koniec poszczególnych miesięcy w 2025 wynosiła odpowiednio 2,09%/2,14% wobec 3,53%/3,52% w 2024 roku) oraz WIBOR 1M/3M (średnia z wartości na koniec poszczególnych miesięcy w 2025 wynosiła odpowiednio 5,13%/5,05% wobec 5,84%/5,86% w 2024 roku).</a:t>
            </a:r>
          </a:p>
          <a:p>
            <a:pPr marL="895289" lvl="1" indent="-342900" algn="just">
              <a:buFont typeface="Wingdings" panose="05000000000000000000" pitchFamily="2" charset="2"/>
              <a:buChar char="ü"/>
            </a:pPr>
            <a:r>
              <a:rPr lang="pl-PL" sz="2200" dirty="0">
                <a:solidFill>
                  <a:srgbClr val="000000"/>
                </a:solidFill>
                <a:latin typeface="Lato"/>
              </a:rPr>
              <a:t>Grupa KRUK zawarła transakcje zabezpieczające ryzyko stopy procentowej, których łączna wartość nominalna na koniec 2025 roku wynosi 4 413 mln zł.  Transakcje zabezpieczające wygenerowały oszczędności w pozycji kosztów finansowych na poziomie 60 mln zł. </a:t>
            </a:r>
          </a:p>
        </p:txBody>
      </p:sp>
      <p:cxnSp>
        <p:nvCxnSpPr>
          <p:cNvPr id="52" name="Łącznik prosty 51">
            <a:extLst>
              <a:ext uri="{FF2B5EF4-FFF2-40B4-BE49-F238E27FC236}">
                <a16:creationId xmlns:a16="http://schemas.microsoft.com/office/drawing/2014/main" id="{88005F5C-3346-9403-581D-8076E42178C9}"/>
              </a:ext>
            </a:extLst>
          </p:cNvPr>
          <p:cNvCxnSpPr>
            <a:cxnSpLocks/>
          </p:cNvCxnSpPr>
          <p:nvPr/>
        </p:nvCxnSpPr>
        <p:spPr>
          <a:xfrm flipV="1">
            <a:off x="5034028" y="10386280"/>
            <a:ext cx="18324000" cy="29463"/>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3" name="pole tekstowe 52">
            <a:extLst>
              <a:ext uri="{FF2B5EF4-FFF2-40B4-BE49-F238E27FC236}">
                <a16:creationId xmlns:a16="http://schemas.microsoft.com/office/drawing/2014/main" id="{03BB8A4B-763C-45DA-5006-EB585B7189D0}"/>
              </a:ext>
            </a:extLst>
          </p:cNvPr>
          <p:cNvSpPr txBox="1"/>
          <p:nvPr/>
        </p:nvSpPr>
        <p:spPr>
          <a:xfrm>
            <a:off x="564593" y="10502098"/>
            <a:ext cx="4210581" cy="1384995"/>
          </a:xfrm>
          <a:prstGeom prst="rect">
            <a:avLst/>
          </a:prstGeom>
          <a:noFill/>
          <a:effectLst>
            <a:glow rad="139700">
              <a:schemeClr val="accent5">
                <a:satMod val="175000"/>
                <a:alpha val="40000"/>
              </a:schemeClr>
            </a:glow>
          </a:effectLst>
        </p:spPr>
        <p:txBody>
          <a:bodyPr wrap="square" rtlCol="0">
            <a:spAutoFit/>
          </a:bodyPr>
          <a:lstStyle/>
          <a:p>
            <a:pPr lvl="0"/>
            <a:r>
              <a:rPr lang="pl-PL" sz="2800" dirty="0">
                <a:solidFill>
                  <a:schemeClr val="accent6">
                    <a:lumMod val="50000"/>
                  </a:schemeClr>
                </a:solidFill>
                <a:latin typeface="Lato Bold" panose="020F0502020204030203" charset="0"/>
                <a:ea typeface="Lato Bold" panose="020F0502020204030203" charset="0"/>
                <a:cs typeface="Lato Bold" panose="020F0502020204030203" charset="0"/>
              </a:rPr>
              <a:t>Koszty finansowe</a:t>
            </a:r>
          </a:p>
          <a:p>
            <a:pPr lvl="0"/>
            <a:r>
              <a:rPr lang="pl-PL" sz="2800" dirty="0">
                <a:solidFill>
                  <a:schemeClr val="accent6">
                    <a:lumMod val="50000"/>
                  </a:schemeClr>
                </a:solidFill>
                <a:latin typeface="Lato Bold" panose="020F0502020204030203" charset="0"/>
                <a:ea typeface="Lato Bold" panose="020F0502020204030203" charset="0"/>
                <a:cs typeface="Lato Bold" panose="020F0502020204030203" charset="0"/>
              </a:rPr>
              <a:t>442 mln zł</a:t>
            </a:r>
          </a:p>
          <a:p>
            <a:pPr lvl="0"/>
            <a:r>
              <a:rPr lang="pl-PL" sz="2800" dirty="0">
                <a:solidFill>
                  <a:schemeClr val="accent6">
                    <a:lumMod val="50000"/>
                  </a:schemeClr>
                </a:solidFill>
                <a:latin typeface="Lato Bold" panose="020F0502020204030203" charset="0"/>
                <a:ea typeface="Lato Bold" panose="020F0502020204030203" charset="0"/>
                <a:cs typeface="Lato Bold" panose="020F0502020204030203" charset="0"/>
              </a:rPr>
              <a:t>(+10% r/r)</a:t>
            </a:r>
          </a:p>
        </p:txBody>
      </p:sp>
      <p:sp>
        <p:nvSpPr>
          <p:cNvPr id="54" name="Prostokąt 53">
            <a:extLst>
              <a:ext uri="{FF2B5EF4-FFF2-40B4-BE49-F238E27FC236}">
                <a16:creationId xmlns:a16="http://schemas.microsoft.com/office/drawing/2014/main" id="{75B88C8B-7195-7303-0FCC-D3A2902CE398}"/>
              </a:ext>
            </a:extLst>
          </p:cNvPr>
          <p:cNvSpPr/>
          <p:nvPr/>
        </p:nvSpPr>
        <p:spPr>
          <a:xfrm rot="2550992">
            <a:off x="4377077" y="2864153"/>
            <a:ext cx="571847" cy="57184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5" name="Prostokąt 54">
            <a:extLst>
              <a:ext uri="{FF2B5EF4-FFF2-40B4-BE49-F238E27FC236}">
                <a16:creationId xmlns:a16="http://schemas.microsoft.com/office/drawing/2014/main" id="{5A00E1CF-D7AB-9DD0-750B-EDD5F418C8DF}"/>
              </a:ext>
            </a:extLst>
          </p:cNvPr>
          <p:cNvSpPr/>
          <p:nvPr/>
        </p:nvSpPr>
        <p:spPr>
          <a:xfrm rot="2550992">
            <a:off x="4415712" y="5305807"/>
            <a:ext cx="571847" cy="57184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6" name="Prostokąt 55">
            <a:extLst>
              <a:ext uri="{FF2B5EF4-FFF2-40B4-BE49-F238E27FC236}">
                <a16:creationId xmlns:a16="http://schemas.microsoft.com/office/drawing/2014/main" id="{062D08FF-594A-A299-5802-CA2F6767CACD}"/>
              </a:ext>
            </a:extLst>
          </p:cNvPr>
          <p:cNvSpPr/>
          <p:nvPr/>
        </p:nvSpPr>
        <p:spPr>
          <a:xfrm rot="2550992">
            <a:off x="4499304" y="8397182"/>
            <a:ext cx="571847" cy="57184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7" name="Prostokąt 56">
            <a:extLst>
              <a:ext uri="{FF2B5EF4-FFF2-40B4-BE49-F238E27FC236}">
                <a16:creationId xmlns:a16="http://schemas.microsoft.com/office/drawing/2014/main" id="{D74E9DAA-861B-F3F5-A479-B327C7EF7830}"/>
              </a:ext>
            </a:extLst>
          </p:cNvPr>
          <p:cNvSpPr/>
          <p:nvPr/>
        </p:nvSpPr>
        <p:spPr>
          <a:xfrm rot="2550992">
            <a:off x="4337672" y="11209304"/>
            <a:ext cx="670241" cy="569414"/>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pole tekstowe 1">
            <a:extLst>
              <a:ext uri="{FF2B5EF4-FFF2-40B4-BE49-F238E27FC236}">
                <a16:creationId xmlns:a16="http://schemas.microsoft.com/office/drawing/2014/main" id="{74478D89-AFB5-A5A5-62CB-15E86A9306B5}"/>
              </a:ext>
            </a:extLst>
          </p:cNvPr>
          <p:cNvSpPr txBox="1"/>
          <p:nvPr/>
        </p:nvSpPr>
        <p:spPr>
          <a:xfrm>
            <a:off x="5769657" y="13028435"/>
            <a:ext cx="16633848" cy="523220"/>
          </a:xfrm>
          <a:prstGeom prst="rect">
            <a:avLst/>
          </a:prstGeom>
          <a:noFill/>
        </p:spPr>
        <p:txBody>
          <a:bodyPr wrap="square" rtlCol="0">
            <a:spAutoFit/>
          </a:bodyPr>
          <a:lstStyle/>
          <a:p>
            <a:pPr algn="just"/>
            <a:r>
              <a:rPr lang="pl-PL" sz="1400" dirty="0"/>
              <a:t>*Pozycja „Odchylenie wpłat rzeczywistych, zmniejszenia z tytułu wcześniejszej realizacji wpłat na sprawach zabezpieczonych, wpłaty od pierwotnego wierzyciela” w sprawozdaniu finansowym</a:t>
            </a:r>
          </a:p>
          <a:p>
            <a:r>
              <a:rPr lang="pl-PL" sz="1400" dirty="0"/>
              <a:t>** Koszty operacyjne do spłat obliczone jako Koszty pośrednie i bezpośrednie z nabytych pakietów wierzytelności podzielone przez spłaty.</a:t>
            </a:r>
          </a:p>
        </p:txBody>
      </p:sp>
      <p:sp>
        <p:nvSpPr>
          <p:cNvPr id="4" name="Symbol zastępczy numeru slajdu 2">
            <a:extLst>
              <a:ext uri="{FF2B5EF4-FFF2-40B4-BE49-F238E27FC236}">
                <a16:creationId xmlns:a16="http://schemas.microsoft.com/office/drawing/2014/main" id="{66B7C1C4-0C9E-24EC-4D1E-A82ABE28FD3A}"/>
              </a:ext>
            </a:extLst>
          </p:cNvPr>
          <p:cNvSpPr txBox="1">
            <a:spLocks/>
          </p:cNvSpPr>
          <p:nvPr/>
        </p:nvSpPr>
        <p:spPr>
          <a:xfrm>
            <a:off x="23397988" y="13214602"/>
            <a:ext cx="904038" cy="384721"/>
          </a:xfrm>
          <a:prstGeom prst="rect">
            <a:avLst/>
          </a:prstGeom>
        </p:spPr>
        <p:txBody>
          <a:bodyPr/>
          <a:lstStyle>
            <a:defPPr>
              <a:defRPr lang="pl-PL"/>
            </a:defPPr>
            <a:lvl1pPr marL="0" algn="l" defTabSz="1104778" rtl="0" eaLnBrk="1" latinLnBrk="0" hangingPunct="1">
              <a:defRPr sz="2175" kern="1200">
                <a:solidFill>
                  <a:schemeClr val="tx1"/>
                </a:solidFill>
                <a:latin typeface="+mn-lt"/>
                <a:ea typeface="+mn-ea"/>
                <a:cs typeface="+mn-cs"/>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algn="r">
              <a:defRPr/>
            </a:pPr>
            <a:fld id="{05D33902-A113-4A7A-BEEF-EE9D90F362D7}" type="slidenum">
              <a:rPr lang="pl-PL" sz="2500" smtClean="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rPr>
              <a:pPr algn="r">
                <a:defRPr/>
              </a:pPr>
              <a:t>6</a:t>
            </a:fld>
            <a:endParaRPr lang="pl-PL" sz="2500" dirty="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865544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rostokąt 40">
            <a:extLst>
              <a:ext uri="{FF2B5EF4-FFF2-40B4-BE49-F238E27FC236}">
                <a16:creationId xmlns:a16="http://schemas.microsoft.com/office/drawing/2014/main" id="{AA1CC532-DFD7-82FB-D3AE-96677EFC7324}"/>
              </a:ext>
            </a:extLst>
          </p:cNvPr>
          <p:cNvSpPr/>
          <p:nvPr/>
        </p:nvSpPr>
        <p:spPr>
          <a:xfrm>
            <a:off x="-14260" y="2083980"/>
            <a:ext cx="4789435" cy="1163202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prstClr val="white"/>
              </a:solidFill>
              <a:effectLst/>
              <a:uLnTx/>
              <a:uFillTx/>
              <a:latin typeface="Lato Light"/>
              <a:ea typeface="+mn-ea"/>
              <a:cs typeface="+mn-cs"/>
            </a:endParaRPr>
          </a:p>
        </p:txBody>
      </p:sp>
      <p:pic>
        <p:nvPicPr>
          <p:cNvPr id="6" name="Obraz 5" descr="Drapacze chmur pokazywane z widoku w górę">
            <a:extLst>
              <a:ext uri="{FF2B5EF4-FFF2-40B4-BE49-F238E27FC236}">
                <a16:creationId xmlns:a16="http://schemas.microsoft.com/office/drawing/2014/main" id="{1999A814-6628-A8C6-DC42-36D9EF2F87AF}"/>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7" name="Prostokąt 6">
            <a:extLst>
              <a:ext uri="{FF2B5EF4-FFF2-40B4-BE49-F238E27FC236}">
                <a16:creationId xmlns:a16="http://schemas.microsoft.com/office/drawing/2014/main" id="{87B78CC0-BDAC-9BFE-0D89-262CC0D3DB86}"/>
              </a:ext>
            </a:extLst>
          </p:cNvPr>
          <p:cNvSpPr/>
          <p:nvPr/>
        </p:nvSpPr>
        <p:spPr>
          <a:xfrm>
            <a:off x="0" y="-1"/>
            <a:ext cx="24384000" cy="2083981"/>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3282"/>
              </a:solidFill>
              <a:effectLst/>
              <a:uLnTx/>
              <a:uFillTx/>
              <a:latin typeface="Lato Light"/>
              <a:ea typeface="+mn-ea"/>
              <a:cs typeface="+mn-cs"/>
            </a:endParaRPr>
          </a:p>
        </p:txBody>
      </p:sp>
      <p:sp>
        <p:nvSpPr>
          <p:cNvPr id="8" name="pole tekstowe 7">
            <a:extLst>
              <a:ext uri="{FF2B5EF4-FFF2-40B4-BE49-F238E27FC236}">
                <a16:creationId xmlns:a16="http://schemas.microsoft.com/office/drawing/2014/main" id="{D92D60D4-524B-6C94-5353-5F6CE34EEE0F}"/>
              </a:ext>
            </a:extLst>
          </p:cNvPr>
          <p:cNvSpPr txBox="1"/>
          <p:nvPr/>
        </p:nvSpPr>
        <p:spPr>
          <a:xfrm>
            <a:off x="477894" y="589872"/>
            <a:ext cx="17139684" cy="1323439"/>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dirty="0">
                <a:ln>
                  <a:noFill/>
                </a:ln>
                <a:solidFill>
                  <a:srgbClr val="007DFA">
                    <a:lumMod val="20000"/>
                    <a:lumOff val="80000"/>
                  </a:srgbClr>
                </a:solidFill>
                <a:effectLst/>
                <a:uLnTx/>
                <a:uFillTx/>
                <a:latin typeface="Lato" panose="020F0502020204030203" pitchFamily="34" charset="0"/>
                <a:ea typeface="Lato" panose="020F0502020204030203" pitchFamily="34" charset="0"/>
                <a:cs typeface="Lato" panose="020F0502020204030203" pitchFamily="34" charset="0"/>
              </a:rPr>
              <a:t>Mocny bilans KRUKa, szeroki dostęp do finansowania i konsekwentna realizacja strategii </a:t>
            </a:r>
            <a:endParaRPr kumimoji="0" lang="en-GB" sz="4000" b="0" i="0" u="none" strike="noStrike" kern="1200" cap="none" spc="0" normalizeH="0" baseline="0" noProof="0" dirty="0">
              <a:ln>
                <a:noFill/>
              </a:ln>
              <a:solidFill>
                <a:srgbClr val="007DFA">
                  <a:lumMod val="20000"/>
                  <a:lumOff val="80000"/>
                </a:srgbClr>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9" name="Grafika 8">
            <a:extLst>
              <a:ext uri="{FF2B5EF4-FFF2-40B4-BE49-F238E27FC236}">
                <a16:creationId xmlns:a16="http://schemas.microsoft.com/office/drawing/2014/main" id="{1C7EBF68-161F-0EDF-D711-5B6A87B1B4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85086" y="491795"/>
            <a:ext cx="1364921" cy="1075833"/>
          </a:xfrm>
          <a:prstGeom prst="rect">
            <a:avLst/>
          </a:prstGeom>
        </p:spPr>
      </p:pic>
      <p:sp>
        <p:nvSpPr>
          <p:cNvPr id="34" name="Prostokąt 33">
            <a:extLst>
              <a:ext uri="{FF2B5EF4-FFF2-40B4-BE49-F238E27FC236}">
                <a16:creationId xmlns:a16="http://schemas.microsoft.com/office/drawing/2014/main" id="{7F32A6EB-2299-5568-C656-B312E373E7A8}"/>
              </a:ext>
            </a:extLst>
          </p:cNvPr>
          <p:cNvSpPr/>
          <p:nvPr/>
        </p:nvSpPr>
        <p:spPr>
          <a:xfrm>
            <a:off x="5526156" y="2538118"/>
            <a:ext cx="16707134" cy="5258588"/>
          </a:xfrm>
          <a:prstGeom prst="rect">
            <a:avLst/>
          </a:prstGeom>
          <a:noFill/>
          <a:ln>
            <a:no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rtlCol="0" anchor="t"/>
          <a:lstStyle/>
          <a:p>
            <a:pPr marL="342900" marR="0" lvl="0" indent="-342900" algn="just" defTabSz="1104778"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l-PL" sz="2200" b="0" i="0" u="none" strike="noStrike" kern="1200" cap="none" spc="0" normalizeH="0" baseline="0" noProof="0" dirty="0">
                <a:ln>
                  <a:noFill/>
                </a:ln>
                <a:solidFill>
                  <a:srgbClr val="000000"/>
                </a:solidFill>
                <a:effectLst/>
                <a:uLnTx/>
                <a:uFillTx/>
                <a:latin typeface="Lato"/>
                <a:ea typeface="+mn-ea"/>
                <a:cs typeface="+mn-cs"/>
              </a:rPr>
              <a:t>Kapitał własny stanowi 41% źródeł finansowania Grupy KRUK. Wskaźnik długu odsetkowego netto do kapitałów własnych wyniósł 1,3x (kontraktowa wartość maksymalna: 3,0x), a długu odsetkowego netto do EBITDA gotówkowej 2,6x (kontraktowa wartość maksymalna: 4,0x).</a:t>
            </a:r>
          </a:p>
          <a:p>
            <a:pPr marL="342900" marR="0" lvl="0" indent="-342900" algn="just" defTabSz="1104778"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l-PL" sz="2200" b="0" i="0" u="none" strike="noStrike" kern="1200" cap="none" spc="0" normalizeH="0" baseline="0" noProof="0" dirty="0">
                <a:ln>
                  <a:noFill/>
                </a:ln>
                <a:solidFill>
                  <a:srgbClr val="000000"/>
                </a:solidFill>
                <a:effectLst/>
                <a:uLnTx/>
                <a:uFillTx/>
                <a:latin typeface="Lato"/>
                <a:ea typeface="+mn-ea"/>
                <a:cs typeface="+mn-cs"/>
              </a:rPr>
              <a:t>Wskaźnik pokrycia zadłużenia EBITDA gotówkową do odsetek od długu wyniósł 6,0x (kontraktowa wartość minimalna: 3,0x). </a:t>
            </a:r>
          </a:p>
          <a:p>
            <a:pPr marL="342900" marR="0" lvl="0" indent="-342900" algn="just" defTabSz="1104778"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l-PL" sz="2200" b="0" i="0" u="none" strike="noStrike" kern="1200" cap="none" spc="0" normalizeH="0" baseline="0" noProof="0" dirty="0">
                <a:ln>
                  <a:noFill/>
                </a:ln>
                <a:solidFill>
                  <a:srgbClr val="000000"/>
                </a:solidFill>
                <a:effectLst/>
                <a:uLnTx/>
                <a:uFillTx/>
                <a:latin typeface="Lato"/>
                <a:ea typeface="+mn-ea"/>
                <a:cs typeface="+mn-cs"/>
              </a:rPr>
              <a:t>Na koniec grudnia 2025 roku wartość dostępnych linii kredytowych wyniosła 4,5 mld zł, w tym wartość niewykorzystanych linii kredytowych wyniosła  0,8 mld zł. </a:t>
            </a:r>
          </a:p>
          <a:p>
            <a:pPr marL="342900" marR="0" lvl="0" indent="-342900" algn="just" defTabSz="1104778"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l-PL" sz="2200" b="0" i="0" u="none" strike="noStrike" kern="1200" cap="none" spc="0" normalizeH="0" baseline="0" noProof="0" dirty="0">
                <a:ln>
                  <a:noFill/>
                </a:ln>
                <a:solidFill>
                  <a:srgbClr val="000000"/>
                </a:solidFill>
                <a:effectLst/>
                <a:uLnTx/>
                <a:uFillTx/>
                <a:latin typeface="Lato"/>
                <a:ea typeface="+mn-ea"/>
                <a:cs typeface="+mn-cs"/>
              </a:rPr>
              <a:t>W 2025 roku KRUK S.A. wyemitował obligacje w walucie polskiej o łącznej wartości nominalnej </a:t>
            </a:r>
            <a:br>
              <a:rPr kumimoji="0" lang="pl-PL" sz="2200" b="0" i="0" u="none" strike="noStrike" kern="1200" cap="none" spc="0" normalizeH="0" baseline="0" noProof="0" dirty="0">
                <a:ln>
                  <a:noFill/>
                </a:ln>
                <a:solidFill>
                  <a:srgbClr val="000000"/>
                </a:solidFill>
                <a:effectLst/>
                <a:uLnTx/>
                <a:uFillTx/>
                <a:latin typeface="Lato"/>
                <a:ea typeface="+mn-ea"/>
                <a:cs typeface="+mn-cs"/>
              </a:rPr>
            </a:br>
            <a:r>
              <a:rPr kumimoji="0" lang="pl-PL" sz="2200" b="0" i="0" u="none" strike="noStrike" kern="1200" cap="none" spc="0" normalizeH="0" baseline="0" noProof="0" dirty="0">
                <a:ln>
                  <a:noFill/>
                </a:ln>
                <a:solidFill>
                  <a:srgbClr val="000000"/>
                </a:solidFill>
                <a:effectLst/>
                <a:uLnTx/>
                <a:uFillTx/>
                <a:latin typeface="Lato"/>
                <a:ea typeface="+mn-ea"/>
                <a:cs typeface="+mn-cs"/>
              </a:rPr>
              <a:t>600 mln zł, w tym 100 mln zł 6-letnich obligacji z oprocentowaniem WIBOR 3M plus 2,8 </a:t>
            </a:r>
            <a:r>
              <a:rPr kumimoji="0" lang="pl-PL" sz="2200" b="0" i="0" u="none" strike="noStrike" kern="1200" cap="none" spc="0" normalizeH="0" baseline="0" noProof="0" dirty="0" err="1">
                <a:ln>
                  <a:noFill/>
                </a:ln>
                <a:solidFill>
                  <a:srgbClr val="000000"/>
                </a:solidFill>
                <a:effectLst/>
                <a:uLnTx/>
                <a:uFillTx/>
                <a:latin typeface="Lato"/>
                <a:ea typeface="+mn-ea"/>
                <a:cs typeface="+mn-cs"/>
              </a:rPr>
              <a:t>p.p</a:t>
            </a:r>
            <a:r>
              <a:rPr kumimoji="0" lang="pl-PL" sz="2200" b="0" i="0" u="none" strike="noStrike" kern="1200" cap="none" spc="0" normalizeH="0" baseline="0" noProof="0" dirty="0">
                <a:ln>
                  <a:noFill/>
                </a:ln>
                <a:solidFill>
                  <a:srgbClr val="000000"/>
                </a:solidFill>
                <a:effectLst/>
                <a:uLnTx/>
                <a:uFillTx/>
                <a:latin typeface="Lato"/>
                <a:ea typeface="+mn-ea"/>
                <a:cs typeface="+mn-cs"/>
              </a:rPr>
              <a:t>. marży, 100 mln zł 6-letnich obligacji z oprocentowaniem WIBOR 3M plus 2,7 </a:t>
            </a:r>
            <a:r>
              <a:rPr kumimoji="0" lang="pl-PL" sz="2200" b="0" i="0" u="none" strike="noStrike" kern="1200" cap="none" spc="0" normalizeH="0" baseline="0" noProof="0" dirty="0" err="1">
                <a:ln>
                  <a:noFill/>
                </a:ln>
                <a:solidFill>
                  <a:srgbClr val="000000"/>
                </a:solidFill>
                <a:effectLst/>
                <a:uLnTx/>
                <a:uFillTx/>
                <a:latin typeface="Lato"/>
                <a:ea typeface="+mn-ea"/>
                <a:cs typeface="+mn-cs"/>
              </a:rPr>
              <a:t>p.p</a:t>
            </a:r>
            <a:r>
              <a:rPr kumimoji="0" lang="pl-PL" sz="2200" b="0" i="0" u="none" strike="noStrike" kern="1200" cap="none" spc="0" normalizeH="0" baseline="0" noProof="0" dirty="0">
                <a:ln>
                  <a:noFill/>
                </a:ln>
                <a:solidFill>
                  <a:srgbClr val="000000"/>
                </a:solidFill>
                <a:effectLst/>
                <a:uLnTx/>
                <a:uFillTx/>
                <a:latin typeface="Lato"/>
                <a:ea typeface="+mn-ea"/>
                <a:cs typeface="+mn-cs"/>
              </a:rPr>
              <a:t>. marży oraz 400 mln zł 7-letnich obligacji z oprocentowaniem WIBOR 3M plus 3,0 </a:t>
            </a:r>
            <a:r>
              <a:rPr kumimoji="0" lang="pl-PL" sz="2200" b="0" i="0" u="none" strike="noStrike" kern="1200" cap="none" spc="0" normalizeH="0" baseline="0" noProof="0" dirty="0" err="1">
                <a:ln>
                  <a:noFill/>
                </a:ln>
                <a:solidFill>
                  <a:srgbClr val="000000"/>
                </a:solidFill>
                <a:effectLst/>
                <a:uLnTx/>
                <a:uFillTx/>
                <a:latin typeface="Lato"/>
                <a:ea typeface="+mn-ea"/>
                <a:cs typeface="+mn-cs"/>
              </a:rPr>
              <a:t>p.p</a:t>
            </a:r>
            <a:r>
              <a:rPr kumimoji="0" lang="pl-PL" sz="2200" b="0" i="0" u="none" strike="noStrike" kern="1200" cap="none" spc="0" normalizeH="0" baseline="0" noProof="0" dirty="0">
                <a:ln>
                  <a:noFill/>
                </a:ln>
                <a:solidFill>
                  <a:srgbClr val="000000"/>
                </a:solidFill>
                <a:effectLst/>
                <a:uLnTx/>
                <a:uFillTx/>
                <a:latin typeface="Lato"/>
                <a:ea typeface="+mn-ea"/>
                <a:cs typeface="+mn-cs"/>
              </a:rPr>
              <a:t>. marży. </a:t>
            </a:r>
          </a:p>
          <a:p>
            <a:pPr marL="342900" marR="0" lvl="0" indent="-342900" algn="just" defTabSz="1104778"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l-PL" sz="2200" b="0" i="0" u="none" strike="noStrike" kern="1200" cap="none" spc="0" normalizeH="0" baseline="0" noProof="0" dirty="0">
                <a:ln>
                  <a:noFill/>
                </a:ln>
                <a:solidFill>
                  <a:srgbClr val="000000"/>
                </a:solidFill>
                <a:effectLst/>
                <a:uLnTx/>
                <a:uFillTx/>
                <a:latin typeface="Lato"/>
                <a:ea typeface="+mn-ea"/>
                <a:cs typeface="+mn-cs"/>
              </a:rPr>
              <a:t>W 2025 Grupa KRUK pozyskała m.in. zwiększenie wielowalutowego kredytu rewolwingowego z konsorcjum banków o 105 mln EUR oraz zwiększenie limitu kredytowego z mBank o 210 mln zł i </a:t>
            </a:r>
            <a:r>
              <a:rPr kumimoji="0" lang="pl-PL" sz="2200" b="0" i="0" u="none" strike="noStrike" kern="1200" cap="none" spc="0" normalizeH="0" baseline="0" noProof="0" dirty="0" err="1">
                <a:ln>
                  <a:noFill/>
                </a:ln>
                <a:solidFill>
                  <a:srgbClr val="000000"/>
                </a:solidFill>
                <a:effectLst/>
                <a:uLnTx/>
                <a:uFillTx/>
                <a:latin typeface="Lato"/>
                <a:ea typeface="+mn-ea"/>
                <a:cs typeface="+mn-cs"/>
              </a:rPr>
              <a:t>VeloBank</a:t>
            </a:r>
            <a:r>
              <a:rPr kumimoji="0" lang="pl-PL" sz="2200" b="0" i="0" u="none" strike="noStrike" kern="1200" cap="none" spc="0" normalizeH="0" baseline="0" noProof="0" dirty="0">
                <a:ln>
                  <a:noFill/>
                </a:ln>
                <a:solidFill>
                  <a:srgbClr val="000000"/>
                </a:solidFill>
                <a:effectLst/>
                <a:uLnTx/>
                <a:uFillTx/>
                <a:latin typeface="Lato"/>
                <a:ea typeface="+mn-ea"/>
                <a:cs typeface="+mn-cs"/>
              </a:rPr>
              <a:t> S.A. o 20 mln zł.</a:t>
            </a:r>
          </a:p>
          <a:p>
            <a:pPr marL="342900" marR="0" lvl="0" indent="-342900" algn="just" defTabSz="1104778"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l-PL" sz="2200" b="0" i="0" u="none" strike="noStrike" kern="1200" cap="none" spc="0" normalizeH="0" baseline="0" noProof="0" dirty="0">
                <a:ln>
                  <a:noFill/>
                </a:ln>
                <a:solidFill>
                  <a:srgbClr val="000000"/>
                </a:solidFill>
                <a:effectLst/>
                <a:uLnTx/>
                <a:uFillTx/>
                <a:latin typeface="Lato"/>
                <a:ea typeface="+mn-ea"/>
                <a:cs typeface="+mn-cs"/>
              </a:rPr>
              <a:t>Transakcje zabezpieczające IRS i CIRS oraz obligacje o stałym oprocentowaniu (łącznie 4 413 mln zł) stanowią 61,8% zadłużenia Grupy z tytułu kredytów i obligacji na dzień 31.12.2025. Zadłużenie wrażliwe na zmianę stawki WIBOR to 12,6% (896 mln zł), a na zmianę stawki EURIBOR to 25,6% (1 831 mln zł) zadłużenia Grupy na dzień 31.12.2025.</a:t>
            </a:r>
          </a:p>
        </p:txBody>
      </p:sp>
      <p:sp>
        <p:nvSpPr>
          <p:cNvPr id="42" name="Prostokąt 41">
            <a:extLst>
              <a:ext uri="{FF2B5EF4-FFF2-40B4-BE49-F238E27FC236}">
                <a16:creationId xmlns:a16="http://schemas.microsoft.com/office/drawing/2014/main" id="{D95361D7-1976-0370-144B-4DB1C9684ED5}"/>
              </a:ext>
            </a:extLst>
          </p:cNvPr>
          <p:cNvSpPr/>
          <p:nvPr/>
        </p:nvSpPr>
        <p:spPr>
          <a:xfrm rot="2550992">
            <a:off x="4479492" y="4340487"/>
            <a:ext cx="571847" cy="57184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prstClr val="white"/>
              </a:solidFill>
              <a:effectLst/>
              <a:uLnTx/>
              <a:uFillTx/>
              <a:latin typeface="Lato Light"/>
              <a:ea typeface="+mn-ea"/>
              <a:cs typeface="+mn-cs"/>
            </a:endParaRPr>
          </a:p>
        </p:txBody>
      </p:sp>
      <p:sp>
        <p:nvSpPr>
          <p:cNvPr id="43" name="pole tekstowe 42">
            <a:extLst>
              <a:ext uri="{FF2B5EF4-FFF2-40B4-BE49-F238E27FC236}">
                <a16:creationId xmlns:a16="http://schemas.microsoft.com/office/drawing/2014/main" id="{62A4AD3D-BE87-2B86-0C6E-7559AE802509}"/>
              </a:ext>
            </a:extLst>
          </p:cNvPr>
          <p:cNvSpPr txBox="1"/>
          <p:nvPr/>
        </p:nvSpPr>
        <p:spPr>
          <a:xfrm>
            <a:off x="187645" y="3350139"/>
            <a:ext cx="4155066" cy="2862322"/>
          </a:xfrm>
          <a:prstGeom prst="rect">
            <a:avLst/>
          </a:prstGeom>
          <a:noFill/>
          <a:effectLst>
            <a:glow rad="139700">
              <a:schemeClr val="accent5">
                <a:satMod val="175000"/>
                <a:alpha val="40000"/>
              </a:schemeClr>
            </a:glow>
          </a:effectLst>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3000" b="0" i="0" u="none" strike="noStrike" kern="1200" cap="none" spc="0" normalizeH="0" baseline="0" noProof="0" dirty="0">
                <a:ln>
                  <a:noFill/>
                </a:ln>
                <a:solidFill>
                  <a:srgbClr val="003282">
                    <a:lumMod val="50000"/>
                  </a:srgbClr>
                </a:solidFill>
                <a:effectLst/>
                <a:uLnTx/>
                <a:uFillTx/>
                <a:latin typeface="Lato Bold" panose="020F0502020204030203" charset="0"/>
                <a:ea typeface="Lato Bold" panose="020F0502020204030203" charset="0"/>
                <a:cs typeface="Lato Bold" panose="020F0502020204030203" charset="0"/>
              </a:rPr>
              <a:t>Kapitał własny</a:t>
            </a:r>
          </a:p>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3000" b="0" i="0" u="none" strike="noStrike" kern="1200" cap="none" spc="0" normalizeH="0" baseline="0" noProof="0" dirty="0">
                <a:ln>
                  <a:noFill/>
                </a:ln>
                <a:solidFill>
                  <a:srgbClr val="003282">
                    <a:lumMod val="50000"/>
                  </a:srgbClr>
                </a:solidFill>
                <a:effectLst/>
                <a:uLnTx/>
                <a:uFillTx/>
                <a:latin typeface="Lato Bold" panose="020F0502020204030203" charset="0"/>
                <a:ea typeface="Lato Bold" panose="020F0502020204030203" charset="0"/>
                <a:cs typeface="Lato Bold" panose="020F0502020204030203" charset="0"/>
              </a:rPr>
              <a:t>5,3 mld zł</a:t>
            </a:r>
          </a:p>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3000" b="0" i="0" u="none" strike="noStrike" kern="1200" cap="none" spc="0" normalizeH="0" baseline="0" noProof="0" dirty="0">
                <a:ln>
                  <a:noFill/>
                </a:ln>
                <a:solidFill>
                  <a:srgbClr val="003282">
                    <a:lumMod val="50000"/>
                  </a:srgbClr>
                </a:solidFill>
                <a:effectLst/>
                <a:uLnTx/>
                <a:uFillTx/>
                <a:latin typeface="Lato Bold" panose="020F0502020204030203" charset="0"/>
                <a:ea typeface="Lato Bold" panose="020F0502020204030203" charset="0"/>
                <a:cs typeface="Lato Bold" panose="020F0502020204030203" charset="0"/>
              </a:rPr>
              <a:t>(+18</a:t>
            </a:r>
            <a:r>
              <a:rPr kumimoji="0" lang="pl-PL" sz="3000" b="0" i="0" u="none" strike="noStrike" kern="1200" cap="none" spc="0" normalizeH="0" baseline="0" noProof="0" dirty="0">
                <a:ln>
                  <a:noFill/>
                </a:ln>
                <a:solidFill>
                  <a:srgbClr val="003282">
                    <a:lumMod val="50000"/>
                  </a:srgbClr>
                </a:solidFill>
                <a:effectLst/>
                <a:uLnTx/>
                <a:uFillTx/>
                <a:latin typeface="Lato Bold" panose="020F0502020204030203" charset="0"/>
                <a:ea typeface="+mn-ea"/>
                <a:cs typeface="+mn-cs"/>
              </a:rPr>
              <a:t>% r/r) </a:t>
            </a:r>
          </a:p>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3000" b="0" i="0" u="none" strike="noStrike" kern="1200" cap="none" spc="0" normalizeH="0" baseline="0" noProof="0" dirty="0">
                <a:ln>
                  <a:noFill/>
                </a:ln>
                <a:solidFill>
                  <a:srgbClr val="003282">
                    <a:lumMod val="50000"/>
                  </a:srgbClr>
                </a:solidFill>
                <a:effectLst/>
                <a:uLnTx/>
                <a:uFillTx/>
                <a:latin typeface="Lato Bold" panose="020F0502020204030203" charset="0"/>
                <a:ea typeface="+mn-ea"/>
                <a:cs typeface="+mn-cs"/>
              </a:rPr>
              <a:t>i dług netto </a:t>
            </a:r>
          </a:p>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3000" b="0" i="0" u="none" strike="noStrike" kern="1200" cap="none" spc="0" normalizeH="0" baseline="0" noProof="0" dirty="0">
                <a:ln>
                  <a:noFill/>
                </a:ln>
                <a:solidFill>
                  <a:srgbClr val="003282">
                    <a:lumMod val="50000"/>
                  </a:srgbClr>
                </a:solidFill>
                <a:effectLst/>
                <a:uLnTx/>
                <a:uFillTx/>
                <a:latin typeface="Lato Bold" panose="020F0502020204030203" charset="0"/>
                <a:ea typeface="+mn-ea"/>
                <a:cs typeface="+mn-cs"/>
              </a:rPr>
              <a:t>7,0 mld zł</a:t>
            </a:r>
          </a:p>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3000" b="0" i="0" u="none" strike="noStrike" kern="1200" cap="none" spc="0" normalizeH="0" baseline="0" noProof="0" dirty="0">
                <a:ln>
                  <a:noFill/>
                </a:ln>
                <a:solidFill>
                  <a:srgbClr val="003282">
                    <a:lumMod val="50000"/>
                  </a:srgbClr>
                </a:solidFill>
                <a:effectLst/>
                <a:uLnTx/>
                <a:uFillTx/>
                <a:latin typeface="Lato Bold" panose="020F0502020204030203" charset="0"/>
                <a:ea typeface="+mn-ea"/>
                <a:cs typeface="+mn-cs"/>
              </a:rPr>
              <a:t>(+9% r/r)</a:t>
            </a:r>
          </a:p>
        </p:txBody>
      </p:sp>
      <p:sp>
        <p:nvSpPr>
          <p:cNvPr id="44" name="pole tekstowe 43">
            <a:extLst>
              <a:ext uri="{FF2B5EF4-FFF2-40B4-BE49-F238E27FC236}">
                <a16:creationId xmlns:a16="http://schemas.microsoft.com/office/drawing/2014/main" id="{3DC07BCA-46C3-6F95-1C36-D8EA89EEC5E6}"/>
              </a:ext>
            </a:extLst>
          </p:cNvPr>
          <p:cNvSpPr txBox="1"/>
          <p:nvPr/>
        </p:nvSpPr>
        <p:spPr>
          <a:xfrm>
            <a:off x="187645" y="8505461"/>
            <a:ext cx="4359978" cy="1477328"/>
          </a:xfrm>
          <a:prstGeom prst="rect">
            <a:avLst/>
          </a:prstGeom>
          <a:noFill/>
          <a:effectLst>
            <a:glow rad="139700">
              <a:schemeClr val="accent5">
                <a:satMod val="175000"/>
                <a:alpha val="40000"/>
              </a:schemeClr>
            </a:glow>
          </a:effectLst>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3000" b="0" i="0" u="none" strike="noStrike" kern="1200" cap="none" spc="0" normalizeH="0" baseline="0" noProof="0" dirty="0">
                <a:ln>
                  <a:noFill/>
                </a:ln>
                <a:solidFill>
                  <a:srgbClr val="003282">
                    <a:lumMod val="50000"/>
                  </a:srgbClr>
                </a:solidFill>
                <a:effectLst/>
                <a:uLnTx/>
                <a:uFillTx/>
                <a:latin typeface="Lato Bold" panose="020F0502020204030203" charset="0"/>
                <a:ea typeface="Lato Bold" panose="020F0502020204030203" charset="0"/>
                <a:cs typeface="Lato Bold" panose="020F0502020204030203" charset="0"/>
              </a:rPr>
              <a:t>Aktywa Grupy</a:t>
            </a:r>
          </a:p>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3000" b="0" i="0" u="none" strike="noStrike" kern="1200" cap="none" spc="0" normalizeH="0" baseline="0" noProof="0" dirty="0">
                <a:ln>
                  <a:noFill/>
                </a:ln>
                <a:solidFill>
                  <a:srgbClr val="003282">
                    <a:lumMod val="50000"/>
                  </a:srgbClr>
                </a:solidFill>
                <a:effectLst/>
                <a:uLnTx/>
                <a:uFillTx/>
                <a:latin typeface="Lato Bold" panose="020F0502020204030203" charset="0"/>
                <a:ea typeface="Lato Bold" panose="020F0502020204030203" charset="0"/>
                <a:cs typeface="Lato Bold" panose="020F0502020204030203" charset="0"/>
              </a:rPr>
              <a:t>13,0 mld zł </a:t>
            </a:r>
          </a:p>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3000" b="0" i="0" u="none" strike="noStrike" kern="1200" cap="none" spc="0" normalizeH="0" baseline="0" noProof="0" dirty="0">
                <a:ln>
                  <a:noFill/>
                </a:ln>
                <a:solidFill>
                  <a:srgbClr val="003282">
                    <a:lumMod val="50000"/>
                  </a:srgbClr>
                </a:solidFill>
                <a:effectLst/>
                <a:uLnTx/>
                <a:uFillTx/>
                <a:latin typeface="Lato Bold" panose="020F0502020204030203" charset="0"/>
                <a:ea typeface="Lato Bold" panose="020F0502020204030203" charset="0"/>
                <a:cs typeface="Lato Bold" panose="020F0502020204030203" charset="0"/>
              </a:rPr>
              <a:t>(+12% r/r) </a:t>
            </a:r>
          </a:p>
        </p:txBody>
      </p:sp>
      <p:sp>
        <p:nvSpPr>
          <p:cNvPr id="45" name="Prostokąt 44">
            <a:extLst>
              <a:ext uri="{FF2B5EF4-FFF2-40B4-BE49-F238E27FC236}">
                <a16:creationId xmlns:a16="http://schemas.microsoft.com/office/drawing/2014/main" id="{81E5136E-8CCD-EF08-C60B-4E75FF3F9B4C}"/>
              </a:ext>
            </a:extLst>
          </p:cNvPr>
          <p:cNvSpPr/>
          <p:nvPr/>
        </p:nvSpPr>
        <p:spPr>
          <a:xfrm rot="2550992">
            <a:off x="4460765" y="8803666"/>
            <a:ext cx="571847" cy="57184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prstClr val="white"/>
              </a:solidFill>
              <a:effectLst/>
              <a:uLnTx/>
              <a:uFillTx/>
              <a:latin typeface="Lato Light"/>
              <a:ea typeface="+mn-ea"/>
              <a:cs typeface="+mn-cs"/>
            </a:endParaRPr>
          </a:p>
        </p:txBody>
      </p:sp>
      <p:sp>
        <p:nvSpPr>
          <p:cNvPr id="51" name="Prostokąt 50">
            <a:extLst>
              <a:ext uri="{FF2B5EF4-FFF2-40B4-BE49-F238E27FC236}">
                <a16:creationId xmlns:a16="http://schemas.microsoft.com/office/drawing/2014/main" id="{E13C8B96-89B4-BB32-CB33-27296721B642}"/>
              </a:ext>
            </a:extLst>
          </p:cNvPr>
          <p:cNvSpPr/>
          <p:nvPr/>
        </p:nvSpPr>
        <p:spPr>
          <a:xfrm>
            <a:off x="5442224" y="8250844"/>
            <a:ext cx="16874998" cy="2179544"/>
          </a:xfrm>
          <a:prstGeom prst="rect">
            <a:avLst/>
          </a:prstGeom>
          <a:noFill/>
          <a:ln>
            <a:no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rtlCol="0" anchor="ctr"/>
          <a:lstStyle/>
          <a:p>
            <a:pPr marL="342900" marR="0" lvl="0" indent="-342900" algn="just" defTabSz="1104778"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l-PL" sz="2200" b="0" i="0" u="none" strike="noStrike" kern="1200" cap="none" spc="0" normalizeH="0" baseline="0" noProof="0" dirty="0">
                <a:ln>
                  <a:noFill/>
                </a:ln>
                <a:solidFill>
                  <a:srgbClr val="000000"/>
                </a:solidFill>
                <a:effectLst/>
                <a:uLnTx/>
                <a:uFillTx/>
                <a:latin typeface="Lato"/>
                <a:ea typeface="+mn-ea"/>
                <a:cs typeface="+mn-cs"/>
              </a:rPr>
              <a:t>Wartość bilansowa inwestycji w pakiety wierzytelności wyniosła 11,6 mld zł i stanowiła 89% wartości aktywów Grupy. Wierzytelności niezabezpieczone stanowiły 93% wartości pakietów wierzytelności na bilansie KRUKa. </a:t>
            </a:r>
          </a:p>
          <a:p>
            <a:pPr marL="342900" marR="0" lvl="0" indent="-342900" algn="just" defTabSz="1104778"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l-PL" sz="2200" b="0" i="0" u="none" strike="noStrike" kern="1200" cap="none" spc="0" normalizeH="0" baseline="0" noProof="0" dirty="0">
                <a:ln>
                  <a:noFill/>
                </a:ln>
                <a:solidFill>
                  <a:srgbClr val="000000"/>
                </a:solidFill>
                <a:effectLst/>
                <a:uLnTx/>
                <a:uFillTx/>
                <a:latin typeface="Lato"/>
                <a:ea typeface="+mn-ea"/>
                <a:cs typeface="+mn-cs"/>
              </a:rPr>
              <a:t>Wartość udzielonych pożyczek na bilansie na koniec 2025 roku wyniosła 612 mln zł i stanowiła 5% wartości aktywów Grupy.</a:t>
            </a:r>
          </a:p>
          <a:p>
            <a:pPr marR="0" lvl="0" algn="just" defTabSz="1104778" rtl="0" eaLnBrk="1" fontAlgn="auto" latinLnBrk="0" hangingPunct="1">
              <a:lnSpc>
                <a:spcPct val="100000"/>
              </a:lnSpc>
              <a:spcBef>
                <a:spcPts val="0"/>
              </a:spcBef>
              <a:spcAft>
                <a:spcPts val="0"/>
              </a:spcAft>
              <a:buClrTx/>
              <a:buSzTx/>
              <a:tabLst/>
              <a:defRPr/>
            </a:pPr>
            <a:endParaRPr kumimoji="0" lang="pl-PL" sz="2200" b="0" i="0" u="none" strike="noStrike" kern="1200" cap="none" spc="0" normalizeH="0" baseline="0" noProof="0" dirty="0">
              <a:ln>
                <a:noFill/>
              </a:ln>
              <a:solidFill>
                <a:srgbClr val="000000"/>
              </a:solidFill>
              <a:effectLst/>
              <a:uLnTx/>
              <a:uFillTx/>
              <a:latin typeface="Lato"/>
              <a:ea typeface="+mn-ea"/>
              <a:cs typeface="+mn-cs"/>
            </a:endParaRPr>
          </a:p>
        </p:txBody>
      </p:sp>
      <p:cxnSp>
        <p:nvCxnSpPr>
          <p:cNvPr id="2" name="Łącznik prosty 1">
            <a:extLst>
              <a:ext uri="{FF2B5EF4-FFF2-40B4-BE49-F238E27FC236}">
                <a16:creationId xmlns:a16="http://schemas.microsoft.com/office/drawing/2014/main" id="{F1256003-5EC2-EFD3-8A04-90696E0369B9}"/>
              </a:ext>
            </a:extLst>
          </p:cNvPr>
          <p:cNvCxnSpPr>
            <a:cxnSpLocks/>
          </p:cNvCxnSpPr>
          <p:nvPr/>
        </p:nvCxnSpPr>
        <p:spPr>
          <a:xfrm flipV="1">
            <a:off x="5073988" y="7899990"/>
            <a:ext cx="18324000" cy="29463"/>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Symbol zastępczy numeru slajdu 2">
            <a:extLst>
              <a:ext uri="{FF2B5EF4-FFF2-40B4-BE49-F238E27FC236}">
                <a16:creationId xmlns:a16="http://schemas.microsoft.com/office/drawing/2014/main" id="{4345E3E8-C133-7E21-2129-65841D1B7BA7}"/>
              </a:ext>
            </a:extLst>
          </p:cNvPr>
          <p:cNvSpPr txBox="1">
            <a:spLocks/>
          </p:cNvSpPr>
          <p:nvPr/>
        </p:nvSpPr>
        <p:spPr>
          <a:xfrm>
            <a:off x="23397988" y="13214602"/>
            <a:ext cx="904038" cy="384721"/>
          </a:xfrm>
          <a:prstGeom prst="rect">
            <a:avLst/>
          </a:prstGeom>
        </p:spPr>
        <p:txBody>
          <a:bodyPr/>
          <a:lstStyle>
            <a:defPPr>
              <a:defRPr lang="pl-PL"/>
            </a:defPPr>
            <a:lvl1pPr marL="0" algn="l" defTabSz="1104778" rtl="0" eaLnBrk="1" latinLnBrk="0" hangingPunct="1">
              <a:defRPr sz="2175" kern="1200">
                <a:solidFill>
                  <a:schemeClr val="tx1"/>
                </a:solidFill>
                <a:latin typeface="+mn-lt"/>
                <a:ea typeface="+mn-ea"/>
                <a:cs typeface="+mn-cs"/>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marL="0" marR="0" lvl="0" indent="0" algn="r" defTabSz="1104778" rtl="0" eaLnBrk="1" fontAlgn="auto" latinLnBrk="0" hangingPunct="1">
              <a:lnSpc>
                <a:spcPct val="100000"/>
              </a:lnSpc>
              <a:spcBef>
                <a:spcPts val="0"/>
              </a:spcBef>
              <a:spcAft>
                <a:spcPts val="0"/>
              </a:spcAft>
              <a:buClrTx/>
              <a:buSzTx/>
              <a:buFontTx/>
              <a:buNone/>
              <a:tabLst/>
              <a:defRPr/>
            </a:pPr>
            <a:fld id="{05D33902-A113-4A7A-BEEF-EE9D90F362D7}" type="slidenum">
              <a:rPr kumimoji="0" lang="pl-PL" sz="2500" b="0" i="0" u="none" strike="noStrike" kern="1200" cap="none" spc="0" normalizeH="0" baseline="0" noProof="0" smtClean="0">
                <a:ln>
                  <a:noFill/>
                </a:ln>
                <a:solidFill>
                  <a:srgbClr val="000000">
                    <a:tint val="75000"/>
                  </a:srgbClr>
                </a:solidFill>
                <a:effectLst/>
                <a:uLnTx/>
                <a:uFillTx/>
                <a:latin typeface="Lato Medium" panose="020F0502020204030203" pitchFamily="34" charset="0"/>
                <a:ea typeface="Lato Medium" panose="020F0502020204030203" pitchFamily="34" charset="0"/>
                <a:cs typeface="Lato Medium" panose="020F0502020204030203" pitchFamily="34" charset="0"/>
              </a:rPr>
              <a:pPr marL="0" marR="0" lvl="0" indent="0" algn="r" defTabSz="1104778" rtl="0" eaLnBrk="1" fontAlgn="auto" latinLnBrk="0" hangingPunct="1">
                <a:lnSpc>
                  <a:spcPct val="100000"/>
                </a:lnSpc>
                <a:spcBef>
                  <a:spcPts val="0"/>
                </a:spcBef>
                <a:spcAft>
                  <a:spcPts val="0"/>
                </a:spcAft>
                <a:buClrTx/>
                <a:buSzTx/>
                <a:buFontTx/>
                <a:buNone/>
                <a:tabLst/>
                <a:defRPr/>
              </a:pPr>
              <a:t>7</a:t>
            </a:fld>
            <a:endParaRPr kumimoji="0" lang="pl-PL" sz="2500" b="0" i="0" u="none" strike="noStrike" kern="1200" cap="none" spc="0" normalizeH="0" baseline="0" noProof="0" dirty="0">
              <a:ln>
                <a:noFill/>
              </a:ln>
              <a:solidFill>
                <a:srgbClr val="000000">
                  <a:tint val="75000"/>
                </a:srgbClr>
              </a:solidFill>
              <a:effectLst/>
              <a:uLnTx/>
              <a:uFillTx/>
              <a:latin typeface="Lato Medium" panose="020F0502020204030203" pitchFamily="34" charset="0"/>
              <a:ea typeface="Lato Medium" panose="020F0502020204030203" pitchFamily="34" charset="0"/>
              <a:cs typeface="Lato Medium" panose="020F0502020204030203" pitchFamily="34" charset="0"/>
            </a:endParaRPr>
          </a:p>
        </p:txBody>
      </p:sp>
      <p:sp>
        <p:nvSpPr>
          <p:cNvPr id="13" name="pole tekstowe 12">
            <a:extLst>
              <a:ext uri="{FF2B5EF4-FFF2-40B4-BE49-F238E27FC236}">
                <a16:creationId xmlns:a16="http://schemas.microsoft.com/office/drawing/2014/main" id="{50811194-AC6F-1C77-22BE-2D05E465CFE7}"/>
              </a:ext>
            </a:extLst>
          </p:cNvPr>
          <p:cNvSpPr txBox="1"/>
          <p:nvPr/>
        </p:nvSpPr>
        <p:spPr>
          <a:xfrm>
            <a:off x="5066977" y="13291546"/>
            <a:ext cx="16633848" cy="307777"/>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srgbClr val="000000"/>
                </a:solidFill>
                <a:effectLst/>
                <a:uLnTx/>
                <a:uFillTx/>
                <a:latin typeface="Lato Light"/>
                <a:ea typeface="+mn-ea"/>
                <a:cs typeface="+mn-cs"/>
              </a:rPr>
              <a:t>*20 letni cel zarządu dot. spłat z posiadanych wierzytelności na 31.12.2025; ERC = szacunkowe wpływy z pakietów wierzytelności posiadanych na dzień 31.12.2025 </a:t>
            </a:r>
          </a:p>
        </p:txBody>
      </p:sp>
      <p:sp>
        <p:nvSpPr>
          <p:cNvPr id="10" name="Prostokąt 9">
            <a:extLst>
              <a:ext uri="{FF2B5EF4-FFF2-40B4-BE49-F238E27FC236}">
                <a16:creationId xmlns:a16="http://schemas.microsoft.com/office/drawing/2014/main" id="{F4D0C5F1-1071-5B69-3966-7337ADAC6229}"/>
              </a:ext>
            </a:extLst>
          </p:cNvPr>
          <p:cNvSpPr/>
          <p:nvPr/>
        </p:nvSpPr>
        <p:spPr>
          <a:xfrm rot="2550992">
            <a:off x="4518418" y="11559655"/>
            <a:ext cx="571847" cy="57184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prstClr val="white"/>
              </a:solidFill>
              <a:effectLst/>
              <a:uLnTx/>
              <a:uFillTx/>
              <a:latin typeface="Lato Light"/>
              <a:ea typeface="+mn-ea"/>
              <a:cs typeface="+mn-cs"/>
            </a:endParaRPr>
          </a:p>
        </p:txBody>
      </p:sp>
      <p:cxnSp>
        <p:nvCxnSpPr>
          <p:cNvPr id="14" name="Łącznik prosty 13">
            <a:extLst>
              <a:ext uri="{FF2B5EF4-FFF2-40B4-BE49-F238E27FC236}">
                <a16:creationId xmlns:a16="http://schemas.microsoft.com/office/drawing/2014/main" id="{0A1EF430-6237-42F9-13D7-91207B19B5EB}"/>
              </a:ext>
            </a:extLst>
          </p:cNvPr>
          <p:cNvCxnSpPr>
            <a:cxnSpLocks/>
          </p:cNvCxnSpPr>
          <p:nvPr/>
        </p:nvCxnSpPr>
        <p:spPr>
          <a:xfrm flipV="1">
            <a:off x="4924581" y="10549794"/>
            <a:ext cx="18324000" cy="29463"/>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 name="pole tekstowe 14">
            <a:extLst>
              <a:ext uri="{FF2B5EF4-FFF2-40B4-BE49-F238E27FC236}">
                <a16:creationId xmlns:a16="http://schemas.microsoft.com/office/drawing/2014/main" id="{D5D2D7D1-E9B6-396D-59D0-385336EF01B4}"/>
              </a:ext>
            </a:extLst>
          </p:cNvPr>
          <p:cNvSpPr txBox="1"/>
          <p:nvPr/>
        </p:nvSpPr>
        <p:spPr>
          <a:xfrm>
            <a:off x="128634" y="11568579"/>
            <a:ext cx="4214077" cy="1015663"/>
          </a:xfrm>
          <a:prstGeom prst="rect">
            <a:avLst/>
          </a:prstGeom>
          <a:noFill/>
          <a:effectLst>
            <a:glow rad="139700">
              <a:schemeClr val="accent5">
                <a:satMod val="175000"/>
                <a:alpha val="40000"/>
              </a:schemeClr>
            </a:glow>
          </a:effectLst>
        </p:spPr>
        <p:txBody>
          <a:bodyPr wrap="square" rtlCol="0">
            <a:spAutoFit/>
          </a:bodyPr>
          <a:lstStyle>
            <a:defPPr>
              <a:defRPr lang="pl-PL"/>
            </a:defPPr>
            <a:lvl1pPr marR="0" lvl="0" indent="0" fontAlgn="auto">
              <a:lnSpc>
                <a:spcPct val="100000"/>
              </a:lnSpc>
              <a:spcBef>
                <a:spcPts val="0"/>
              </a:spcBef>
              <a:spcAft>
                <a:spcPts val="0"/>
              </a:spcAft>
              <a:buClrTx/>
              <a:buSzTx/>
              <a:buFontTx/>
              <a:buNone/>
              <a:tabLst/>
              <a:defRPr kumimoji="0" sz="3000" b="0" i="0" u="none" strike="noStrike" cap="none" spc="0" normalizeH="0" baseline="0">
                <a:ln>
                  <a:noFill/>
                </a:ln>
                <a:solidFill>
                  <a:srgbClr val="003282">
                    <a:lumMod val="50000"/>
                  </a:srgbClr>
                </a:solidFill>
                <a:effectLst/>
                <a:uLnTx/>
                <a:uFillTx/>
                <a:latin typeface="Lato Bold" panose="020F0502020204030203" charset="0"/>
                <a:ea typeface="Lato Bold" panose="020F0502020204030203" charset="0"/>
                <a:cs typeface="Lato Bold" panose="020F0502020204030203" charset="0"/>
              </a:defRPr>
            </a:lvl1pPr>
          </a:lstStyle>
          <a:p>
            <a:r>
              <a:rPr lang="pl-PL" dirty="0"/>
              <a:t>Realizacja strategii na lata 2025-2029</a:t>
            </a:r>
          </a:p>
        </p:txBody>
      </p:sp>
      <p:sp>
        <p:nvSpPr>
          <p:cNvPr id="16" name="Prostokąt 15">
            <a:extLst>
              <a:ext uri="{FF2B5EF4-FFF2-40B4-BE49-F238E27FC236}">
                <a16:creationId xmlns:a16="http://schemas.microsoft.com/office/drawing/2014/main" id="{2B5E4F3E-51A1-26DE-68FC-E4B64ED8F940}"/>
              </a:ext>
            </a:extLst>
          </p:cNvPr>
          <p:cNvSpPr/>
          <p:nvPr/>
        </p:nvSpPr>
        <p:spPr>
          <a:xfrm>
            <a:off x="5442224" y="10666308"/>
            <a:ext cx="16874998" cy="2707815"/>
          </a:xfrm>
          <a:prstGeom prst="rect">
            <a:avLst/>
          </a:prstGeom>
          <a:noFill/>
          <a:ln>
            <a:no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just">
              <a:spcBef>
                <a:spcPts val="600"/>
              </a:spcBef>
              <a:buFont typeface="Wingdings" panose="05000000000000000000" pitchFamily="2" charset="2"/>
              <a:buChar char="ü"/>
              <a:defRPr/>
            </a:pPr>
            <a:r>
              <a:rPr lang="pl-PL" sz="2200" dirty="0">
                <a:solidFill>
                  <a:srgbClr val="000000"/>
                </a:solidFill>
                <a:latin typeface="Lato"/>
              </a:rPr>
              <a:t>Zarząd </a:t>
            </a:r>
            <a:r>
              <a:rPr lang="pl-PL" sz="2200" dirty="0" err="1">
                <a:solidFill>
                  <a:srgbClr val="000000"/>
                </a:solidFill>
                <a:latin typeface="Lato"/>
              </a:rPr>
              <a:t>KRUKa</a:t>
            </a:r>
            <a:r>
              <a:rPr lang="pl-PL" sz="2200" dirty="0">
                <a:solidFill>
                  <a:srgbClr val="000000"/>
                </a:solidFill>
                <a:latin typeface="Lato"/>
              </a:rPr>
              <a:t> podtrzymuje cel zainwestowania 15 mld zł w horyzoncie strategii</a:t>
            </a:r>
          </a:p>
          <a:p>
            <a:pPr marL="342900" marR="0" lvl="0" indent="-342900" algn="just" defTabSz="1104778"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l-PL" sz="2200" dirty="0">
                <a:solidFill>
                  <a:srgbClr val="000000"/>
                </a:solidFill>
                <a:latin typeface="Lato"/>
              </a:rPr>
              <a:t>Cel zarządu dotyczący spłat z posiadanych wierzytelności na 31 grudnia 2025 w ciągu następnych 20 lat wynosi 34 mld zł wobec szacunkowego wpływy z pakietów wierzytelności (ERC) na koniec roku w wysokości 26 mld zł*.  </a:t>
            </a:r>
          </a:p>
          <a:p>
            <a:pPr marL="342900" indent="-342900" algn="just">
              <a:buFont typeface="Wingdings" panose="05000000000000000000" pitchFamily="2" charset="2"/>
              <a:buChar char="ü"/>
              <a:defRPr/>
            </a:pPr>
            <a:r>
              <a:rPr lang="pl-PL" sz="2200" dirty="0">
                <a:solidFill>
                  <a:srgbClr val="000000"/>
                </a:solidFill>
                <a:latin typeface="Lato"/>
              </a:rPr>
              <a:t>Grupa KRUK realizuje zgodnie z planem transformację cyfrową.</a:t>
            </a:r>
          </a:p>
          <a:p>
            <a:pPr marL="342900" indent="-342900" algn="just">
              <a:buFont typeface="Wingdings" panose="05000000000000000000" pitchFamily="2" charset="2"/>
              <a:buChar char="ü"/>
              <a:defRPr/>
            </a:pPr>
            <a:r>
              <a:rPr lang="pl-PL" sz="2200" dirty="0">
                <a:solidFill>
                  <a:srgbClr val="000000"/>
                </a:solidFill>
                <a:latin typeface="Lato"/>
              </a:rPr>
              <a:t>Zarząd dostosowuje strukturę organizacyjną Grupy, tak aby rozdzielić działalność operacyjną i inwestycyjną, a KRUK S.A., pozostając spółką giełdową, dążyć będzie do uzyskania statusu Alternatywnej Spółki Inwestycyjnej (ASI). </a:t>
            </a:r>
            <a:endParaRPr lang="en-US" sz="2200" dirty="0">
              <a:solidFill>
                <a:srgbClr val="000000"/>
              </a:solidFill>
              <a:latin typeface="Lato"/>
            </a:endParaRPr>
          </a:p>
        </p:txBody>
      </p:sp>
    </p:spTree>
    <p:extLst>
      <p:ext uri="{BB962C8B-B14F-4D97-AF65-F5344CB8AC3E}">
        <p14:creationId xmlns:p14="http://schemas.microsoft.com/office/powerpoint/2010/main" val="134700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9A6EB-3367-6D75-948A-D705A5698751}"/>
            </a:ext>
          </a:extLst>
        </p:cNvPr>
        <p:cNvGrpSpPr/>
        <p:nvPr/>
      </p:nvGrpSpPr>
      <p:grpSpPr>
        <a:xfrm>
          <a:off x="0" y="0"/>
          <a:ext cx="0" cy="0"/>
          <a:chOff x="0" y="0"/>
          <a:chExt cx="0" cy="0"/>
        </a:xfrm>
      </p:grpSpPr>
      <p:pic>
        <p:nvPicPr>
          <p:cNvPr id="2" name="Obraz 1" descr="Stół w sali konferencyjnej">
            <a:extLst>
              <a:ext uri="{FF2B5EF4-FFF2-40B4-BE49-F238E27FC236}">
                <a16:creationId xmlns:a16="http://schemas.microsoft.com/office/drawing/2014/main" id="{4BEC42A6-3CEE-4B29-5146-8B5AA142324F}"/>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t="-17915"/>
          <a:stretch/>
        </p:blipFill>
        <p:spPr>
          <a:xfrm>
            <a:off x="1" y="0"/>
            <a:ext cx="24384000" cy="13716000"/>
          </a:xfrm>
          <a:prstGeom prst="rect">
            <a:avLst/>
          </a:prstGeom>
        </p:spPr>
      </p:pic>
      <p:pic>
        <p:nvPicPr>
          <p:cNvPr id="3" name="Obraz 2" descr="Drapacze chmur pokazywane z widoku w górę">
            <a:extLst>
              <a:ext uri="{FF2B5EF4-FFF2-40B4-BE49-F238E27FC236}">
                <a16:creationId xmlns:a16="http://schemas.microsoft.com/office/drawing/2014/main" id="{77DB5BF0-CFEC-CE48-AD32-A90177B9A7E4}"/>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sp>
        <p:nvSpPr>
          <p:cNvPr id="4" name="Prostokąt 3">
            <a:extLst>
              <a:ext uri="{FF2B5EF4-FFF2-40B4-BE49-F238E27FC236}">
                <a16:creationId xmlns:a16="http://schemas.microsoft.com/office/drawing/2014/main" id="{C58A503A-9550-0DE0-AC9E-81287D3398C9}"/>
              </a:ext>
            </a:extLst>
          </p:cNvPr>
          <p:cNvSpPr/>
          <p:nvPr/>
        </p:nvSpPr>
        <p:spPr>
          <a:xfrm>
            <a:off x="0" y="-1"/>
            <a:ext cx="24384000" cy="13716001"/>
          </a:xfrm>
          <a:prstGeom prst="rect">
            <a:avLst/>
          </a:prstGeom>
          <a:solidFill>
            <a:schemeClr val="accent6">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3282"/>
              </a:solidFill>
              <a:effectLst/>
              <a:uLnTx/>
              <a:uFillTx/>
              <a:latin typeface="Lato Light"/>
              <a:ea typeface="+mn-ea"/>
              <a:cs typeface="+mn-cs"/>
            </a:endParaRPr>
          </a:p>
        </p:txBody>
      </p:sp>
      <p:pic>
        <p:nvPicPr>
          <p:cNvPr id="5" name="Grafika 4">
            <a:extLst>
              <a:ext uri="{FF2B5EF4-FFF2-40B4-BE49-F238E27FC236}">
                <a16:creationId xmlns:a16="http://schemas.microsoft.com/office/drawing/2014/main" id="{52BEF06B-BCF1-10D9-72DE-3BD4801BBD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85086" y="491795"/>
            <a:ext cx="1364921" cy="1075833"/>
          </a:xfrm>
          <a:prstGeom prst="rect">
            <a:avLst/>
          </a:prstGeom>
        </p:spPr>
      </p:pic>
      <p:sp>
        <p:nvSpPr>
          <p:cNvPr id="11" name="Symbol zastępczy tekstu 4">
            <a:extLst>
              <a:ext uri="{FF2B5EF4-FFF2-40B4-BE49-F238E27FC236}">
                <a16:creationId xmlns:a16="http://schemas.microsoft.com/office/drawing/2014/main" id="{262950C1-4158-EEB4-C0C0-798643692ACA}"/>
              </a:ext>
            </a:extLst>
          </p:cNvPr>
          <p:cNvSpPr txBox="1">
            <a:spLocks/>
          </p:cNvSpPr>
          <p:nvPr/>
        </p:nvSpPr>
        <p:spPr>
          <a:xfrm>
            <a:off x="1102768" y="6641976"/>
            <a:ext cx="22747239" cy="1077218"/>
          </a:xfrm>
          <a:prstGeom prst="rect">
            <a:avLst/>
          </a:prstGeom>
          <a:ln>
            <a:noFill/>
          </a:ln>
        </p:spPr>
        <p:txBody>
          <a:bodyPr wrap="square" lIns="0" tIns="0" rIns="0" bIns="0" numCol="1" anchor="b" anchorCtr="0">
            <a:spAutoFit/>
          </a:bodyPr>
          <a:lstStyle>
            <a:defPPr>
              <a:defRPr lang="pl-PL"/>
            </a:defPPr>
            <a:lvl1pPr marL="0" algn="r" defTabSz="1104778" rtl="0" eaLnBrk="1" latinLnBrk="0" hangingPunct="1">
              <a:defRPr sz="2500" kern="1200">
                <a:solidFill>
                  <a:schemeClr val="bg1"/>
                </a:solidFill>
                <a:latin typeface="Lato Medium" panose="020F0502020204030203" pitchFamily="34" charset="0"/>
                <a:ea typeface="Lato Medium" panose="020F0502020204030203" pitchFamily="34" charset="0"/>
                <a:cs typeface="Lato Medium" panose="020F0502020204030203" pitchFamily="34" charset="0"/>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7000" b="0" i="0" u="none" strike="noStrike" kern="1200" cap="none" spc="0" normalizeH="0" baseline="0" noProof="0">
                <a:ln>
                  <a:noFill/>
                </a:ln>
                <a:solidFill>
                  <a:prstClr val="white"/>
                </a:solidFill>
                <a:effectLst/>
                <a:uLnTx/>
                <a:uFill>
                  <a:solidFill>
                    <a:srgbClr val="19BE37"/>
                  </a:solidFill>
                </a:uFill>
                <a:latin typeface="Lato"/>
                <a:ea typeface="Lato Medium" panose="020F0502020204030203" pitchFamily="34" charset="0"/>
                <a:cs typeface="Lato Medium" panose="020F0502020204030203" pitchFamily="34" charset="0"/>
              </a:rPr>
              <a:t>Segmenty geograficzne i operacyjne</a:t>
            </a:r>
          </a:p>
        </p:txBody>
      </p:sp>
      <p:sp>
        <p:nvSpPr>
          <p:cNvPr id="7" name="Symbol zastępczy numeru slajdu 2">
            <a:extLst>
              <a:ext uri="{FF2B5EF4-FFF2-40B4-BE49-F238E27FC236}">
                <a16:creationId xmlns:a16="http://schemas.microsoft.com/office/drawing/2014/main" id="{B06D2B6B-E7A8-8056-3C09-86CD86139677}"/>
              </a:ext>
            </a:extLst>
          </p:cNvPr>
          <p:cNvSpPr txBox="1">
            <a:spLocks/>
          </p:cNvSpPr>
          <p:nvPr/>
        </p:nvSpPr>
        <p:spPr>
          <a:xfrm>
            <a:off x="23397988" y="13214602"/>
            <a:ext cx="904038" cy="384721"/>
          </a:xfrm>
          <a:prstGeom prst="rect">
            <a:avLst/>
          </a:prstGeom>
        </p:spPr>
        <p:txBody>
          <a:bodyPr/>
          <a:lstStyle>
            <a:defPPr>
              <a:defRPr lang="pl-PL"/>
            </a:defPPr>
            <a:lvl1pPr marL="0" algn="l" defTabSz="1104778" rtl="0" eaLnBrk="1" latinLnBrk="0" hangingPunct="1">
              <a:defRPr sz="2175" kern="1200">
                <a:solidFill>
                  <a:schemeClr val="tx1"/>
                </a:solidFill>
                <a:latin typeface="+mn-lt"/>
                <a:ea typeface="+mn-ea"/>
                <a:cs typeface="+mn-cs"/>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algn="r">
              <a:defRPr/>
            </a:pPr>
            <a:fld id="{05D33902-A113-4A7A-BEEF-EE9D90F362D7}" type="slidenum">
              <a:rPr lang="pl-PL" sz="2500" smtClean="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rPr>
              <a:pPr algn="r">
                <a:defRPr/>
              </a:pPr>
              <a:t>8</a:t>
            </a:fld>
            <a:endParaRPr lang="pl-PL" sz="2500" dirty="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1576419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8C979-ACBB-BFA7-77F5-DC0470BA5B60}"/>
            </a:ext>
          </a:extLst>
        </p:cNvPr>
        <p:cNvGrpSpPr/>
        <p:nvPr/>
      </p:nvGrpSpPr>
      <p:grpSpPr>
        <a:xfrm>
          <a:off x="0" y="0"/>
          <a:ext cx="0" cy="0"/>
          <a:chOff x="0" y="0"/>
          <a:chExt cx="0" cy="0"/>
        </a:xfrm>
      </p:grpSpPr>
      <p:sp>
        <p:nvSpPr>
          <p:cNvPr id="75" name="Prostokąt 74">
            <a:extLst>
              <a:ext uri="{FF2B5EF4-FFF2-40B4-BE49-F238E27FC236}">
                <a16:creationId xmlns:a16="http://schemas.microsoft.com/office/drawing/2014/main" id="{83A5A071-EFF1-A3A6-0C51-8AA46F7FC0DD}"/>
              </a:ext>
            </a:extLst>
          </p:cNvPr>
          <p:cNvSpPr/>
          <p:nvPr/>
        </p:nvSpPr>
        <p:spPr>
          <a:xfrm>
            <a:off x="0" y="2059423"/>
            <a:ext cx="24384000" cy="11656577"/>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r>
              <a:rPr kumimoji="0" lang="pl-PL" sz="2175" b="0" i="0" u="none" strike="noStrike" kern="1200" cap="none" spc="0" normalizeH="0" baseline="0" noProof="0">
                <a:ln>
                  <a:solidFill>
                    <a:prstClr val="white"/>
                  </a:solidFill>
                </a:ln>
                <a:solidFill>
                  <a:prstClr val="white"/>
                </a:solidFill>
                <a:effectLst/>
                <a:uLnTx/>
                <a:uFillTx/>
                <a:latin typeface="Lato Light"/>
                <a:ea typeface="+mn-ea"/>
                <a:cs typeface="+mn-cs"/>
              </a:rPr>
              <a:t>s</a:t>
            </a:r>
          </a:p>
        </p:txBody>
      </p:sp>
      <p:pic>
        <p:nvPicPr>
          <p:cNvPr id="5" name="Obraz 4" descr="Drapacze chmur pokazywane z widoku w górę">
            <a:extLst>
              <a:ext uri="{FF2B5EF4-FFF2-40B4-BE49-F238E27FC236}">
                <a16:creationId xmlns:a16="http://schemas.microsoft.com/office/drawing/2014/main" id="{0662B12E-8466-DF36-F701-3B999C9CAE90}"/>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0" y="0"/>
            <a:ext cx="24384000" cy="2083980"/>
          </a:xfrm>
          <a:prstGeom prst="rect">
            <a:avLst/>
          </a:prstGeom>
        </p:spPr>
      </p:pic>
      <p:graphicFrame>
        <p:nvGraphicFramePr>
          <p:cNvPr id="31" name="Tabela 30">
            <a:extLst>
              <a:ext uri="{FF2B5EF4-FFF2-40B4-BE49-F238E27FC236}">
                <a16:creationId xmlns:a16="http://schemas.microsoft.com/office/drawing/2014/main" id="{04570CBD-28D6-0D2E-04AC-2FCF4F6B24CE}"/>
              </a:ext>
            </a:extLst>
          </p:cNvPr>
          <p:cNvGraphicFramePr>
            <a:graphicFrameLocks noGrp="1"/>
          </p:cNvGraphicFramePr>
          <p:nvPr>
            <p:extLst>
              <p:ext uri="{D42A27DB-BD31-4B8C-83A1-F6EECF244321}">
                <p14:modId xmlns:p14="http://schemas.microsoft.com/office/powerpoint/2010/main" val="2808671473"/>
              </p:ext>
            </p:extLst>
          </p:nvPr>
        </p:nvGraphicFramePr>
        <p:xfrm>
          <a:off x="2453248" y="2575775"/>
          <a:ext cx="19477504" cy="10468518"/>
        </p:xfrm>
        <a:graphic>
          <a:graphicData uri="http://schemas.openxmlformats.org/drawingml/2006/table">
            <a:tbl>
              <a:tblPr firstRow="1" bandRow="1">
                <a:tableStyleId>{21E4AEA4-8DFA-4A89-87EB-49C32662AFE0}</a:tableStyleId>
              </a:tblPr>
              <a:tblGrid>
                <a:gridCol w="4357504">
                  <a:extLst>
                    <a:ext uri="{9D8B030D-6E8A-4147-A177-3AD203B41FA5}">
                      <a16:colId xmlns:a16="http://schemas.microsoft.com/office/drawing/2014/main" val="3184543451"/>
                    </a:ext>
                  </a:extLst>
                </a:gridCol>
                <a:gridCol w="1080000">
                  <a:extLst>
                    <a:ext uri="{9D8B030D-6E8A-4147-A177-3AD203B41FA5}">
                      <a16:colId xmlns:a16="http://schemas.microsoft.com/office/drawing/2014/main" val="3722453972"/>
                    </a:ext>
                  </a:extLst>
                </a:gridCol>
                <a:gridCol w="1080000">
                  <a:extLst>
                    <a:ext uri="{9D8B030D-6E8A-4147-A177-3AD203B41FA5}">
                      <a16:colId xmlns:a16="http://schemas.microsoft.com/office/drawing/2014/main" val="2988555796"/>
                    </a:ext>
                  </a:extLst>
                </a:gridCol>
                <a:gridCol w="1080000">
                  <a:extLst>
                    <a:ext uri="{9D8B030D-6E8A-4147-A177-3AD203B41FA5}">
                      <a16:colId xmlns:a16="http://schemas.microsoft.com/office/drawing/2014/main" val="4029711013"/>
                    </a:ext>
                  </a:extLst>
                </a:gridCol>
                <a:gridCol w="1080000">
                  <a:extLst>
                    <a:ext uri="{9D8B030D-6E8A-4147-A177-3AD203B41FA5}">
                      <a16:colId xmlns:a16="http://schemas.microsoft.com/office/drawing/2014/main" val="3872957698"/>
                    </a:ext>
                  </a:extLst>
                </a:gridCol>
                <a:gridCol w="1080000">
                  <a:extLst>
                    <a:ext uri="{9D8B030D-6E8A-4147-A177-3AD203B41FA5}">
                      <a16:colId xmlns:a16="http://schemas.microsoft.com/office/drawing/2014/main" val="1078518013"/>
                    </a:ext>
                  </a:extLst>
                </a:gridCol>
                <a:gridCol w="1080000">
                  <a:extLst>
                    <a:ext uri="{9D8B030D-6E8A-4147-A177-3AD203B41FA5}">
                      <a16:colId xmlns:a16="http://schemas.microsoft.com/office/drawing/2014/main" val="2537782520"/>
                    </a:ext>
                  </a:extLst>
                </a:gridCol>
                <a:gridCol w="1080000">
                  <a:extLst>
                    <a:ext uri="{9D8B030D-6E8A-4147-A177-3AD203B41FA5}">
                      <a16:colId xmlns:a16="http://schemas.microsoft.com/office/drawing/2014/main" val="3015199555"/>
                    </a:ext>
                  </a:extLst>
                </a:gridCol>
                <a:gridCol w="1080000">
                  <a:extLst>
                    <a:ext uri="{9D8B030D-6E8A-4147-A177-3AD203B41FA5}">
                      <a16:colId xmlns:a16="http://schemas.microsoft.com/office/drawing/2014/main" val="1674305316"/>
                    </a:ext>
                  </a:extLst>
                </a:gridCol>
                <a:gridCol w="1080000">
                  <a:extLst>
                    <a:ext uri="{9D8B030D-6E8A-4147-A177-3AD203B41FA5}">
                      <a16:colId xmlns:a16="http://schemas.microsoft.com/office/drawing/2014/main" val="3453478324"/>
                    </a:ext>
                  </a:extLst>
                </a:gridCol>
                <a:gridCol w="1080000">
                  <a:extLst>
                    <a:ext uri="{9D8B030D-6E8A-4147-A177-3AD203B41FA5}">
                      <a16:colId xmlns:a16="http://schemas.microsoft.com/office/drawing/2014/main" val="3998974910"/>
                    </a:ext>
                  </a:extLst>
                </a:gridCol>
                <a:gridCol w="1080000">
                  <a:extLst>
                    <a:ext uri="{9D8B030D-6E8A-4147-A177-3AD203B41FA5}">
                      <a16:colId xmlns:a16="http://schemas.microsoft.com/office/drawing/2014/main" val="1983774565"/>
                    </a:ext>
                  </a:extLst>
                </a:gridCol>
                <a:gridCol w="1080000">
                  <a:extLst>
                    <a:ext uri="{9D8B030D-6E8A-4147-A177-3AD203B41FA5}">
                      <a16:colId xmlns:a16="http://schemas.microsoft.com/office/drawing/2014/main" val="984384435"/>
                    </a:ext>
                  </a:extLst>
                </a:gridCol>
                <a:gridCol w="1080000">
                  <a:extLst>
                    <a:ext uri="{9D8B030D-6E8A-4147-A177-3AD203B41FA5}">
                      <a16:colId xmlns:a16="http://schemas.microsoft.com/office/drawing/2014/main" val="587560172"/>
                    </a:ext>
                  </a:extLst>
                </a:gridCol>
                <a:gridCol w="1080000">
                  <a:extLst>
                    <a:ext uri="{9D8B030D-6E8A-4147-A177-3AD203B41FA5}">
                      <a16:colId xmlns:a16="http://schemas.microsoft.com/office/drawing/2014/main" val="4242181147"/>
                    </a:ext>
                  </a:extLst>
                </a:gridCol>
              </a:tblGrid>
              <a:tr h="684000">
                <a:tc rowSpan="2">
                  <a:txBody>
                    <a:bodyPr/>
                    <a:lstStyle/>
                    <a:p>
                      <a:pPr algn="l"/>
                      <a:r>
                        <a:rPr lang="pl-PL" sz="1800" b="1" i="0" dirty="0">
                          <a:solidFill>
                            <a:schemeClr val="tx1"/>
                          </a:solidFill>
                          <a:latin typeface="Lato" panose="020F0502020204030203" pitchFamily="34" charset="0"/>
                        </a:rPr>
                        <a:t>(w mln zł)</a:t>
                      </a:r>
                    </a:p>
                  </a:txBody>
                  <a:tcPr marL="83549" marR="83549" marT="41774" marB="41774" anchor="ctr">
                    <a:lnL w="12700" cmpd="sng">
                      <a:noFill/>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gridSpan="2">
                  <a:txBody>
                    <a:bodyPr/>
                    <a:lstStyle/>
                    <a:p>
                      <a:pPr algn="ctr"/>
                      <a:r>
                        <a:rPr lang="pl-PL" sz="1800" dirty="0">
                          <a:solidFill>
                            <a:schemeClr val="accent6">
                              <a:lumMod val="75000"/>
                            </a:schemeClr>
                          </a:solidFill>
                          <a:latin typeface="+mj-lt"/>
                        </a:rPr>
                        <a:t>Polska</a:t>
                      </a:r>
                    </a:p>
                  </a:txBody>
                  <a:tcPr marL="41774" marR="41774" marT="6579" marB="6579" anchor="ctr">
                    <a:lnL w="3175" cap="flat" cmpd="sng" algn="ctr">
                      <a:no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B w="3175" cap="flat" cmpd="sng" algn="ctr">
                      <a:noFill/>
                      <a:prstDash val="solid"/>
                      <a:round/>
                      <a:headEnd type="none" w="med" len="med"/>
                      <a:tailEnd type="none" w="med" len="med"/>
                    </a:lnB>
                    <a:solidFill>
                      <a:schemeClr val="bg2">
                        <a:lumMod val="85000"/>
                      </a:schemeClr>
                    </a:solidFill>
                  </a:tcPr>
                </a:tc>
                <a:tc hMerge="1">
                  <a:txBody>
                    <a:bodyPr/>
                    <a:lstStyle/>
                    <a:p>
                      <a:pPr algn="ctr"/>
                      <a:endParaRPr lang="pl-PL" sz="1000"/>
                    </a:p>
                  </a:txBody>
                  <a:tcPr marL="45720" marR="45720" marT="7200" marB="7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50000"/>
                      </a:schemeClr>
                    </a:solidFill>
                  </a:tcPr>
                </a:tc>
                <a:tc gridSpan="2">
                  <a:txBody>
                    <a:bodyPr/>
                    <a:lstStyle/>
                    <a:p>
                      <a:pPr algn="ctr"/>
                      <a:r>
                        <a:rPr lang="pl-PL" sz="1800">
                          <a:solidFill>
                            <a:schemeClr val="accent6">
                              <a:lumMod val="75000"/>
                            </a:schemeClr>
                          </a:solidFill>
                          <a:latin typeface="+mj-lt"/>
                        </a:rPr>
                        <a:t>Rumunia</a:t>
                      </a:r>
                    </a:p>
                  </a:txBody>
                  <a:tcPr marL="41774" marR="41774" marT="6579" marB="6579"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B w="3175" cap="flat" cmpd="sng" algn="ctr">
                      <a:noFill/>
                      <a:prstDash val="solid"/>
                      <a:round/>
                      <a:headEnd type="none" w="med" len="med"/>
                      <a:tailEnd type="none" w="med" len="med"/>
                    </a:lnB>
                    <a:solidFill>
                      <a:schemeClr val="bg2">
                        <a:lumMod val="85000"/>
                      </a:schemeClr>
                    </a:solidFill>
                  </a:tcPr>
                </a:tc>
                <a:tc hMerge="1">
                  <a:txBody>
                    <a:bodyPr/>
                    <a:lstStyle/>
                    <a:p>
                      <a:pPr algn="ctr"/>
                      <a:endParaRPr lang="pl-PL" sz="1000"/>
                    </a:p>
                  </a:txBody>
                  <a:tcPr marL="45720" marR="45720" marT="7200" marB="7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50000"/>
                      </a:schemeClr>
                    </a:solidFill>
                  </a:tcPr>
                </a:tc>
                <a:tc gridSpan="2">
                  <a:txBody>
                    <a:bodyPr/>
                    <a:lstStyle/>
                    <a:p>
                      <a:pPr algn="ctr"/>
                      <a:r>
                        <a:rPr lang="pl-PL" sz="1800">
                          <a:solidFill>
                            <a:schemeClr val="accent6">
                              <a:lumMod val="75000"/>
                            </a:schemeClr>
                          </a:solidFill>
                          <a:latin typeface="+mj-lt"/>
                        </a:rPr>
                        <a:t>Włochy</a:t>
                      </a:r>
                    </a:p>
                  </a:txBody>
                  <a:tcPr marL="41774" marR="41774" marT="6579" marB="6579"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B w="3175" cap="flat" cmpd="sng" algn="ctr">
                      <a:noFill/>
                      <a:prstDash val="solid"/>
                      <a:round/>
                      <a:headEnd type="none" w="med" len="med"/>
                      <a:tailEnd type="none" w="med" len="med"/>
                    </a:lnB>
                    <a:solidFill>
                      <a:schemeClr val="bg2">
                        <a:lumMod val="85000"/>
                      </a:schemeClr>
                    </a:solidFill>
                  </a:tcPr>
                </a:tc>
                <a:tc hMerge="1">
                  <a:txBody>
                    <a:bodyPr/>
                    <a:lstStyle/>
                    <a:p>
                      <a:pPr algn="ctr"/>
                      <a:endParaRPr lang="pl-PL" sz="1000"/>
                    </a:p>
                  </a:txBody>
                  <a:tcPr marL="45720" marR="45720" marT="7200" marB="7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50000"/>
                      </a:schemeClr>
                    </a:solidFill>
                  </a:tcPr>
                </a:tc>
                <a:tc gridSpan="2">
                  <a:txBody>
                    <a:bodyPr/>
                    <a:lstStyle/>
                    <a:p>
                      <a:pPr algn="ctr"/>
                      <a:r>
                        <a:rPr lang="pl-PL" sz="1800">
                          <a:solidFill>
                            <a:schemeClr val="accent6">
                              <a:lumMod val="75000"/>
                            </a:schemeClr>
                          </a:solidFill>
                          <a:latin typeface="+mj-lt"/>
                        </a:rPr>
                        <a:t>Hiszpania</a:t>
                      </a:r>
                    </a:p>
                  </a:txBody>
                  <a:tcPr marL="41774" marR="41774" marT="6579" marB="6579"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B w="3175" cap="flat" cmpd="sng" algn="ctr">
                      <a:noFill/>
                      <a:prstDash val="solid"/>
                      <a:round/>
                      <a:headEnd type="none" w="med" len="med"/>
                      <a:tailEnd type="none" w="med" len="med"/>
                    </a:lnB>
                    <a:solidFill>
                      <a:schemeClr val="bg2">
                        <a:lumMod val="85000"/>
                      </a:schemeClr>
                    </a:solidFill>
                  </a:tcPr>
                </a:tc>
                <a:tc hMerge="1">
                  <a:txBody>
                    <a:bodyPr/>
                    <a:lstStyle/>
                    <a:p>
                      <a:pPr algn="ctr"/>
                      <a:endParaRPr lang="pl-PL" sz="1000"/>
                    </a:p>
                  </a:txBody>
                  <a:tcPr marL="45720" marR="45720" marT="7200" marB="7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50000"/>
                      </a:schemeClr>
                    </a:solidFill>
                  </a:tcPr>
                </a:tc>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pl-PL" sz="1800" dirty="0">
                          <a:solidFill>
                            <a:schemeClr val="accent6">
                              <a:lumMod val="75000"/>
                            </a:schemeClr>
                          </a:solidFill>
                          <a:latin typeface="+mj-lt"/>
                        </a:rPr>
                        <a:t>Pozostałe rynki</a:t>
                      </a: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B w="3175" cap="flat" cmpd="sng" algn="ctr">
                      <a:noFill/>
                      <a:prstDash val="solid"/>
                      <a:round/>
                      <a:headEnd type="none" w="med" len="med"/>
                      <a:tailEnd type="none" w="med" len="med"/>
                    </a:lnB>
                    <a:solidFill>
                      <a:schemeClr val="bg2">
                        <a:lumMod val="85000"/>
                      </a:schemeClr>
                    </a:solidFill>
                  </a:tcPr>
                </a:tc>
                <a:tc hMerge="1">
                  <a:txBody>
                    <a:bodyPr/>
                    <a:lstStyle/>
                    <a:p>
                      <a:pPr algn="ctr"/>
                      <a:endParaRPr lang="pl-PL" sz="2000"/>
                    </a:p>
                  </a:txBody>
                  <a:tcPr marT="14400" marB="14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50000"/>
                      </a:schemeClr>
                    </a:solidFill>
                  </a:tcPr>
                </a:tc>
                <a:tc gridSpan="2">
                  <a:txBody>
                    <a:bodyPr/>
                    <a:lstStyle/>
                    <a:p>
                      <a:pPr algn="ctr"/>
                      <a:r>
                        <a:rPr lang="pl-PL" sz="1800" b="1" dirty="0">
                          <a:solidFill>
                            <a:schemeClr val="accent6">
                              <a:lumMod val="75000"/>
                            </a:schemeClr>
                          </a:solidFill>
                          <a:latin typeface="+mj-lt"/>
                          <a:ea typeface="+mn-ea"/>
                          <a:cs typeface="+mn-cs"/>
                        </a:rPr>
                        <a:t>Nieprzypisane / Centrala</a:t>
                      </a: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B w="3175" cap="flat" cmpd="sng" algn="ctr">
                      <a:noFill/>
                      <a:prstDash val="solid"/>
                      <a:round/>
                      <a:headEnd type="none" w="med" len="med"/>
                      <a:tailEnd type="none" w="med" len="med"/>
                    </a:lnB>
                    <a:solidFill>
                      <a:schemeClr val="bg2">
                        <a:lumMod val="85000"/>
                      </a:schemeClr>
                    </a:solidFill>
                  </a:tcPr>
                </a:tc>
                <a:tc hMerge="1">
                  <a:txBody>
                    <a:bodyPr/>
                    <a:lstStyle/>
                    <a:p>
                      <a:pPr algn="ctr"/>
                      <a:endParaRPr lang="pl-PL" sz="2000" b="1">
                        <a:solidFill>
                          <a:schemeClr val="lt1"/>
                        </a:solidFill>
                        <a:latin typeface="+mj-lt"/>
                        <a:ea typeface="+mn-ea"/>
                        <a:cs typeface="+mn-cs"/>
                      </a:endParaRPr>
                    </a:p>
                  </a:txBody>
                  <a:tcPr marT="14400" marB="14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50000"/>
                      </a:schemeClr>
                    </a:solidFill>
                  </a:tcPr>
                </a:tc>
                <a:tc gridSpan="2">
                  <a:txBody>
                    <a:bodyPr/>
                    <a:lstStyle/>
                    <a:p>
                      <a:pPr marL="0" algn="ctr"/>
                      <a:r>
                        <a:rPr lang="pl-PL" sz="1800" b="1">
                          <a:solidFill>
                            <a:schemeClr val="accent6">
                              <a:lumMod val="75000"/>
                            </a:schemeClr>
                          </a:solidFill>
                          <a:latin typeface="+mj-lt"/>
                          <a:ea typeface="+mn-ea"/>
                          <a:cs typeface="+mn-cs"/>
                        </a:rPr>
                        <a:t>Grupa KRUK</a:t>
                      </a:r>
                    </a:p>
                  </a:txBody>
                  <a:tcPr marL="83549" marR="83549" marT="13157" marB="13157" anchor="ctr">
                    <a:lnL w="3175" cap="flat" cmpd="sng" algn="ctr">
                      <a:solidFill>
                        <a:schemeClr val="bg2">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hMerge="1">
                  <a:txBody>
                    <a:bodyPr/>
                    <a:lstStyle/>
                    <a:p>
                      <a:pPr algn="ctr"/>
                      <a:endParaRPr lang="pl-PL" sz="2000">
                        <a:solidFill>
                          <a:schemeClr val="tx1"/>
                        </a:solidFill>
                        <a:latin typeface="+mj-lt"/>
                      </a:endParaRPr>
                    </a:p>
                  </a:txBody>
                  <a:tcPr marT="14400" marB="14400">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59852164"/>
                  </a:ext>
                </a:extLst>
              </a:tr>
              <a:tr h="694687">
                <a:tc vMerge="1">
                  <a:txBody>
                    <a:bodyPr/>
                    <a:lstStyle/>
                    <a:p>
                      <a:endParaRPr lang="pl-PL"/>
                    </a:p>
                  </a:txBody>
                  <a:tcPr/>
                </a:tc>
                <a:tc>
                  <a:txBody>
                    <a:bodyPr/>
                    <a:lstStyle/>
                    <a:p>
                      <a:pPr marL="0" algn="ctr" eaLnBrk="1" hangingPunct="1"/>
                      <a:r>
                        <a:rPr lang="pl-PL" sz="1500" b="1" dirty="0">
                          <a:solidFill>
                            <a:schemeClr val="bg1"/>
                          </a:solidFill>
                          <a:latin typeface="+mj-lt"/>
                          <a:ea typeface="+mn-ea"/>
                          <a:cs typeface="+mn-cs"/>
                        </a:rPr>
                        <a:t>  2025</a:t>
                      </a:r>
                    </a:p>
                  </a:txBody>
                  <a:tcPr marL="83549" marR="83549" marT="13157" marB="13157"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pl-PL" sz="1500" b="1" dirty="0">
                          <a:solidFill>
                            <a:schemeClr val="bg1"/>
                          </a:solidFill>
                          <a:latin typeface="+mj-lt"/>
                        </a:rPr>
                        <a:t> 2024</a:t>
                      </a:r>
                    </a:p>
                  </a:txBody>
                  <a:tcPr marL="83549" marR="83549" marT="13157" marB="13157"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ctr" eaLnBrk="1" hangingPunct="1"/>
                      <a:r>
                        <a:rPr lang="pl-PL" sz="1500" b="1" dirty="0">
                          <a:solidFill>
                            <a:schemeClr val="bg1"/>
                          </a:solidFill>
                          <a:latin typeface="+mj-lt"/>
                          <a:ea typeface="+mn-ea"/>
                          <a:cs typeface="+mn-cs"/>
                        </a:rPr>
                        <a:t> 2025</a:t>
                      </a:r>
                    </a:p>
                  </a:txBody>
                  <a:tcPr marL="83549" marR="83549" marT="13157" marB="13157"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eaLnBrk="1" hangingPunct="1"/>
                      <a:r>
                        <a:rPr lang="pl-PL" sz="1500" b="1" dirty="0">
                          <a:solidFill>
                            <a:schemeClr val="bg1"/>
                          </a:solidFill>
                          <a:latin typeface="+mj-lt"/>
                          <a:ea typeface="+mn-ea"/>
                          <a:cs typeface="+mn-cs"/>
                        </a:rPr>
                        <a:t> 2024</a:t>
                      </a:r>
                    </a:p>
                  </a:txBody>
                  <a:tcPr marL="83549" marR="83549" marT="13157" marB="13157"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ctr" eaLnBrk="1" hangingPunct="1"/>
                      <a:r>
                        <a:rPr lang="pl-PL" sz="1500" b="1" dirty="0">
                          <a:solidFill>
                            <a:schemeClr val="bg1"/>
                          </a:solidFill>
                          <a:latin typeface="+mj-lt"/>
                          <a:ea typeface="+mn-ea"/>
                          <a:cs typeface="+mn-cs"/>
                        </a:rPr>
                        <a:t> 2025</a:t>
                      </a:r>
                    </a:p>
                  </a:txBody>
                  <a:tcPr marL="83549" marR="83549" marT="13157" marB="13157"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eaLnBrk="1" hangingPunct="1"/>
                      <a:r>
                        <a:rPr lang="pl-PL" sz="1500" b="1" dirty="0">
                          <a:solidFill>
                            <a:schemeClr val="bg1"/>
                          </a:solidFill>
                          <a:latin typeface="+mj-lt"/>
                          <a:ea typeface="+mn-ea"/>
                          <a:cs typeface="+mn-cs"/>
                        </a:rPr>
                        <a:t> 2024</a:t>
                      </a:r>
                    </a:p>
                  </a:txBody>
                  <a:tcPr marL="83549" marR="83549" marT="13157" marB="13157"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ctr" eaLnBrk="1" hangingPunct="1"/>
                      <a:r>
                        <a:rPr lang="pl-PL" sz="1500" b="1" dirty="0">
                          <a:solidFill>
                            <a:schemeClr val="bg1"/>
                          </a:solidFill>
                          <a:latin typeface="+mj-lt"/>
                          <a:ea typeface="+mn-ea"/>
                          <a:cs typeface="+mn-cs"/>
                        </a:rPr>
                        <a:t> 2025</a:t>
                      </a:r>
                    </a:p>
                  </a:txBody>
                  <a:tcPr marL="83549" marR="83549" marT="13157" marB="13157"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eaLnBrk="1" hangingPunct="1"/>
                      <a:r>
                        <a:rPr lang="pl-PL" sz="1500" b="1" dirty="0">
                          <a:solidFill>
                            <a:schemeClr val="bg1"/>
                          </a:solidFill>
                          <a:latin typeface="+mj-lt"/>
                          <a:ea typeface="+mn-ea"/>
                          <a:cs typeface="+mn-cs"/>
                        </a:rPr>
                        <a:t> 2024</a:t>
                      </a:r>
                    </a:p>
                  </a:txBody>
                  <a:tcPr marL="83549" marR="83549" marT="13157" marB="13157"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ctr" eaLnBrk="1" hangingPunct="1"/>
                      <a:r>
                        <a:rPr lang="pl-PL" sz="1500" b="1" dirty="0">
                          <a:solidFill>
                            <a:schemeClr val="bg1"/>
                          </a:solidFill>
                          <a:latin typeface="+mj-lt"/>
                          <a:ea typeface="+mn-ea"/>
                          <a:cs typeface="+mn-cs"/>
                        </a:rPr>
                        <a:t> 2025</a:t>
                      </a:r>
                    </a:p>
                  </a:txBody>
                  <a:tcPr marL="83549" marR="83549" marT="13157" marB="13157"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eaLnBrk="1" hangingPunct="1"/>
                      <a:r>
                        <a:rPr lang="pl-PL" sz="1500" b="1" dirty="0">
                          <a:solidFill>
                            <a:schemeClr val="bg1"/>
                          </a:solidFill>
                          <a:latin typeface="+mj-lt"/>
                          <a:ea typeface="+mn-ea"/>
                          <a:cs typeface="+mn-cs"/>
                        </a:rPr>
                        <a:t> 2024</a:t>
                      </a:r>
                    </a:p>
                  </a:txBody>
                  <a:tcPr marL="83549" marR="83549" marT="13157" marB="13157"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ctr" eaLnBrk="1" hangingPunct="1"/>
                      <a:r>
                        <a:rPr lang="pl-PL" sz="1500" b="1" dirty="0">
                          <a:solidFill>
                            <a:schemeClr val="bg1"/>
                          </a:solidFill>
                          <a:latin typeface="+mj-lt"/>
                          <a:ea typeface="+mn-ea"/>
                          <a:cs typeface="+mn-cs"/>
                        </a:rPr>
                        <a:t>  2025</a:t>
                      </a:r>
                    </a:p>
                  </a:txBody>
                  <a:tcPr marL="83549" marR="83549" marT="13157" marB="13157"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eaLnBrk="1" hangingPunct="1"/>
                      <a:r>
                        <a:rPr lang="pl-PL" sz="1500" b="1" dirty="0">
                          <a:solidFill>
                            <a:schemeClr val="bg1"/>
                          </a:solidFill>
                          <a:latin typeface="+mj-lt"/>
                          <a:ea typeface="+mn-ea"/>
                          <a:cs typeface="+mn-cs"/>
                        </a:rPr>
                        <a:t>  2024</a:t>
                      </a:r>
                    </a:p>
                  </a:txBody>
                  <a:tcPr marL="83549" marR="83549" marT="13157" marB="13157"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ctr"/>
                      <a:r>
                        <a:rPr lang="pl-PL" sz="1500" b="1" dirty="0">
                          <a:solidFill>
                            <a:schemeClr val="lt1"/>
                          </a:solidFill>
                          <a:latin typeface="+mj-lt"/>
                          <a:ea typeface="+mn-ea"/>
                          <a:cs typeface="+mn-cs"/>
                        </a:rPr>
                        <a:t>  2025</a:t>
                      </a:r>
                      <a:endParaRPr lang="pl-PL" sz="1600" dirty="0">
                        <a:latin typeface="+mj-lt"/>
                      </a:endParaRPr>
                    </a:p>
                  </a:txBody>
                  <a:tcPr marL="83549" marR="83549" marT="13157" marB="13157"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pl-PL" sz="1500" b="0" dirty="0">
                          <a:solidFill>
                            <a:schemeClr val="lt1"/>
                          </a:solidFill>
                          <a:latin typeface="+mj-lt"/>
                          <a:ea typeface="+mn-ea"/>
                          <a:cs typeface="+mn-cs"/>
                        </a:rPr>
                        <a:t> 2024</a:t>
                      </a:r>
                      <a:endParaRPr lang="pl-PL" sz="1600" b="0" dirty="0">
                        <a:latin typeface="+mj-lt"/>
                      </a:endParaRPr>
                    </a:p>
                  </a:txBody>
                  <a:tcPr marL="83549" marR="83549" marT="13157" marB="13157"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3370080019"/>
                  </a:ext>
                </a:extLst>
              </a:tr>
              <a:tr h="986061">
                <a:tc>
                  <a:txBody>
                    <a:bodyPr/>
                    <a:lstStyle/>
                    <a:p>
                      <a:pPr algn="l"/>
                      <a:r>
                        <a:rPr lang="pl-PL" sz="1800" b="1" i="0" cap="none">
                          <a:solidFill>
                            <a:schemeClr val="accent6">
                              <a:lumMod val="75000"/>
                            </a:schemeClr>
                          </a:solidFill>
                          <a:latin typeface="Lato" panose="020F0502020204030203" pitchFamily="34" charset="0"/>
                        </a:rPr>
                        <a:t>Nakłady na portfele</a:t>
                      </a:r>
                    </a:p>
                  </a:txBody>
                  <a:tcPr marL="83549" marR="83549" marT="13157" marB="13157"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gridSpan="2">
                  <a:txBody>
                    <a:bodyPr/>
                    <a:lstStyle/>
                    <a:p>
                      <a:pPr algn="ctr"/>
                      <a:endParaRPr lang="pl-PL" sz="1800"/>
                    </a:p>
                  </a:txBody>
                  <a:tcPr marL="83549" marR="83549" marT="41774" marB="41774" anchor="ctr">
                    <a:lnL w="3175" cap="flat" cmpd="sng" algn="ctr">
                      <a:no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hMerge="1">
                  <a:txBody>
                    <a:bodyPr/>
                    <a:lstStyle/>
                    <a:p>
                      <a:endParaRPr lang="pl-PL"/>
                    </a:p>
                  </a:txBody>
                  <a:tcPr/>
                </a:tc>
                <a:tc gridSpan="2">
                  <a:txBody>
                    <a:bodyPr/>
                    <a:lstStyle/>
                    <a:p>
                      <a:pPr algn="ctr"/>
                      <a:endParaRPr lang="pl-PL" sz="1800"/>
                    </a:p>
                  </a:txBody>
                  <a:tcPr marL="83549" marR="83549" marT="41774" marB="41774"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hMerge="1">
                  <a:txBody>
                    <a:bodyPr/>
                    <a:lstStyle/>
                    <a:p>
                      <a:endParaRPr lang="pl-PL"/>
                    </a:p>
                  </a:txBody>
                  <a:tcPr/>
                </a:tc>
                <a:tc gridSpan="2">
                  <a:txBody>
                    <a:bodyPr/>
                    <a:lstStyle/>
                    <a:p>
                      <a:pPr algn="ctr"/>
                      <a:endParaRPr lang="pl-PL" sz="1800"/>
                    </a:p>
                  </a:txBody>
                  <a:tcPr marL="83549" marR="83549" marT="41774" marB="41774"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hMerge="1">
                  <a:txBody>
                    <a:bodyPr/>
                    <a:lstStyle/>
                    <a:p>
                      <a:endParaRPr lang="pl-PL"/>
                    </a:p>
                  </a:txBody>
                  <a:tcPr/>
                </a:tc>
                <a:tc gridSpan="2">
                  <a:txBody>
                    <a:bodyPr/>
                    <a:lstStyle/>
                    <a:p>
                      <a:pPr algn="ctr"/>
                      <a:endParaRPr lang="pl-PL" sz="1800"/>
                    </a:p>
                  </a:txBody>
                  <a:tcPr marL="83549" marR="83549" marT="41774" marB="41774"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hMerge="1">
                  <a:txBody>
                    <a:bodyPr/>
                    <a:lstStyle/>
                    <a:p>
                      <a:endParaRPr lang="pl-PL"/>
                    </a:p>
                  </a:txBody>
                  <a:tcPr/>
                </a:tc>
                <a:tc>
                  <a:txBody>
                    <a:bodyPr/>
                    <a:lstStyle/>
                    <a:p>
                      <a:pPr algn="ctr"/>
                      <a:endParaRPr lang="pl-PL" sz="1800"/>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a:txBody>
                    <a:bodyPr/>
                    <a:lstStyle/>
                    <a:p>
                      <a:pPr algn="ctr"/>
                      <a:endParaRPr lang="pl-PL" sz="1800"/>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pl-PL" sz="1800">
                          <a:solidFill>
                            <a:schemeClr val="tx1"/>
                          </a:solidFill>
                        </a:rPr>
                        <a:t>N/D</a:t>
                      </a: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hMerge="1">
                  <a:txBody>
                    <a:bodyPr/>
                    <a:lstStyle/>
                    <a:p>
                      <a:pPr algn="ctr"/>
                      <a:endParaRPr lang="pl-PL" sz="2000">
                        <a:solidFill>
                          <a:schemeClr val="tx1"/>
                        </a:solidFill>
                      </a:endParaRPr>
                    </a:p>
                  </a:txBody>
                  <a:tcPr marT="14400" marB="144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lumMod val="85000"/>
                        </a:schemeClr>
                      </a:solidFill>
                      <a:prstDash val="sysDot"/>
                      <a:round/>
                      <a:headEnd type="none" w="med" len="med"/>
                      <a:tailEnd type="none" w="med" len="med"/>
                    </a:lnB>
                    <a:noFill/>
                  </a:tcPr>
                </a:tc>
                <a:tc>
                  <a:txBody>
                    <a:bodyPr/>
                    <a:lstStyle/>
                    <a:p>
                      <a:pPr algn="ctr"/>
                      <a:r>
                        <a:rPr lang="pl-PL" sz="1800" b="0" dirty="0">
                          <a:solidFill>
                            <a:schemeClr val="tx2"/>
                          </a:solidFill>
                        </a:rPr>
                        <a:t>2 223</a:t>
                      </a: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l-PL" sz="1800" b="0" kern="1200" dirty="0">
                          <a:solidFill>
                            <a:schemeClr val="tx2">
                              <a:lumMod val="75000"/>
                            </a:schemeClr>
                          </a:solidFill>
                          <a:latin typeface="+mn-lt"/>
                          <a:ea typeface="+mn-ea"/>
                          <a:cs typeface="+mn-cs"/>
                        </a:rPr>
                        <a:t>2 828</a:t>
                      </a:r>
                      <a:endParaRPr lang="pl-PL" sz="1600" b="0" dirty="0"/>
                    </a:p>
                  </a:txBody>
                  <a:tcPr marL="83549" marR="83549" marT="13157" marB="13157" anchor="ctr">
                    <a:lnL w="3175" cap="flat" cmpd="sng" algn="ctr">
                      <a:solidFill>
                        <a:schemeClr val="bg2">
                          <a:lumMod val="95000"/>
                        </a:schemeClr>
                      </a:solidFill>
                      <a:prstDash val="solid"/>
                      <a:round/>
                      <a:headEnd type="none" w="med" len="med"/>
                      <a:tailEnd type="none" w="med" len="med"/>
                    </a:lnL>
                    <a:lnT w="3175" cap="flat" cmpd="sng" algn="ctr">
                      <a:no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0570194"/>
                  </a:ext>
                </a:extLst>
              </a:tr>
              <a:tr h="810377">
                <a:tc>
                  <a:txBody>
                    <a:bodyPr/>
                    <a:lstStyle/>
                    <a:p>
                      <a:pPr algn="l"/>
                      <a:r>
                        <a:rPr lang="pl-PL" sz="1800" b="1" i="0" cap="none">
                          <a:solidFill>
                            <a:schemeClr val="accent6">
                              <a:lumMod val="75000"/>
                            </a:schemeClr>
                          </a:solidFill>
                          <a:latin typeface="Lato" panose="020F0502020204030203" pitchFamily="34" charset="0"/>
                        </a:rPr>
                        <a:t>Spłaty na portfelach</a:t>
                      </a:r>
                    </a:p>
                  </a:txBody>
                  <a:tcPr marL="83549" marR="83549" marT="13157" marB="13157"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gridSpan="2">
                  <a:txBody>
                    <a:bodyPr/>
                    <a:lstStyle/>
                    <a:p>
                      <a:pPr algn="ctr"/>
                      <a:endParaRPr lang="pl-PL" sz="1800"/>
                    </a:p>
                  </a:txBody>
                  <a:tcPr marL="83549" marR="83549" marT="41774" marB="41774" anchor="ctr">
                    <a:lnL w="3175" cap="flat" cmpd="sng" algn="ctr">
                      <a:no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hMerge="1">
                  <a:txBody>
                    <a:bodyPr/>
                    <a:lstStyle/>
                    <a:p>
                      <a:endParaRPr lang="pl-PL"/>
                    </a:p>
                  </a:txBody>
                  <a:tcPr/>
                </a:tc>
                <a:tc gridSpan="2">
                  <a:txBody>
                    <a:bodyPr/>
                    <a:lstStyle/>
                    <a:p>
                      <a:pPr algn="ctr"/>
                      <a:endParaRPr lang="pl-PL" sz="1800"/>
                    </a:p>
                  </a:txBody>
                  <a:tcPr marL="83549" marR="83549" marT="41774" marB="41774"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hMerge="1">
                  <a:txBody>
                    <a:bodyPr/>
                    <a:lstStyle/>
                    <a:p>
                      <a:endParaRPr lang="pl-PL"/>
                    </a:p>
                  </a:txBody>
                  <a:tcPr/>
                </a:tc>
                <a:tc gridSpan="2">
                  <a:txBody>
                    <a:bodyPr/>
                    <a:lstStyle/>
                    <a:p>
                      <a:pPr algn="ctr"/>
                      <a:endParaRPr lang="pl-PL" sz="1800"/>
                    </a:p>
                  </a:txBody>
                  <a:tcPr marL="83549" marR="83549" marT="41774" marB="41774"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hMerge="1">
                  <a:txBody>
                    <a:bodyPr/>
                    <a:lstStyle/>
                    <a:p>
                      <a:endParaRPr lang="pl-PL"/>
                    </a:p>
                  </a:txBody>
                  <a:tcPr/>
                </a:tc>
                <a:tc gridSpan="2">
                  <a:txBody>
                    <a:bodyPr/>
                    <a:lstStyle/>
                    <a:p>
                      <a:pPr algn="ctr"/>
                      <a:endParaRPr lang="pl-PL" sz="1800"/>
                    </a:p>
                  </a:txBody>
                  <a:tcPr marL="83549" marR="83549" marT="41774" marB="41774"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hMerge="1">
                  <a:txBody>
                    <a:bodyPr/>
                    <a:lstStyle/>
                    <a:p>
                      <a:endParaRPr lang="pl-PL"/>
                    </a:p>
                  </a:txBody>
                  <a:tcPr/>
                </a:tc>
                <a:tc>
                  <a:txBody>
                    <a:bodyPr/>
                    <a:lstStyle/>
                    <a:p>
                      <a:pPr algn="ctr"/>
                      <a:endParaRPr lang="pl-PL" sz="1800"/>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a:txBody>
                    <a:bodyPr/>
                    <a:lstStyle/>
                    <a:p>
                      <a:pPr algn="ctr"/>
                      <a:endParaRPr lang="pl-PL" sz="1800"/>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gridSpan="2">
                  <a:txBody>
                    <a:bodyPr/>
                    <a:lstStyle/>
                    <a:p>
                      <a:pPr algn="ctr"/>
                      <a:r>
                        <a:rPr lang="pl-PL" sz="1800">
                          <a:solidFill>
                            <a:schemeClr val="tx1"/>
                          </a:solidFill>
                        </a:rPr>
                        <a:t>N/D</a:t>
                      </a: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hMerge="1">
                  <a:txBody>
                    <a:bodyPr/>
                    <a:lstStyle/>
                    <a:p>
                      <a:pPr algn="ctr"/>
                      <a:endParaRPr lang="pl-PL" sz="2000">
                        <a:solidFill>
                          <a:schemeClr val="tx1"/>
                        </a:solidFill>
                      </a:endParaRPr>
                    </a:p>
                  </a:txBody>
                  <a:tcPr marT="14400" marB="144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ctr"/>
                      <a:r>
                        <a:rPr lang="pl-PL" sz="1800" b="0" dirty="0">
                          <a:solidFill>
                            <a:schemeClr val="tx2"/>
                          </a:solidFill>
                        </a:rPr>
                        <a:t>3 920</a:t>
                      </a: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l-PL" sz="1800" b="0" kern="1200" dirty="0">
                          <a:solidFill>
                            <a:schemeClr val="tx2">
                              <a:lumMod val="75000"/>
                            </a:schemeClr>
                          </a:solidFill>
                          <a:latin typeface="+mn-lt"/>
                          <a:ea typeface="+mn-ea"/>
                          <a:cs typeface="+mn-cs"/>
                        </a:rPr>
                        <a:t>3 536</a:t>
                      </a:r>
                      <a:endParaRPr lang="pl-PL" sz="1600" b="0" dirty="0"/>
                    </a:p>
                  </a:txBody>
                  <a:tcPr marL="83549" marR="83549" marT="13157" marB="13157" anchor="ctr">
                    <a:lnL w="3175" cap="flat" cmpd="sng" algn="ctr">
                      <a:solidFill>
                        <a:schemeClr val="bg2">
                          <a:lumMod val="95000"/>
                        </a:schemeClr>
                      </a:solidFill>
                      <a:prstDash val="solid"/>
                      <a:round/>
                      <a:headEnd type="none" w="med" len="med"/>
                      <a:tailEnd type="none" w="med" len="med"/>
                    </a:lnL>
                    <a:lnR w="12700" cmpd="sng">
                      <a:noFill/>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6162973"/>
                  </a:ext>
                </a:extLst>
              </a:tr>
              <a:tr h="810377">
                <a:tc>
                  <a:txBody>
                    <a:bodyPr/>
                    <a:lstStyle/>
                    <a:p>
                      <a:pPr lvl="0" algn="l"/>
                      <a:r>
                        <a:rPr lang="pl-PL" sz="1800" b="1" i="0">
                          <a:solidFill>
                            <a:schemeClr val="accent6">
                              <a:lumMod val="75000"/>
                            </a:schemeClr>
                          </a:solidFill>
                          <a:latin typeface="Lato" panose="020F0502020204030203" pitchFamily="34" charset="0"/>
                        </a:rPr>
                        <a:t>Wartość bilansowa portfela nabytych wierzytelności (w mld zł)</a:t>
                      </a:r>
                    </a:p>
                  </a:txBody>
                  <a:tcPr marL="83549" marR="83549" marT="13157" marB="13157"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gridSpan="2">
                  <a:txBody>
                    <a:bodyPr/>
                    <a:lstStyle/>
                    <a:p>
                      <a:pPr algn="ctr"/>
                      <a:endParaRPr lang="pl-PL" sz="1800"/>
                    </a:p>
                  </a:txBody>
                  <a:tcPr marL="83549" marR="83549" marT="41774" marB="41774" anchor="ctr">
                    <a:lnL w="3175" cap="flat" cmpd="sng" algn="ctr">
                      <a:no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hMerge="1">
                  <a:txBody>
                    <a:bodyPr/>
                    <a:lstStyle/>
                    <a:p>
                      <a:endParaRPr lang="pl-PL"/>
                    </a:p>
                  </a:txBody>
                  <a:tcPr/>
                </a:tc>
                <a:tc gridSpan="2">
                  <a:txBody>
                    <a:bodyPr/>
                    <a:lstStyle/>
                    <a:p>
                      <a:pPr algn="ctr"/>
                      <a:endParaRPr lang="pl-PL" sz="1800"/>
                    </a:p>
                  </a:txBody>
                  <a:tcPr marL="83549" marR="83549" marT="41774" marB="41774"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hMerge="1">
                  <a:txBody>
                    <a:bodyPr/>
                    <a:lstStyle/>
                    <a:p>
                      <a:endParaRPr lang="pl-PL"/>
                    </a:p>
                  </a:txBody>
                  <a:tcPr/>
                </a:tc>
                <a:tc gridSpan="2">
                  <a:txBody>
                    <a:bodyPr/>
                    <a:lstStyle/>
                    <a:p>
                      <a:pPr algn="ctr"/>
                      <a:endParaRPr lang="pl-PL" sz="1800"/>
                    </a:p>
                  </a:txBody>
                  <a:tcPr marL="83549" marR="83549" marT="41774" marB="41774"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hMerge="1">
                  <a:txBody>
                    <a:bodyPr/>
                    <a:lstStyle/>
                    <a:p>
                      <a:endParaRPr lang="pl-PL"/>
                    </a:p>
                  </a:txBody>
                  <a:tcPr/>
                </a:tc>
                <a:tc gridSpan="2">
                  <a:txBody>
                    <a:bodyPr/>
                    <a:lstStyle/>
                    <a:p>
                      <a:pPr algn="ctr"/>
                      <a:endParaRPr lang="pl-PL" sz="1800"/>
                    </a:p>
                  </a:txBody>
                  <a:tcPr marL="83549" marR="83549" marT="41774" marB="41774"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hMerge="1">
                  <a:txBody>
                    <a:bodyPr/>
                    <a:lstStyle/>
                    <a:p>
                      <a:endParaRPr lang="pl-PL"/>
                    </a:p>
                  </a:txBody>
                  <a:tcPr/>
                </a:tc>
                <a:tc>
                  <a:txBody>
                    <a:bodyPr/>
                    <a:lstStyle/>
                    <a:p>
                      <a:pPr algn="ctr"/>
                      <a:endParaRPr lang="pl-PL" sz="1800"/>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a:txBody>
                    <a:bodyPr/>
                    <a:lstStyle/>
                    <a:p>
                      <a:pPr algn="ctr"/>
                      <a:endParaRPr lang="pl-PL" sz="1800"/>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gridSpan="2">
                  <a:txBody>
                    <a:bodyPr/>
                    <a:lstStyle/>
                    <a:p>
                      <a:pPr algn="ctr"/>
                      <a:r>
                        <a:rPr lang="pl-PL" sz="1800">
                          <a:solidFill>
                            <a:schemeClr val="tx1"/>
                          </a:solidFill>
                        </a:rPr>
                        <a:t>N/D</a:t>
                      </a: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hMerge="1">
                  <a:txBody>
                    <a:bodyPr/>
                    <a:lstStyle/>
                    <a:p>
                      <a:pPr algn="ctr"/>
                      <a:endParaRPr lang="pl-PL" sz="2000">
                        <a:solidFill>
                          <a:schemeClr val="tx1"/>
                        </a:solidFill>
                      </a:endParaRPr>
                    </a:p>
                  </a:txBody>
                  <a:tcPr marT="14400" marB="144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ctr"/>
                      <a:r>
                        <a:rPr lang="pl-PL" sz="1800" b="0" dirty="0">
                          <a:solidFill>
                            <a:schemeClr val="tx2"/>
                          </a:solidFill>
                        </a:rPr>
                        <a:t>11,6</a:t>
                      </a: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l-PL" sz="1800" b="0" dirty="0">
                          <a:solidFill>
                            <a:schemeClr val="tx2"/>
                          </a:solidFill>
                          <a:latin typeface="+mn-lt"/>
                          <a:ea typeface="+mn-ea"/>
                          <a:cs typeface="+mn-cs"/>
                        </a:rPr>
                        <a:t>10,5</a:t>
                      </a:r>
                    </a:p>
                  </a:txBody>
                  <a:tcPr marL="83549" marR="83549" marT="13157" marB="13157" anchor="ctr">
                    <a:lnL w="3175" cap="flat" cmpd="sng" algn="ctr">
                      <a:solidFill>
                        <a:schemeClr val="bg2">
                          <a:lumMod val="95000"/>
                        </a:schemeClr>
                      </a:solidFill>
                      <a:prstDash val="solid"/>
                      <a:round/>
                      <a:headEnd type="none" w="med" len="med"/>
                      <a:tailEnd type="none" w="med" len="med"/>
                    </a:lnL>
                    <a:lnR w="12700" cmpd="sng">
                      <a:noFill/>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5621883"/>
                  </a:ext>
                </a:extLst>
              </a:tr>
              <a:tr h="810377">
                <a:tc>
                  <a:txBody>
                    <a:bodyPr/>
                    <a:lstStyle/>
                    <a:p>
                      <a:pPr lvl="0" algn="l"/>
                      <a:r>
                        <a:rPr lang="pl-PL" sz="1800" b="1" i="0">
                          <a:solidFill>
                            <a:schemeClr val="accent6">
                              <a:lumMod val="75000"/>
                            </a:schemeClr>
                          </a:solidFill>
                          <a:latin typeface="Lato" panose="020F0502020204030203" pitchFamily="34" charset="0"/>
                        </a:rPr>
                        <a:t>Udział wartości bilansowej portfeli </a:t>
                      </a:r>
                      <a:br>
                        <a:rPr lang="pl-PL" sz="1800" b="1" i="0">
                          <a:solidFill>
                            <a:schemeClr val="accent6">
                              <a:lumMod val="75000"/>
                            </a:schemeClr>
                          </a:solidFill>
                          <a:latin typeface="Lato" panose="020F0502020204030203" pitchFamily="34" charset="0"/>
                        </a:rPr>
                      </a:br>
                      <a:r>
                        <a:rPr lang="pl-PL" sz="1800" b="1" i="0">
                          <a:solidFill>
                            <a:schemeClr val="accent6">
                              <a:lumMod val="75000"/>
                            </a:schemeClr>
                          </a:solidFill>
                          <a:latin typeface="Lato" panose="020F0502020204030203" pitchFamily="34" charset="0"/>
                        </a:rPr>
                        <a:t>w wartości bilansowej portfeli ogółem</a:t>
                      </a:r>
                    </a:p>
                  </a:txBody>
                  <a:tcPr marL="83549" marR="83549" marT="13157" marB="13157"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gridSpan="2">
                  <a:txBody>
                    <a:bodyPr/>
                    <a:lstStyle/>
                    <a:p>
                      <a:pPr algn="ctr"/>
                      <a:endParaRPr lang="pl-PL" sz="1800"/>
                    </a:p>
                  </a:txBody>
                  <a:tcPr marL="83549" marR="83549" marT="41774" marB="41774" anchor="ctr">
                    <a:lnL w="3175" cap="flat" cmpd="sng" algn="ctr">
                      <a:no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hMerge="1">
                  <a:txBody>
                    <a:bodyPr/>
                    <a:lstStyle/>
                    <a:p>
                      <a:endParaRPr lang="pl-PL"/>
                    </a:p>
                  </a:txBody>
                  <a:tcPr/>
                </a:tc>
                <a:tc gridSpan="2">
                  <a:txBody>
                    <a:bodyPr/>
                    <a:lstStyle/>
                    <a:p>
                      <a:pPr algn="ctr"/>
                      <a:endParaRPr lang="pl-PL" sz="1800"/>
                    </a:p>
                  </a:txBody>
                  <a:tcPr marL="83549" marR="83549" marT="41774" marB="41774"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hMerge="1">
                  <a:txBody>
                    <a:bodyPr/>
                    <a:lstStyle/>
                    <a:p>
                      <a:endParaRPr lang="pl-PL"/>
                    </a:p>
                  </a:txBody>
                  <a:tcPr/>
                </a:tc>
                <a:tc gridSpan="2">
                  <a:txBody>
                    <a:bodyPr/>
                    <a:lstStyle/>
                    <a:p>
                      <a:pPr algn="ctr"/>
                      <a:endParaRPr lang="pl-PL" sz="1800"/>
                    </a:p>
                  </a:txBody>
                  <a:tcPr marL="83549" marR="83549" marT="41774" marB="41774"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hMerge="1">
                  <a:txBody>
                    <a:bodyPr/>
                    <a:lstStyle/>
                    <a:p>
                      <a:endParaRPr lang="pl-PL"/>
                    </a:p>
                  </a:txBody>
                  <a:tcPr/>
                </a:tc>
                <a:tc gridSpan="2">
                  <a:txBody>
                    <a:bodyPr/>
                    <a:lstStyle/>
                    <a:p>
                      <a:pPr algn="ctr"/>
                      <a:endParaRPr lang="pl-PL" sz="1800"/>
                    </a:p>
                  </a:txBody>
                  <a:tcPr marL="83549" marR="83549" marT="41774" marB="41774"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hMerge="1">
                  <a:txBody>
                    <a:bodyPr/>
                    <a:lstStyle/>
                    <a:p>
                      <a:endParaRPr lang="pl-PL"/>
                    </a:p>
                  </a:txBody>
                  <a:tcPr/>
                </a:tc>
                <a:tc>
                  <a:txBody>
                    <a:bodyPr/>
                    <a:lstStyle/>
                    <a:p>
                      <a:pPr algn="ctr"/>
                      <a:endParaRPr lang="pl-PL" sz="1800"/>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a:txBody>
                    <a:bodyPr/>
                    <a:lstStyle/>
                    <a:p>
                      <a:pPr algn="ctr"/>
                      <a:endParaRPr lang="pl-PL" sz="1800"/>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gridSpan="2">
                  <a:txBody>
                    <a:bodyPr/>
                    <a:lstStyle/>
                    <a:p>
                      <a:pPr algn="ctr"/>
                      <a:r>
                        <a:rPr lang="pl-PL" sz="1800">
                          <a:solidFill>
                            <a:schemeClr val="tx1"/>
                          </a:solidFill>
                        </a:rPr>
                        <a:t>N/D</a:t>
                      </a: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hMerge="1">
                  <a:txBody>
                    <a:bodyPr/>
                    <a:lstStyle/>
                    <a:p>
                      <a:pPr algn="ctr"/>
                      <a:endParaRPr lang="pl-PL" sz="2000">
                        <a:solidFill>
                          <a:schemeClr val="tx1"/>
                        </a:solidFill>
                      </a:endParaRPr>
                    </a:p>
                  </a:txBody>
                  <a:tcPr marT="14400" marB="14400" anchor="ctr"/>
                </a:tc>
                <a:tc>
                  <a:txBody>
                    <a:bodyPr/>
                    <a:lstStyle/>
                    <a:p>
                      <a:pPr algn="ctr"/>
                      <a:r>
                        <a:rPr lang="pl-PL" sz="1800" b="0">
                          <a:solidFill>
                            <a:schemeClr val="tx2"/>
                          </a:solidFill>
                        </a:rPr>
                        <a:t>100%</a:t>
                      </a: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l-PL" sz="1800" b="0" kern="1200">
                          <a:solidFill>
                            <a:schemeClr val="tx2">
                              <a:lumMod val="75000"/>
                            </a:schemeClr>
                          </a:solidFill>
                          <a:latin typeface="+mn-lt"/>
                          <a:ea typeface="+mn-ea"/>
                          <a:cs typeface="+mn-cs"/>
                        </a:rPr>
                        <a:t>100%</a:t>
                      </a:r>
                      <a:endParaRPr lang="pl-PL" sz="1600" b="0"/>
                    </a:p>
                  </a:txBody>
                  <a:tcPr marL="83549" marR="83549" marT="13157" marB="13157" anchor="ctr">
                    <a:lnL w="3175" cap="flat" cmpd="sng" algn="ctr">
                      <a:solidFill>
                        <a:schemeClr val="bg2">
                          <a:lumMod val="95000"/>
                        </a:schemeClr>
                      </a:solidFill>
                      <a:prstDash val="solid"/>
                      <a:round/>
                      <a:headEnd type="none" w="med" len="med"/>
                      <a:tailEnd type="none" w="med" len="med"/>
                    </a:lnL>
                    <a:lnR w="12700" cmpd="sng">
                      <a:noFill/>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9775292"/>
                  </a:ext>
                </a:extLst>
              </a:tr>
              <a:tr h="810377">
                <a:tc>
                  <a:txBody>
                    <a:bodyPr/>
                    <a:lstStyle/>
                    <a:p>
                      <a:pPr algn="l"/>
                      <a:r>
                        <a:rPr lang="pl-PL" sz="1800" b="1" i="0" cap="none">
                          <a:solidFill>
                            <a:schemeClr val="accent6">
                              <a:lumMod val="75000"/>
                            </a:schemeClr>
                          </a:solidFill>
                          <a:latin typeface="Lato" panose="020F0502020204030203" pitchFamily="34" charset="0"/>
                        </a:rPr>
                        <a:t>Przychody</a:t>
                      </a:r>
                    </a:p>
                  </a:txBody>
                  <a:tcPr marL="83549" marR="83549" marT="13157" marB="13157"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gridSpan="2">
                  <a:txBody>
                    <a:bodyPr/>
                    <a:lstStyle/>
                    <a:p>
                      <a:pPr algn="ctr"/>
                      <a:endParaRPr lang="pl-PL" sz="1800"/>
                    </a:p>
                  </a:txBody>
                  <a:tcPr marL="83549" marR="83549" marT="41774" marB="41774" anchor="ctr">
                    <a:lnL w="3175" cap="flat" cmpd="sng" algn="ctr">
                      <a:no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hMerge="1">
                  <a:txBody>
                    <a:bodyPr/>
                    <a:lstStyle/>
                    <a:p>
                      <a:endParaRPr lang="pl-PL"/>
                    </a:p>
                  </a:txBody>
                  <a:tcPr/>
                </a:tc>
                <a:tc gridSpan="2">
                  <a:txBody>
                    <a:bodyPr/>
                    <a:lstStyle/>
                    <a:p>
                      <a:pPr algn="ctr"/>
                      <a:endParaRPr lang="pl-PL" sz="1800"/>
                    </a:p>
                  </a:txBody>
                  <a:tcPr marL="83549" marR="83549" marT="41774" marB="41774"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hMerge="1">
                  <a:txBody>
                    <a:bodyPr/>
                    <a:lstStyle/>
                    <a:p>
                      <a:endParaRPr lang="pl-PL"/>
                    </a:p>
                  </a:txBody>
                  <a:tcPr/>
                </a:tc>
                <a:tc gridSpan="2">
                  <a:txBody>
                    <a:bodyPr/>
                    <a:lstStyle/>
                    <a:p>
                      <a:pPr algn="ctr"/>
                      <a:endParaRPr lang="pl-PL" sz="1800"/>
                    </a:p>
                  </a:txBody>
                  <a:tcPr marL="83549" marR="83549" marT="41774" marB="41774"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hMerge="1">
                  <a:txBody>
                    <a:bodyPr/>
                    <a:lstStyle/>
                    <a:p>
                      <a:endParaRPr lang="pl-PL"/>
                    </a:p>
                  </a:txBody>
                  <a:tcPr/>
                </a:tc>
                <a:tc gridSpan="2">
                  <a:txBody>
                    <a:bodyPr/>
                    <a:lstStyle/>
                    <a:p>
                      <a:pPr algn="ctr"/>
                      <a:endParaRPr lang="pl-PL" sz="1800"/>
                    </a:p>
                  </a:txBody>
                  <a:tcPr marL="83549" marR="83549" marT="41774" marB="41774"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hMerge="1">
                  <a:txBody>
                    <a:bodyPr/>
                    <a:lstStyle/>
                    <a:p>
                      <a:endParaRPr lang="pl-PL"/>
                    </a:p>
                  </a:txBody>
                  <a:tcPr/>
                </a:tc>
                <a:tc>
                  <a:txBody>
                    <a:bodyPr/>
                    <a:lstStyle/>
                    <a:p>
                      <a:pPr algn="ctr"/>
                      <a:endParaRPr lang="pl-PL" sz="1800"/>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a:endParaRPr lang="pl-PL" sz="1800"/>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a:r>
                        <a:rPr lang="pl-PL" sz="1800" b="0" dirty="0">
                          <a:solidFill>
                            <a:schemeClr val="tx1"/>
                          </a:solidFill>
                        </a:rPr>
                        <a:t>10</a:t>
                      </a: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a:r>
                        <a:rPr lang="pl-PL" sz="1800" b="0" dirty="0">
                          <a:solidFill>
                            <a:schemeClr val="tx1"/>
                          </a:solidFill>
                        </a:rPr>
                        <a:t>10</a:t>
                      </a: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a:r>
                        <a:rPr lang="pl-PL" sz="1800" b="0" dirty="0">
                          <a:solidFill>
                            <a:schemeClr val="tx2"/>
                          </a:solidFill>
                        </a:rPr>
                        <a:t>3 191</a:t>
                      </a: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l-PL" sz="1800" b="0" kern="1200" dirty="0">
                          <a:solidFill>
                            <a:schemeClr val="tx2">
                              <a:lumMod val="75000"/>
                            </a:schemeClr>
                          </a:solidFill>
                          <a:latin typeface="+mn-lt"/>
                          <a:ea typeface="+mn-ea"/>
                          <a:cs typeface="+mn-cs"/>
                        </a:rPr>
                        <a:t>2 908</a:t>
                      </a:r>
                      <a:endParaRPr lang="pl-PL" sz="1600" b="0" dirty="0"/>
                    </a:p>
                  </a:txBody>
                  <a:tcPr marL="83549" marR="83549" marT="13157" marB="13157" anchor="ctr">
                    <a:lnL w="3175" cap="flat" cmpd="sng" algn="ctr">
                      <a:solidFill>
                        <a:schemeClr val="bg2">
                          <a:lumMod val="95000"/>
                        </a:schemeClr>
                      </a:solidFill>
                      <a:prstDash val="solid"/>
                      <a:round/>
                      <a:headEnd type="none" w="med" len="med"/>
                      <a:tailEnd type="none" w="med" len="med"/>
                    </a:lnL>
                    <a:lnR w="12700" cmpd="sng">
                      <a:noFill/>
                    </a:lnR>
                    <a:lnT w="3175" cap="flat" cmpd="sng" algn="ctr">
                      <a:solidFill>
                        <a:schemeClr val="bg2">
                          <a:lumMod val="9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8237135"/>
                  </a:ext>
                </a:extLst>
              </a:tr>
              <a:tr h="810377">
                <a:tc>
                  <a:txBody>
                    <a:bodyPr/>
                    <a:lstStyle/>
                    <a:p>
                      <a:pPr lvl="1" algn="l"/>
                      <a:r>
                        <a:rPr lang="pl-PL" sz="1800" b="1" cap="none">
                          <a:solidFill>
                            <a:schemeClr val="accent6">
                              <a:lumMod val="75000"/>
                            </a:schemeClr>
                          </a:solidFill>
                          <a:latin typeface="+mj-lt"/>
                        </a:rPr>
                        <a:t>Portfele nabyte</a:t>
                      </a:r>
                    </a:p>
                  </a:txBody>
                  <a:tcPr marL="83549" marR="83549" marT="13157" marB="13157"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gridSpan="2">
                  <a:txBody>
                    <a:bodyPr/>
                    <a:lstStyle/>
                    <a:p>
                      <a:pPr algn="ctr"/>
                      <a:endParaRPr lang="pl-PL" sz="1800"/>
                    </a:p>
                  </a:txBody>
                  <a:tcPr marL="83549" marR="83549" marT="41774" marB="4177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pl-PL"/>
                    </a:p>
                  </a:txBody>
                  <a:tcPr/>
                </a:tc>
                <a:tc gridSpan="2">
                  <a:txBody>
                    <a:bodyPr/>
                    <a:lstStyle/>
                    <a:p>
                      <a:pPr algn="ctr"/>
                      <a:endParaRPr lang="pl-PL" sz="1800"/>
                    </a:p>
                  </a:txBody>
                  <a:tcPr marL="83549" marR="83549" marT="41774" marB="4177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pl-PL"/>
                    </a:p>
                  </a:txBody>
                  <a:tcPr/>
                </a:tc>
                <a:tc gridSpan="2">
                  <a:txBody>
                    <a:bodyPr/>
                    <a:lstStyle/>
                    <a:p>
                      <a:pPr algn="ctr"/>
                      <a:endParaRPr lang="pl-PL" sz="1800"/>
                    </a:p>
                  </a:txBody>
                  <a:tcPr marL="83549" marR="83549" marT="41774" marB="4177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pl-PL"/>
                    </a:p>
                  </a:txBody>
                  <a:tcPr/>
                </a:tc>
                <a:tc gridSpan="2">
                  <a:txBody>
                    <a:bodyPr/>
                    <a:lstStyle/>
                    <a:p>
                      <a:pPr algn="ctr"/>
                      <a:endParaRPr lang="pl-PL" sz="1800"/>
                    </a:p>
                  </a:txBody>
                  <a:tcPr marL="83549" marR="83549" marT="41774" marB="4177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pl-PL"/>
                    </a:p>
                  </a:txBody>
                  <a:tcPr/>
                </a:tc>
                <a:tc>
                  <a:txBody>
                    <a:bodyPr/>
                    <a:lstStyle/>
                    <a:p>
                      <a:pPr algn="ctr"/>
                      <a:endParaRPr lang="pl-PL" sz="1800"/>
                    </a:p>
                  </a:txBody>
                  <a:tcPr marL="83549" marR="83549" marT="13157" marB="13157"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pl-PL" sz="1800"/>
                    </a:p>
                  </a:txBody>
                  <a:tcPr marL="83549" marR="83549" marT="13157" marB="13157"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pl-PL" sz="1800" dirty="0">
                          <a:solidFill>
                            <a:schemeClr val="tx1"/>
                          </a:solidFill>
                        </a:rPr>
                        <a:t>N/D</a:t>
                      </a:r>
                    </a:p>
                  </a:txBody>
                  <a:tcPr marL="83549" marR="83549" marT="13157" marB="13157"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pl-PL" sz="2000">
                        <a:solidFill>
                          <a:schemeClr val="tx1"/>
                        </a:solidFill>
                      </a:endParaRPr>
                    </a:p>
                  </a:txBody>
                  <a:tcPr marT="14400" marB="144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ctr"/>
                      <a:r>
                        <a:rPr lang="pl-PL" sz="1800" b="0" dirty="0">
                          <a:solidFill>
                            <a:schemeClr val="tx2"/>
                          </a:solidFill>
                        </a:rPr>
                        <a:t>2 898</a:t>
                      </a:r>
                    </a:p>
                  </a:txBody>
                  <a:tcPr marL="83549" marR="83549" marT="13157" marB="13157"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l-PL" sz="1800" b="0" kern="1200" dirty="0">
                          <a:solidFill>
                            <a:schemeClr val="tx2">
                              <a:lumMod val="75000"/>
                            </a:schemeClr>
                          </a:solidFill>
                          <a:latin typeface="+mn-lt"/>
                          <a:ea typeface="+mn-ea"/>
                          <a:cs typeface="+mn-cs"/>
                        </a:rPr>
                        <a:t>2 638</a:t>
                      </a:r>
                      <a:endParaRPr lang="pl-PL" sz="1600" b="0" dirty="0"/>
                    </a:p>
                  </a:txBody>
                  <a:tcPr marL="83549" marR="83549" marT="13157" marB="13157" anchor="ctr">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759223"/>
                  </a:ext>
                </a:extLst>
              </a:tr>
              <a:tr h="810377">
                <a:tc>
                  <a:txBody>
                    <a:bodyPr/>
                    <a:lstStyle/>
                    <a:p>
                      <a:pPr lvl="1" algn="l"/>
                      <a:r>
                        <a:rPr lang="pl-PL" sz="1800" b="1" cap="none">
                          <a:solidFill>
                            <a:schemeClr val="accent6">
                              <a:lumMod val="75000"/>
                            </a:schemeClr>
                          </a:solidFill>
                          <a:latin typeface="+mj-lt"/>
                        </a:rPr>
                        <a:t>Usługi windykacyjne</a:t>
                      </a:r>
                    </a:p>
                  </a:txBody>
                  <a:tcPr marL="83549" marR="83549" marT="13157" marB="13157"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gridSpan="2">
                  <a:txBody>
                    <a:bodyPr/>
                    <a:lstStyle/>
                    <a:p>
                      <a:pPr algn="ctr"/>
                      <a:endParaRPr lang="pl-PL" sz="1800"/>
                    </a:p>
                  </a:txBody>
                  <a:tcPr marL="83549" marR="83549" marT="41774" marB="41774" anchor="ctr">
                    <a:lnL w="3175" cap="flat" cmpd="sng" algn="ctr">
                      <a:no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hMerge="1">
                  <a:txBody>
                    <a:bodyPr/>
                    <a:lstStyle/>
                    <a:p>
                      <a:endParaRPr lang="pl-PL"/>
                    </a:p>
                  </a:txBody>
                  <a:tcPr/>
                </a:tc>
                <a:tc gridSpan="2">
                  <a:txBody>
                    <a:bodyPr/>
                    <a:lstStyle/>
                    <a:p>
                      <a:pPr algn="ctr"/>
                      <a:endParaRPr lang="pl-PL" sz="1800"/>
                    </a:p>
                  </a:txBody>
                  <a:tcPr marL="83549" marR="83549" marT="41774" marB="41774"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hMerge="1">
                  <a:txBody>
                    <a:bodyPr/>
                    <a:lstStyle/>
                    <a:p>
                      <a:endParaRPr lang="pl-PL"/>
                    </a:p>
                  </a:txBody>
                  <a:tcPr/>
                </a:tc>
                <a:tc gridSpan="2">
                  <a:txBody>
                    <a:bodyPr/>
                    <a:lstStyle/>
                    <a:p>
                      <a:pPr algn="ctr"/>
                      <a:endParaRPr lang="pl-PL" sz="1800"/>
                    </a:p>
                  </a:txBody>
                  <a:tcPr marL="83549" marR="83549" marT="41774" marB="41774"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hMerge="1">
                  <a:txBody>
                    <a:bodyPr/>
                    <a:lstStyle/>
                    <a:p>
                      <a:endParaRPr lang="pl-PL"/>
                    </a:p>
                  </a:txBody>
                  <a:tcPr/>
                </a:tc>
                <a:tc gridSpan="2">
                  <a:txBody>
                    <a:bodyPr/>
                    <a:lstStyle/>
                    <a:p>
                      <a:pPr algn="ctr"/>
                      <a:endParaRPr lang="pl-PL" sz="1800"/>
                    </a:p>
                  </a:txBody>
                  <a:tcPr marL="83549" marR="83549" marT="41774" marB="41774"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hMerge="1">
                  <a:txBody>
                    <a:bodyPr/>
                    <a:lstStyle/>
                    <a:p>
                      <a:endParaRPr lang="pl-PL"/>
                    </a:p>
                  </a:txBody>
                  <a:tcPr/>
                </a:tc>
                <a:tc>
                  <a:txBody>
                    <a:bodyPr/>
                    <a:lstStyle/>
                    <a:p>
                      <a:pPr algn="ctr"/>
                      <a:endParaRPr lang="pl-PL" sz="1800"/>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a:txBody>
                    <a:bodyPr/>
                    <a:lstStyle/>
                    <a:p>
                      <a:pPr algn="ctr"/>
                      <a:endParaRPr lang="pl-PL" sz="1800"/>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a:solidFill>
                            <a:schemeClr val="tx1"/>
                          </a:solidFill>
                        </a:rPr>
                        <a:t>N/D</a:t>
                      </a: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l-PL" sz="2000">
                        <a:solidFill>
                          <a:schemeClr val="tx1"/>
                        </a:solidFill>
                      </a:endParaRPr>
                    </a:p>
                  </a:txBody>
                  <a:tcPr marT="14400" marB="144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ctr"/>
                      <a:r>
                        <a:rPr lang="pl-PL" sz="1800" b="0" dirty="0">
                          <a:solidFill>
                            <a:schemeClr val="tx2"/>
                          </a:solidFill>
                        </a:rPr>
                        <a:t>56</a:t>
                      </a: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l-PL" sz="1800" b="0" kern="1200" dirty="0">
                          <a:solidFill>
                            <a:schemeClr val="tx2">
                              <a:lumMod val="75000"/>
                            </a:schemeClr>
                          </a:solidFill>
                          <a:latin typeface="+mn-lt"/>
                          <a:ea typeface="+mn-ea"/>
                          <a:cs typeface="+mn-cs"/>
                        </a:rPr>
                        <a:t>58</a:t>
                      </a:r>
                      <a:endParaRPr lang="pl-PL" sz="1600" b="0" dirty="0"/>
                    </a:p>
                  </a:txBody>
                  <a:tcPr marL="83549" marR="83549" marT="13157" marB="13157" anchor="ctr">
                    <a:lnL w="3175" cap="flat" cmpd="sng" algn="ctr">
                      <a:solidFill>
                        <a:schemeClr val="bg2">
                          <a:lumMod val="95000"/>
                        </a:schemeClr>
                      </a:solid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4148974"/>
                  </a:ext>
                </a:extLst>
              </a:tr>
              <a:tr h="810377">
                <a:tc>
                  <a:txBody>
                    <a:bodyPr/>
                    <a:lstStyle/>
                    <a:p>
                      <a:pPr lvl="1" algn="l"/>
                      <a:r>
                        <a:rPr lang="pl-PL" sz="1800" b="1" cap="none" dirty="0">
                          <a:solidFill>
                            <a:schemeClr val="accent6">
                              <a:lumMod val="75000"/>
                            </a:schemeClr>
                          </a:solidFill>
                          <a:latin typeface="+mj-lt"/>
                        </a:rPr>
                        <a:t>Segment pożyczkowy</a:t>
                      </a:r>
                    </a:p>
                  </a:txBody>
                  <a:tcPr marL="83549" marR="83549" marT="13157" marB="13157"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endParaRPr lang="pl-PL" sz="1800" b="1" i="1" dirty="0">
                        <a:solidFill>
                          <a:schemeClr val="tx1"/>
                        </a:solidFill>
                      </a:endParaRPr>
                    </a:p>
                  </a:txBody>
                  <a:tcPr marL="83549" marR="83549" marT="13157" marB="13157" anchor="ctr">
                    <a:lnL w="3175" cap="flat" cmpd="sng" algn="ctr">
                      <a:no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a:txBody>
                    <a:bodyPr/>
                    <a:lstStyle/>
                    <a:p>
                      <a:pPr algn="ctr"/>
                      <a:endParaRPr lang="pl-PL" sz="1800" b="1" i="1" dirty="0">
                        <a:solidFill>
                          <a:schemeClr val="tx2">
                            <a:lumMod val="75000"/>
                          </a:schemeClr>
                        </a:solidFill>
                      </a:endParaRP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a:txBody>
                    <a:bodyPr/>
                    <a:lstStyle/>
                    <a:p>
                      <a:pPr algn="ctr"/>
                      <a:endParaRPr lang="pl-PL" sz="1800" b="1" i="1" dirty="0">
                        <a:solidFill>
                          <a:schemeClr val="tx1"/>
                        </a:solidFill>
                      </a:endParaRP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800" b="1" i="1">
                        <a:solidFill>
                          <a:schemeClr val="tx2">
                            <a:lumMod val="75000"/>
                          </a:schemeClr>
                        </a:solidFill>
                      </a:endParaRP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a:txBody>
                    <a:bodyPr/>
                    <a:lstStyle/>
                    <a:p>
                      <a:pPr algn="ctr"/>
                      <a:endParaRPr lang="pl-PL" sz="1800" b="1" i="1">
                        <a:solidFill>
                          <a:schemeClr val="tx1"/>
                        </a:solidFill>
                      </a:endParaRP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800" b="1" i="1">
                        <a:solidFill>
                          <a:schemeClr val="tx2">
                            <a:lumMod val="75000"/>
                          </a:schemeClr>
                        </a:solidFill>
                      </a:endParaRP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a:txBody>
                    <a:bodyPr/>
                    <a:lstStyle/>
                    <a:p>
                      <a:pPr algn="ctr"/>
                      <a:endParaRPr lang="pl-PL" sz="1800" b="1" i="1">
                        <a:solidFill>
                          <a:schemeClr val="tx1"/>
                        </a:solidFill>
                      </a:endParaRP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800" b="1" i="1">
                        <a:solidFill>
                          <a:schemeClr val="tx2">
                            <a:lumMod val="75000"/>
                          </a:schemeClr>
                        </a:solidFill>
                      </a:endParaRP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800" b="1" i="1">
                        <a:solidFill>
                          <a:schemeClr val="tx2">
                            <a:lumMod val="75000"/>
                          </a:schemeClr>
                        </a:solidFill>
                      </a:endParaRP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800" b="1" i="1">
                        <a:solidFill>
                          <a:schemeClr val="tx2">
                            <a:lumMod val="75000"/>
                          </a:schemeClr>
                        </a:solidFill>
                      </a:endParaRP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gridSpan="2">
                  <a:txBody>
                    <a:bodyPr/>
                    <a:lstStyle/>
                    <a:p>
                      <a:pPr algn="ctr"/>
                      <a:r>
                        <a:rPr lang="pl-PL" sz="1800">
                          <a:solidFill>
                            <a:schemeClr val="tx1"/>
                          </a:solidFill>
                        </a:rPr>
                        <a:t>N/D</a:t>
                      </a: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hMerge="1">
                  <a:txBody>
                    <a:bodyPr/>
                    <a:lstStyle/>
                    <a:p>
                      <a:pPr algn="ctr"/>
                      <a:endParaRPr lang="pl-PL" sz="2000">
                        <a:solidFill>
                          <a:schemeClr val="tx1"/>
                        </a:solidFill>
                      </a:endParaRPr>
                    </a:p>
                  </a:txBody>
                  <a:tcPr marT="14400" marB="144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marL="0" algn="ctr" defTabSz="914400" rtl="0" eaLnBrk="1" latinLnBrk="0" hangingPunct="1"/>
                      <a:r>
                        <a:rPr lang="pl-PL" sz="1800" b="0" kern="1200" dirty="0">
                          <a:solidFill>
                            <a:schemeClr val="tx2"/>
                          </a:solidFill>
                          <a:latin typeface="+mn-lt"/>
                          <a:ea typeface="+mn-ea"/>
                          <a:cs typeface="+mn-cs"/>
                        </a:rPr>
                        <a:t>226</a:t>
                      </a: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l-PL" sz="1800" b="0" kern="1200" dirty="0">
                          <a:solidFill>
                            <a:schemeClr val="tx2">
                              <a:lumMod val="75000"/>
                            </a:schemeClr>
                          </a:solidFill>
                          <a:latin typeface="+mn-lt"/>
                          <a:ea typeface="+mn-ea"/>
                          <a:cs typeface="+mn-cs"/>
                        </a:rPr>
                        <a:t>202</a:t>
                      </a:r>
                      <a:endParaRPr lang="pl-PL" sz="1600" b="0" dirty="0"/>
                    </a:p>
                  </a:txBody>
                  <a:tcPr marL="83549" marR="83549" marT="13157" marB="13157" anchor="ctr">
                    <a:lnL w="3175" cap="flat" cmpd="sng" algn="ctr">
                      <a:solidFill>
                        <a:schemeClr val="bg2">
                          <a:lumMod val="95000"/>
                        </a:schemeClr>
                      </a:solidFill>
                      <a:prstDash val="solid"/>
                      <a:round/>
                      <a:headEnd type="none" w="med" len="med"/>
                      <a:tailEnd type="none" w="med" len="med"/>
                    </a:lnL>
                    <a:lnR w="12700" cmpd="sng">
                      <a:noFill/>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56197793"/>
                  </a:ext>
                </a:extLst>
              </a:tr>
              <a:tr h="810377">
                <a:tc>
                  <a:txBody>
                    <a:bodyPr/>
                    <a:lstStyle/>
                    <a:p>
                      <a:pPr lvl="0" algn="l"/>
                      <a:r>
                        <a:rPr lang="pl-PL" sz="1800" b="1" i="0" cap="none" dirty="0">
                          <a:solidFill>
                            <a:schemeClr val="accent6">
                              <a:lumMod val="75000"/>
                            </a:schemeClr>
                          </a:solidFill>
                          <a:latin typeface="Lato" panose="020F0502020204030203" pitchFamily="34" charset="0"/>
                        </a:rPr>
                        <a:t>Marża pośrednia</a:t>
                      </a:r>
                    </a:p>
                  </a:txBody>
                  <a:tcPr marL="83549" marR="83549" marT="13157" marB="13157"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endParaRPr lang="pl-PL" sz="1800" b="1" i="1">
                        <a:solidFill>
                          <a:schemeClr val="tx1"/>
                        </a:solidFill>
                      </a:endParaRPr>
                    </a:p>
                  </a:txBody>
                  <a:tcPr marL="83549" marR="83549" marT="13157" marB="13157" anchor="ctr">
                    <a:lnL w="3175" cap="flat" cmpd="sng" algn="ctr">
                      <a:no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a:txBody>
                    <a:bodyPr/>
                    <a:lstStyle/>
                    <a:p>
                      <a:pPr algn="ctr"/>
                      <a:endParaRPr lang="pl-PL" sz="1800" b="1" i="1">
                        <a:solidFill>
                          <a:schemeClr val="tx2">
                            <a:lumMod val="75000"/>
                          </a:schemeClr>
                        </a:solidFill>
                      </a:endParaRP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a:txBody>
                    <a:bodyPr/>
                    <a:lstStyle/>
                    <a:p>
                      <a:pPr algn="ctr"/>
                      <a:endParaRPr lang="pl-PL" sz="1800" b="1" i="1">
                        <a:solidFill>
                          <a:schemeClr val="tx1"/>
                        </a:solidFill>
                      </a:endParaRP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800" b="1" i="1">
                        <a:solidFill>
                          <a:schemeClr val="tx2">
                            <a:lumMod val="75000"/>
                          </a:schemeClr>
                        </a:solidFill>
                      </a:endParaRP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a:txBody>
                    <a:bodyPr/>
                    <a:lstStyle/>
                    <a:p>
                      <a:pPr algn="ctr"/>
                      <a:endParaRPr lang="pl-PL" sz="1800" b="1" i="1">
                        <a:solidFill>
                          <a:schemeClr val="tx1"/>
                        </a:solidFill>
                      </a:endParaRP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800" b="1" i="1" dirty="0">
                        <a:solidFill>
                          <a:schemeClr val="tx2">
                            <a:lumMod val="75000"/>
                          </a:schemeClr>
                        </a:solidFill>
                      </a:endParaRP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a:txBody>
                    <a:bodyPr/>
                    <a:lstStyle/>
                    <a:p>
                      <a:pPr algn="ctr"/>
                      <a:endParaRPr lang="pl-PL" sz="1800" b="1" i="1">
                        <a:solidFill>
                          <a:schemeClr val="tx1"/>
                        </a:solidFill>
                      </a:endParaRP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800" b="1" i="1">
                        <a:solidFill>
                          <a:schemeClr val="tx2">
                            <a:lumMod val="75000"/>
                          </a:schemeClr>
                        </a:solidFill>
                      </a:endParaRP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800" b="1" i="1" dirty="0">
                        <a:solidFill>
                          <a:schemeClr val="tx2">
                            <a:lumMod val="75000"/>
                          </a:schemeClr>
                        </a:solidFill>
                      </a:endParaRP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800" b="1" i="1">
                        <a:solidFill>
                          <a:schemeClr val="tx2">
                            <a:lumMod val="75000"/>
                          </a:schemeClr>
                        </a:solidFill>
                      </a:endParaRP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pl-PL" sz="1800" b="0" dirty="0">
                          <a:solidFill>
                            <a:schemeClr val="tx1"/>
                          </a:solidFill>
                        </a:rPr>
                        <a:t>4</a:t>
                      </a: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pl-PL" sz="1800" b="0" dirty="0">
                          <a:solidFill>
                            <a:schemeClr val="tx1"/>
                          </a:solidFill>
                        </a:rPr>
                        <a:t>2</a:t>
                      </a: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pl-PL" sz="1800" b="0" kern="1200" dirty="0">
                          <a:solidFill>
                            <a:schemeClr val="tx2"/>
                          </a:solidFill>
                          <a:latin typeface="+mn-lt"/>
                          <a:ea typeface="+mn-ea"/>
                          <a:cs typeface="+mn-cs"/>
                        </a:rPr>
                        <a:t>2 078</a:t>
                      </a: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l-PL" sz="1800" b="0" kern="1200" dirty="0">
                          <a:solidFill>
                            <a:schemeClr val="tx2">
                              <a:lumMod val="75000"/>
                            </a:schemeClr>
                          </a:solidFill>
                          <a:latin typeface="+mn-lt"/>
                          <a:ea typeface="+mn-ea"/>
                          <a:cs typeface="+mn-cs"/>
                        </a:rPr>
                        <a:t>1 856</a:t>
                      </a:r>
                    </a:p>
                  </a:txBody>
                  <a:tcPr marL="83549" marR="83549" marT="13157" marB="13157" anchor="ctr">
                    <a:lnL w="3175" cap="flat" cmpd="sng" algn="ctr">
                      <a:solidFill>
                        <a:schemeClr val="bg2">
                          <a:lumMod val="95000"/>
                        </a:schemeClr>
                      </a:solidFill>
                      <a:prstDash val="solid"/>
                      <a:round/>
                      <a:headEnd type="none" w="med" len="med"/>
                      <a:tailEnd type="none" w="med" len="med"/>
                    </a:lnL>
                    <a:lnR w="12700" cmpd="sng">
                      <a:noFill/>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713372"/>
                  </a:ext>
                </a:extLst>
              </a:tr>
              <a:tr h="810377">
                <a:tc>
                  <a:txBody>
                    <a:bodyPr/>
                    <a:lstStyle/>
                    <a:p>
                      <a:pPr lvl="0" algn="l"/>
                      <a:r>
                        <a:rPr lang="pl-PL" sz="1800" b="1" i="0" cap="none">
                          <a:solidFill>
                            <a:schemeClr val="accent6">
                              <a:lumMod val="75000"/>
                            </a:schemeClr>
                          </a:solidFill>
                          <a:latin typeface="Lato" panose="020F0502020204030203" pitchFamily="34" charset="0"/>
                        </a:rPr>
                        <a:t>EBITDA</a:t>
                      </a:r>
                    </a:p>
                  </a:txBody>
                  <a:tcPr marL="83549" marR="83549" marT="13157" marB="13157"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gridSpan="2">
                  <a:txBody>
                    <a:bodyPr/>
                    <a:lstStyle/>
                    <a:p>
                      <a:pPr algn="ctr"/>
                      <a:endParaRPr lang="pl-PL" sz="1800"/>
                    </a:p>
                  </a:txBody>
                  <a:tcPr marL="83549" marR="83549" marT="41774" marB="41774" anchor="ctr">
                    <a:lnL w="3175" cap="flat" cmpd="sng" algn="ctr">
                      <a:no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hMerge="1">
                  <a:txBody>
                    <a:bodyPr/>
                    <a:lstStyle/>
                    <a:p>
                      <a:endParaRPr lang="pl-PL"/>
                    </a:p>
                  </a:txBody>
                  <a:tcPr/>
                </a:tc>
                <a:tc gridSpan="2">
                  <a:txBody>
                    <a:bodyPr/>
                    <a:lstStyle/>
                    <a:p>
                      <a:pPr algn="ctr"/>
                      <a:endParaRPr lang="pl-PL" sz="1800"/>
                    </a:p>
                  </a:txBody>
                  <a:tcPr marL="83549" marR="83549" marT="41774" marB="41774"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hMerge="1">
                  <a:txBody>
                    <a:bodyPr/>
                    <a:lstStyle/>
                    <a:p>
                      <a:endParaRPr lang="pl-PL"/>
                    </a:p>
                  </a:txBody>
                  <a:tcPr/>
                </a:tc>
                <a:tc gridSpan="2">
                  <a:txBody>
                    <a:bodyPr/>
                    <a:lstStyle/>
                    <a:p>
                      <a:pPr algn="ctr"/>
                      <a:endParaRPr lang="pl-PL" sz="1800"/>
                    </a:p>
                  </a:txBody>
                  <a:tcPr marL="83549" marR="83549" marT="41774" marB="41774"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hMerge="1">
                  <a:txBody>
                    <a:bodyPr/>
                    <a:lstStyle/>
                    <a:p>
                      <a:endParaRPr lang="pl-PL"/>
                    </a:p>
                  </a:txBody>
                  <a:tcPr/>
                </a:tc>
                <a:tc gridSpan="2">
                  <a:txBody>
                    <a:bodyPr/>
                    <a:lstStyle/>
                    <a:p>
                      <a:pPr algn="ctr"/>
                      <a:endParaRPr lang="pl-PL" sz="1800"/>
                    </a:p>
                  </a:txBody>
                  <a:tcPr marL="83549" marR="83549" marT="41774" marB="41774"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hMerge="1">
                  <a:txBody>
                    <a:bodyPr/>
                    <a:lstStyle/>
                    <a:p>
                      <a:endParaRPr lang="pl-PL"/>
                    </a:p>
                  </a:txBody>
                  <a:tcPr/>
                </a:tc>
                <a:tc>
                  <a:txBody>
                    <a:bodyPr/>
                    <a:lstStyle/>
                    <a:p>
                      <a:pPr algn="ctr"/>
                      <a:endParaRPr lang="pl-PL" sz="1800"/>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a:txBody>
                    <a:bodyPr/>
                    <a:lstStyle/>
                    <a:p>
                      <a:pPr algn="ctr"/>
                      <a:endParaRPr lang="pl-PL" sz="1800"/>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pl-PL" sz="1800" b="0" dirty="0">
                          <a:solidFill>
                            <a:schemeClr val="tx1"/>
                          </a:solidFill>
                        </a:rPr>
                        <a:t>-185</a:t>
                      </a: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pl-PL" sz="1800" b="0" dirty="0">
                          <a:solidFill>
                            <a:schemeClr val="tx1"/>
                          </a:solidFill>
                        </a:rPr>
                        <a:t>-149</a:t>
                      </a: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pl-PL" sz="1800" b="0" kern="1200" dirty="0">
                          <a:solidFill>
                            <a:schemeClr val="tx2"/>
                          </a:solidFill>
                          <a:latin typeface="+mn-lt"/>
                          <a:ea typeface="+mn-ea"/>
                          <a:cs typeface="+mn-cs"/>
                        </a:rPr>
                        <a:t>1 643</a:t>
                      </a: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b="0" kern="1200" dirty="0">
                          <a:solidFill>
                            <a:schemeClr val="tx2"/>
                          </a:solidFill>
                          <a:latin typeface="+mn-lt"/>
                          <a:ea typeface="+mn-ea"/>
                          <a:cs typeface="+mn-cs"/>
                        </a:rPr>
                        <a:t>1 475</a:t>
                      </a:r>
                    </a:p>
                  </a:txBody>
                  <a:tcPr marL="83549" marR="83549" marT="13157" marB="13157" anchor="ctr">
                    <a:lnL w="3175" cap="flat" cmpd="sng" algn="ctr">
                      <a:solidFill>
                        <a:schemeClr val="bg2">
                          <a:lumMod val="95000"/>
                        </a:schemeClr>
                      </a:solidFill>
                      <a:prstDash val="solid"/>
                      <a:round/>
                      <a:headEnd type="none" w="med" len="med"/>
                      <a:tailEnd type="none" w="med" len="med"/>
                    </a:lnL>
                    <a:lnR w="12700" cmpd="sng">
                      <a:noFill/>
                    </a:lnR>
                    <a:lnT w="3175" cap="flat" cmpd="sng" algn="ctr">
                      <a:solidFill>
                        <a:schemeClr val="bg2">
                          <a:lumMod val="95000"/>
                        </a:schemeClr>
                      </a:solidFill>
                      <a:prstDash val="solid"/>
                      <a:round/>
                      <a:headEnd type="none" w="med" len="med"/>
                      <a:tailEnd type="none" w="med" len="med"/>
                    </a:lnT>
                    <a:lnB w="3175" cap="flat" cmpd="sng" algn="ctr">
                      <a:solidFill>
                        <a:schemeClr val="bg2">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6647351"/>
                  </a:ext>
                </a:extLst>
              </a:tr>
              <a:tr h="810377">
                <a:tc>
                  <a:txBody>
                    <a:bodyPr/>
                    <a:lstStyle/>
                    <a:p>
                      <a:pPr lvl="0" algn="l"/>
                      <a:r>
                        <a:rPr lang="pl-PL" sz="1800" b="1" i="0" cap="none">
                          <a:solidFill>
                            <a:schemeClr val="accent6">
                              <a:lumMod val="75000"/>
                            </a:schemeClr>
                          </a:solidFill>
                          <a:latin typeface="Lato" panose="020F0502020204030203" pitchFamily="34" charset="0"/>
                        </a:rPr>
                        <a:t>EBITDA gotówkowa</a:t>
                      </a:r>
                    </a:p>
                  </a:txBody>
                  <a:tcPr marL="83549" marR="83549" marT="13157" marB="13157"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lumMod val="95000"/>
                      </a:schemeClr>
                    </a:solidFill>
                  </a:tcPr>
                </a:tc>
                <a:tc gridSpan="2">
                  <a:txBody>
                    <a:bodyPr/>
                    <a:lstStyle/>
                    <a:p>
                      <a:pPr algn="ctr"/>
                      <a:endParaRPr lang="pl-PL" sz="1800">
                        <a:highlight>
                          <a:srgbClr val="FFFF00"/>
                        </a:highlight>
                      </a:endParaRPr>
                    </a:p>
                  </a:txBody>
                  <a:tcPr marL="83549" marR="83549" marT="41774" marB="41774" anchor="ctr">
                    <a:lnL w="3175" cap="flat" cmpd="sng" algn="ctr">
                      <a:no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hMerge="1">
                  <a:txBody>
                    <a:bodyPr/>
                    <a:lstStyle/>
                    <a:p>
                      <a:endParaRPr lang="pl-PL"/>
                    </a:p>
                  </a:txBody>
                  <a:tcPr/>
                </a:tc>
                <a:tc gridSpan="2">
                  <a:txBody>
                    <a:bodyPr/>
                    <a:lstStyle/>
                    <a:p>
                      <a:pPr algn="ctr"/>
                      <a:endParaRPr lang="pl-PL" sz="1800">
                        <a:highlight>
                          <a:srgbClr val="FFFF00"/>
                        </a:highlight>
                      </a:endParaRPr>
                    </a:p>
                  </a:txBody>
                  <a:tcPr marL="83549" marR="83549" marT="41774" marB="41774"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hMerge="1">
                  <a:txBody>
                    <a:bodyPr/>
                    <a:lstStyle/>
                    <a:p>
                      <a:endParaRPr lang="pl-PL"/>
                    </a:p>
                  </a:txBody>
                  <a:tcPr/>
                </a:tc>
                <a:tc gridSpan="2">
                  <a:txBody>
                    <a:bodyPr/>
                    <a:lstStyle/>
                    <a:p>
                      <a:pPr algn="ctr"/>
                      <a:endParaRPr lang="pl-PL" sz="1800">
                        <a:highlight>
                          <a:srgbClr val="FFFF00"/>
                        </a:highlight>
                      </a:endParaRPr>
                    </a:p>
                  </a:txBody>
                  <a:tcPr marL="83549" marR="83549" marT="41774" marB="41774"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hMerge="1">
                  <a:txBody>
                    <a:bodyPr/>
                    <a:lstStyle/>
                    <a:p>
                      <a:endParaRPr lang="pl-PL"/>
                    </a:p>
                  </a:txBody>
                  <a:tcPr/>
                </a:tc>
                <a:tc gridSpan="2">
                  <a:txBody>
                    <a:bodyPr/>
                    <a:lstStyle/>
                    <a:p>
                      <a:pPr algn="ctr"/>
                      <a:endParaRPr lang="pl-PL" sz="1800">
                        <a:highlight>
                          <a:srgbClr val="FFFF00"/>
                        </a:highlight>
                      </a:endParaRPr>
                    </a:p>
                  </a:txBody>
                  <a:tcPr marL="83549" marR="83549" marT="41774" marB="41774"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hMerge="1">
                  <a:txBody>
                    <a:bodyPr/>
                    <a:lstStyle/>
                    <a:p>
                      <a:endParaRPr lang="pl-PL"/>
                    </a:p>
                  </a:txBody>
                  <a:tcPr/>
                </a:tc>
                <a:tc>
                  <a:txBody>
                    <a:bodyPr/>
                    <a:lstStyle/>
                    <a:p>
                      <a:pPr algn="ctr"/>
                      <a:endParaRPr lang="pl-PL" sz="1800">
                        <a:highlight>
                          <a:srgbClr val="FFFF00"/>
                        </a:highlight>
                      </a:endParaRP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endParaRPr lang="pl-PL" sz="1800">
                        <a:highlight>
                          <a:srgbClr val="FFFF00"/>
                        </a:highlight>
                      </a:endParaRP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pl-PL" sz="1800" b="0" dirty="0">
                          <a:solidFill>
                            <a:schemeClr val="tx1"/>
                          </a:solidFill>
                        </a:rPr>
                        <a:t>-185</a:t>
                      </a: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pl-PL" sz="1800" b="0" dirty="0">
                          <a:solidFill>
                            <a:schemeClr val="tx1"/>
                          </a:solidFill>
                        </a:rPr>
                        <a:t>-149</a:t>
                      </a: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marL="0" algn="ctr" defTabSz="914400" rtl="0" eaLnBrk="1" latinLnBrk="0" hangingPunct="1"/>
                      <a:r>
                        <a:rPr lang="pl-PL" sz="1800" b="0" kern="1200" dirty="0">
                          <a:solidFill>
                            <a:schemeClr val="tx2"/>
                          </a:solidFill>
                          <a:latin typeface="+mn-lt"/>
                          <a:ea typeface="+mn-ea"/>
                          <a:cs typeface="+mn-cs"/>
                        </a:rPr>
                        <a:t>2 665</a:t>
                      </a:r>
                    </a:p>
                  </a:txBody>
                  <a:tcPr marL="83549" marR="83549" marT="13157" marB="13157" anchor="ctr">
                    <a:lnL w="3175" cap="flat" cmpd="sng" algn="ctr">
                      <a:solidFill>
                        <a:schemeClr val="bg2">
                          <a:lumMod val="95000"/>
                        </a:schemeClr>
                      </a:solidFill>
                      <a:prstDash val="solid"/>
                      <a:round/>
                      <a:headEnd type="none" w="med" len="med"/>
                      <a:tailEnd type="none" w="med" len="med"/>
                    </a:lnL>
                    <a:lnR w="3175" cap="flat" cmpd="sng" algn="ctr">
                      <a:solidFill>
                        <a:schemeClr val="bg2">
                          <a:lumMod val="95000"/>
                        </a:schemeClr>
                      </a:solidFill>
                      <a:prstDash val="solid"/>
                      <a:round/>
                      <a:headEnd type="none" w="med" len="med"/>
                      <a:tailEnd type="none" w="med" len="med"/>
                    </a:lnR>
                    <a:lnT w="3175" cap="flat" cmpd="sng" algn="ctr">
                      <a:solidFill>
                        <a:schemeClr val="bg2">
                          <a:lumMod val="95000"/>
                        </a:schemeClr>
                      </a:solid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l-PL" sz="1800" b="0" kern="1200" dirty="0">
                          <a:solidFill>
                            <a:schemeClr val="tx2">
                              <a:lumMod val="75000"/>
                            </a:schemeClr>
                          </a:solidFill>
                          <a:latin typeface="+mn-lt"/>
                          <a:ea typeface="+mn-ea"/>
                          <a:cs typeface="+mn-cs"/>
                        </a:rPr>
                        <a:t>2 374</a:t>
                      </a:r>
                      <a:endParaRPr lang="pl-PL" sz="1600" b="0" dirty="0"/>
                    </a:p>
                  </a:txBody>
                  <a:tcPr marL="83549" marR="83549" marT="13157" marB="13157" anchor="ctr">
                    <a:lnL w="3175" cap="flat" cmpd="sng" algn="ctr">
                      <a:solidFill>
                        <a:schemeClr val="bg2">
                          <a:lumMod val="95000"/>
                        </a:schemeClr>
                      </a:solidFill>
                      <a:prstDash val="solid"/>
                      <a:round/>
                      <a:headEnd type="none" w="med" len="med"/>
                      <a:tailEnd type="none" w="med" len="med"/>
                    </a:lnL>
                    <a:lnR w="12700" cmpd="sng">
                      <a:noFill/>
                    </a:lnR>
                    <a:lnT w="3175" cap="flat" cmpd="sng" algn="ctr">
                      <a:solidFill>
                        <a:schemeClr val="bg2">
                          <a:lumMod val="95000"/>
                        </a:schemeClr>
                      </a:solid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5060631"/>
                  </a:ext>
                </a:extLst>
              </a:tr>
            </a:tbl>
          </a:graphicData>
        </a:graphic>
      </p:graphicFrame>
      <p:graphicFrame>
        <p:nvGraphicFramePr>
          <p:cNvPr id="56" name="Wykres 55">
            <a:extLst>
              <a:ext uri="{FF2B5EF4-FFF2-40B4-BE49-F238E27FC236}">
                <a16:creationId xmlns:a16="http://schemas.microsoft.com/office/drawing/2014/main" id="{84706A9B-3E47-4A0A-25A2-033EE6982D93}"/>
              </a:ext>
            </a:extLst>
          </p:cNvPr>
          <p:cNvGraphicFramePr/>
          <p:nvPr>
            <p:extLst>
              <p:ext uri="{D42A27DB-BD31-4B8C-83A1-F6EECF244321}">
                <p14:modId xmlns:p14="http://schemas.microsoft.com/office/powerpoint/2010/main" val="3819491804"/>
              </p:ext>
            </p:extLst>
          </p:nvPr>
        </p:nvGraphicFramePr>
        <p:xfrm>
          <a:off x="6780183" y="4247353"/>
          <a:ext cx="10856398" cy="7202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Wykres 56">
            <a:extLst>
              <a:ext uri="{FF2B5EF4-FFF2-40B4-BE49-F238E27FC236}">
                <a16:creationId xmlns:a16="http://schemas.microsoft.com/office/drawing/2014/main" id="{8FC8A17D-8CF0-64D7-CBDC-A6EFBCAC75E3}"/>
              </a:ext>
            </a:extLst>
          </p:cNvPr>
          <p:cNvGraphicFramePr/>
          <p:nvPr>
            <p:extLst>
              <p:ext uri="{D42A27DB-BD31-4B8C-83A1-F6EECF244321}">
                <p14:modId xmlns:p14="http://schemas.microsoft.com/office/powerpoint/2010/main" val="3699258645"/>
              </p:ext>
            </p:extLst>
          </p:nvPr>
        </p:nvGraphicFramePr>
        <p:xfrm>
          <a:off x="6731872" y="4926242"/>
          <a:ext cx="10856398" cy="8322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Wykres 57">
            <a:extLst>
              <a:ext uri="{FF2B5EF4-FFF2-40B4-BE49-F238E27FC236}">
                <a16:creationId xmlns:a16="http://schemas.microsoft.com/office/drawing/2014/main" id="{5C028217-1C69-631A-74DF-680F64CE8C85}"/>
              </a:ext>
            </a:extLst>
          </p:cNvPr>
          <p:cNvGraphicFramePr/>
          <p:nvPr>
            <p:extLst>
              <p:ext uri="{D42A27DB-BD31-4B8C-83A1-F6EECF244321}">
                <p14:modId xmlns:p14="http://schemas.microsoft.com/office/powerpoint/2010/main" val="4269498466"/>
              </p:ext>
            </p:extLst>
          </p:nvPr>
        </p:nvGraphicFramePr>
        <p:xfrm>
          <a:off x="6755216" y="5896237"/>
          <a:ext cx="10856398" cy="66690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Wykres 58">
            <a:extLst>
              <a:ext uri="{FF2B5EF4-FFF2-40B4-BE49-F238E27FC236}">
                <a16:creationId xmlns:a16="http://schemas.microsoft.com/office/drawing/2014/main" id="{E6FE6A73-FAAF-1053-9B4C-22779617729D}"/>
              </a:ext>
            </a:extLst>
          </p:cNvPr>
          <p:cNvGraphicFramePr/>
          <p:nvPr>
            <p:extLst>
              <p:ext uri="{D42A27DB-BD31-4B8C-83A1-F6EECF244321}">
                <p14:modId xmlns:p14="http://schemas.microsoft.com/office/powerpoint/2010/main" val="1581051228"/>
              </p:ext>
            </p:extLst>
          </p:nvPr>
        </p:nvGraphicFramePr>
        <p:xfrm>
          <a:off x="6755217" y="6741578"/>
          <a:ext cx="10873207" cy="64461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Wykres 59">
            <a:extLst>
              <a:ext uri="{FF2B5EF4-FFF2-40B4-BE49-F238E27FC236}">
                <a16:creationId xmlns:a16="http://schemas.microsoft.com/office/drawing/2014/main" id="{3521D0F0-1BC1-F993-480D-BE3815B861D2}"/>
              </a:ext>
            </a:extLst>
          </p:cNvPr>
          <p:cNvGraphicFramePr/>
          <p:nvPr>
            <p:extLst>
              <p:ext uri="{D42A27DB-BD31-4B8C-83A1-F6EECF244321}">
                <p14:modId xmlns:p14="http://schemas.microsoft.com/office/powerpoint/2010/main" val="2396403714"/>
              </p:ext>
            </p:extLst>
          </p:nvPr>
        </p:nvGraphicFramePr>
        <p:xfrm>
          <a:off x="6755216" y="7462851"/>
          <a:ext cx="10873207" cy="72020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Wykres 60">
            <a:extLst>
              <a:ext uri="{FF2B5EF4-FFF2-40B4-BE49-F238E27FC236}">
                <a16:creationId xmlns:a16="http://schemas.microsoft.com/office/drawing/2014/main" id="{9C31DA6F-7998-B3B5-6E6C-C940A61A2412}"/>
              </a:ext>
            </a:extLst>
          </p:cNvPr>
          <p:cNvGraphicFramePr/>
          <p:nvPr>
            <p:extLst>
              <p:ext uri="{D42A27DB-BD31-4B8C-83A1-F6EECF244321}">
                <p14:modId xmlns:p14="http://schemas.microsoft.com/office/powerpoint/2010/main" val="1238166424"/>
              </p:ext>
            </p:extLst>
          </p:nvPr>
        </p:nvGraphicFramePr>
        <p:xfrm>
          <a:off x="6755216" y="8331007"/>
          <a:ext cx="10873207" cy="67075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Wykres 61">
            <a:extLst>
              <a:ext uri="{FF2B5EF4-FFF2-40B4-BE49-F238E27FC236}">
                <a16:creationId xmlns:a16="http://schemas.microsoft.com/office/drawing/2014/main" id="{7845BC13-3777-89B4-57A8-F53E8F0ED413}"/>
              </a:ext>
            </a:extLst>
          </p:cNvPr>
          <p:cNvGraphicFramePr/>
          <p:nvPr>
            <p:extLst>
              <p:ext uri="{D42A27DB-BD31-4B8C-83A1-F6EECF244321}">
                <p14:modId xmlns:p14="http://schemas.microsoft.com/office/powerpoint/2010/main" val="3822046819"/>
              </p:ext>
            </p:extLst>
          </p:nvPr>
        </p:nvGraphicFramePr>
        <p:xfrm>
          <a:off x="6761534" y="9011826"/>
          <a:ext cx="10873207" cy="85640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Wykres 62">
            <a:extLst>
              <a:ext uri="{FF2B5EF4-FFF2-40B4-BE49-F238E27FC236}">
                <a16:creationId xmlns:a16="http://schemas.microsoft.com/office/drawing/2014/main" id="{03A1C4AC-EAAE-40BB-F3F1-150879320656}"/>
              </a:ext>
            </a:extLst>
          </p:cNvPr>
          <p:cNvGraphicFramePr/>
          <p:nvPr>
            <p:extLst>
              <p:ext uri="{D42A27DB-BD31-4B8C-83A1-F6EECF244321}">
                <p14:modId xmlns:p14="http://schemas.microsoft.com/office/powerpoint/2010/main" val="2180921171"/>
              </p:ext>
            </p:extLst>
          </p:nvPr>
        </p:nvGraphicFramePr>
        <p:xfrm>
          <a:off x="6731872" y="9732036"/>
          <a:ext cx="11089232" cy="88169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5" name="Wykres 64">
            <a:extLst>
              <a:ext uri="{FF2B5EF4-FFF2-40B4-BE49-F238E27FC236}">
                <a16:creationId xmlns:a16="http://schemas.microsoft.com/office/drawing/2014/main" id="{8AB53226-2562-53AE-FC95-EF97AC957F86}"/>
              </a:ext>
            </a:extLst>
          </p:cNvPr>
          <p:cNvGraphicFramePr/>
          <p:nvPr>
            <p:extLst>
              <p:ext uri="{D42A27DB-BD31-4B8C-83A1-F6EECF244321}">
                <p14:modId xmlns:p14="http://schemas.microsoft.com/office/powerpoint/2010/main" val="2812378659"/>
              </p:ext>
            </p:extLst>
          </p:nvPr>
        </p:nvGraphicFramePr>
        <p:xfrm>
          <a:off x="6731872" y="10566670"/>
          <a:ext cx="11089232" cy="92289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6" name="Wykres 65">
            <a:extLst>
              <a:ext uri="{FF2B5EF4-FFF2-40B4-BE49-F238E27FC236}">
                <a16:creationId xmlns:a16="http://schemas.microsoft.com/office/drawing/2014/main" id="{129851BA-39B6-B7BB-9376-E2F85B5BEF8B}"/>
              </a:ext>
            </a:extLst>
          </p:cNvPr>
          <p:cNvGraphicFramePr/>
          <p:nvPr>
            <p:extLst>
              <p:ext uri="{D42A27DB-BD31-4B8C-83A1-F6EECF244321}">
                <p14:modId xmlns:p14="http://schemas.microsoft.com/office/powerpoint/2010/main" val="1628202901"/>
              </p:ext>
            </p:extLst>
          </p:nvPr>
        </p:nvGraphicFramePr>
        <p:xfrm>
          <a:off x="6687463" y="11364737"/>
          <a:ext cx="11089232" cy="922891"/>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74" name="Wykres 73">
            <a:extLst>
              <a:ext uri="{FF2B5EF4-FFF2-40B4-BE49-F238E27FC236}">
                <a16:creationId xmlns:a16="http://schemas.microsoft.com/office/drawing/2014/main" id="{0F0FC1E7-8313-7B97-7988-FB717385E26D}"/>
              </a:ext>
            </a:extLst>
          </p:cNvPr>
          <p:cNvGraphicFramePr/>
          <p:nvPr>
            <p:extLst>
              <p:ext uri="{D42A27DB-BD31-4B8C-83A1-F6EECF244321}">
                <p14:modId xmlns:p14="http://schemas.microsoft.com/office/powerpoint/2010/main" val="2666121917"/>
              </p:ext>
            </p:extLst>
          </p:nvPr>
        </p:nvGraphicFramePr>
        <p:xfrm>
          <a:off x="6704273" y="12206561"/>
          <a:ext cx="11089231" cy="611834"/>
        </p:xfrm>
        <a:graphic>
          <a:graphicData uri="http://schemas.openxmlformats.org/drawingml/2006/chart">
            <c:chart xmlns:c="http://schemas.openxmlformats.org/drawingml/2006/chart" xmlns:r="http://schemas.openxmlformats.org/officeDocument/2006/relationships" r:id="rId14"/>
          </a:graphicData>
        </a:graphic>
      </p:graphicFrame>
      <p:sp>
        <p:nvSpPr>
          <p:cNvPr id="6" name="Prostokąt 5">
            <a:extLst>
              <a:ext uri="{FF2B5EF4-FFF2-40B4-BE49-F238E27FC236}">
                <a16:creationId xmlns:a16="http://schemas.microsoft.com/office/drawing/2014/main" id="{21DF8EB3-798B-2AE5-B497-F196FF5B362B}"/>
              </a:ext>
            </a:extLst>
          </p:cNvPr>
          <p:cNvSpPr/>
          <p:nvPr/>
        </p:nvSpPr>
        <p:spPr>
          <a:xfrm>
            <a:off x="0" y="-1"/>
            <a:ext cx="24384000" cy="2083981"/>
          </a:xfrm>
          <a:prstGeom prst="rect">
            <a:avLst/>
          </a:prstGeom>
          <a:solidFill>
            <a:schemeClr val="accent6">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104778" rtl="0" eaLnBrk="1" fontAlgn="auto" latinLnBrk="0" hangingPunct="1">
              <a:lnSpc>
                <a:spcPct val="100000"/>
              </a:lnSpc>
              <a:spcBef>
                <a:spcPts val="0"/>
              </a:spcBef>
              <a:spcAft>
                <a:spcPts val="0"/>
              </a:spcAft>
              <a:buClrTx/>
              <a:buSzTx/>
              <a:buFontTx/>
              <a:buNone/>
              <a:tabLst/>
              <a:defRPr/>
            </a:pPr>
            <a:endParaRPr kumimoji="0" lang="pl-PL" sz="2175" b="0" i="0" u="none" strike="noStrike" kern="1200" cap="none" spc="0" normalizeH="0" baseline="0" noProof="0">
              <a:ln>
                <a:noFill/>
              </a:ln>
              <a:solidFill>
                <a:srgbClr val="003282"/>
              </a:solidFill>
              <a:effectLst/>
              <a:uLnTx/>
              <a:uFillTx/>
              <a:latin typeface="Lato Light"/>
              <a:ea typeface="+mn-ea"/>
              <a:cs typeface="+mn-cs"/>
            </a:endParaRPr>
          </a:p>
        </p:txBody>
      </p:sp>
      <p:sp>
        <p:nvSpPr>
          <p:cNvPr id="8" name="pole tekstowe 7">
            <a:extLst>
              <a:ext uri="{FF2B5EF4-FFF2-40B4-BE49-F238E27FC236}">
                <a16:creationId xmlns:a16="http://schemas.microsoft.com/office/drawing/2014/main" id="{7DAB323A-9287-F1D9-3D0E-D2F6569D58A6}"/>
              </a:ext>
            </a:extLst>
          </p:cNvPr>
          <p:cNvSpPr txBox="1"/>
          <p:nvPr/>
        </p:nvSpPr>
        <p:spPr>
          <a:xfrm>
            <a:off x="533993" y="914994"/>
            <a:ext cx="17139684" cy="707886"/>
          </a:xfrm>
          <a:prstGeom prst="rect">
            <a:avLst/>
          </a:prstGeom>
          <a:noFill/>
        </p:spPr>
        <p:txBody>
          <a:bodyPr wrap="square" rtlCol="0">
            <a:spAutoFit/>
          </a:bodyPr>
          <a:lstStyle/>
          <a:p>
            <a:pPr marL="0" marR="0" lvl="0" indent="0" algn="l" defTabSz="1104778"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dirty="0">
                <a:ln>
                  <a:noFill/>
                </a:ln>
                <a:solidFill>
                  <a:srgbClr val="007DFA">
                    <a:lumMod val="20000"/>
                    <a:lumOff val="80000"/>
                  </a:srgbClr>
                </a:solidFill>
                <a:effectLst/>
                <a:uLnTx/>
                <a:uFillTx/>
                <a:latin typeface="Lato"/>
                <a:ea typeface="+mn-ea"/>
                <a:cs typeface="+mn-cs"/>
              </a:rPr>
              <a:t>Grupa KRUK w 2025 roku według segmentów</a:t>
            </a:r>
          </a:p>
        </p:txBody>
      </p:sp>
      <p:pic>
        <p:nvPicPr>
          <p:cNvPr id="9" name="Grafika 8">
            <a:extLst>
              <a:ext uri="{FF2B5EF4-FFF2-40B4-BE49-F238E27FC236}">
                <a16:creationId xmlns:a16="http://schemas.microsoft.com/office/drawing/2014/main" id="{6E55356F-FD26-4AF8-ABF8-05CB4101A06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2485086" y="491795"/>
            <a:ext cx="1364921" cy="1075833"/>
          </a:xfrm>
          <a:prstGeom prst="rect">
            <a:avLst/>
          </a:prstGeom>
        </p:spPr>
      </p:pic>
      <p:sp>
        <p:nvSpPr>
          <p:cNvPr id="3" name="Symbol zastępczy numeru slajdu 2">
            <a:extLst>
              <a:ext uri="{FF2B5EF4-FFF2-40B4-BE49-F238E27FC236}">
                <a16:creationId xmlns:a16="http://schemas.microsoft.com/office/drawing/2014/main" id="{B4CA9D05-0582-7B86-6B89-504716553A4B}"/>
              </a:ext>
            </a:extLst>
          </p:cNvPr>
          <p:cNvSpPr txBox="1">
            <a:spLocks/>
          </p:cNvSpPr>
          <p:nvPr/>
        </p:nvSpPr>
        <p:spPr>
          <a:xfrm>
            <a:off x="22843654" y="13730954"/>
            <a:ext cx="904038" cy="384721"/>
          </a:xfrm>
          <a:prstGeom prst="rect">
            <a:avLst/>
          </a:prstGeom>
        </p:spPr>
        <p:txBody>
          <a:bodyPr/>
          <a:lstStyle>
            <a:defPPr>
              <a:defRPr lang="pl-PL"/>
            </a:defPPr>
            <a:lvl1pPr marL="0" algn="l" defTabSz="1104778" rtl="0" eaLnBrk="1" latinLnBrk="0" hangingPunct="1">
              <a:defRPr sz="2175" kern="1200">
                <a:solidFill>
                  <a:schemeClr val="tx1"/>
                </a:solidFill>
                <a:latin typeface="+mn-lt"/>
                <a:ea typeface="+mn-ea"/>
                <a:cs typeface="+mn-cs"/>
              </a:defRPr>
            </a:lvl1pPr>
            <a:lvl2pPr marL="552389" algn="l" defTabSz="1104778" rtl="0" eaLnBrk="1" latinLnBrk="0" hangingPunct="1">
              <a:defRPr sz="2175" kern="1200">
                <a:solidFill>
                  <a:schemeClr val="tx1"/>
                </a:solidFill>
                <a:latin typeface="+mn-lt"/>
                <a:ea typeface="+mn-ea"/>
                <a:cs typeface="+mn-cs"/>
              </a:defRPr>
            </a:lvl2pPr>
            <a:lvl3pPr marL="1104778" algn="l" defTabSz="1104778" rtl="0" eaLnBrk="1" latinLnBrk="0" hangingPunct="1">
              <a:defRPr sz="2175" kern="1200">
                <a:solidFill>
                  <a:schemeClr val="tx1"/>
                </a:solidFill>
                <a:latin typeface="+mn-lt"/>
                <a:ea typeface="+mn-ea"/>
                <a:cs typeface="+mn-cs"/>
              </a:defRPr>
            </a:lvl3pPr>
            <a:lvl4pPr marL="1657167" algn="l" defTabSz="1104778" rtl="0" eaLnBrk="1" latinLnBrk="0" hangingPunct="1">
              <a:defRPr sz="2175" kern="1200">
                <a:solidFill>
                  <a:schemeClr val="tx1"/>
                </a:solidFill>
                <a:latin typeface="+mn-lt"/>
                <a:ea typeface="+mn-ea"/>
                <a:cs typeface="+mn-cs"/>
              </a:defRPr>
            </a:lvl4pPr>
            <a:lvl5pPr marL="2209556" algn="l" defTabSz="1104778" rtl="0" eaLnBrk="1" latinLnBrk="0" hangingPunct="1">
              <a:defRPr sz="2175" kern="1200">
                <a:solidFill>
                  <a:schemeClr val="tx1"/>
                </a:solidFill>
                <a:latin typeface="+mn-lt"/>
                <a:ea typeface="+mn-ea"/>
                <a:cs typeface="+mn-cs"/>
              </a:defRPr>
            </a:lvl5pPr>
            <a:lvl6pPr marL="2761945" algn="l" defTabSz="1104778" rtl="0" eaLnBrk="1" latinLnBrk="0" hangingPunct="1">
              <a:defRPr sz="2175" kern="1200">
                <a:solidFill>
                  <a:schemeClr val="tx1"/>
                </a:solidFill>
                <a:latin typeface="+mn-lt"/>
                <a:ea typeface="+mn-ea"/>
                <a:cs typeface="+mn-cs"/>
              </a:defRPr>
            </a:lvl6pPr>
            <a:lvl7pPr marL="3314334" algn="l" defTabSz="1104778" rtl="0" eaLnBrk="1" latinLnBrk="0" hangingPunct="1">
              <a:defRPr sz="2175" kern="1200">
                <a:solidFill>
                  <a:schemeClr val="tx1"/>
                </a:solidFill>
                <a:latin typeface="+mn-lt"/>
                <a:ea typeface="+mn-ea"/>
                <a:cs typeface="+mn-cs"/>
              </a:defRPr>
            </a:lvl7pPr>
            <a:lvl8pPr marL="3866723" algn="l" defTabSz="1104778" rtl="0" eaLnBrk="1" latinLnBrk="0" hangingPunct="1">
              <a:defRPr sz="2175" kern="1200">
                <a:solidFill>
                  <a:schemeClr val="tx1"/>
                </a:solidFill>
                <a:latin typeface="+mn-lt"/>
                <a:ea typeface="+mn-ea"/>
                <a:cs typeface="+mn-cs"/>
              </a:defRPr>
            </a:lvl8pPr>
            <a:lvl9pPr marL="4419112" algn="l" defTabSz="1104778" rtl="0" eaLnBrk="1" latinLnBrk="0" hangingPunct="1">
              <a:defRPr sz="2175" kern="1200">
                <a:solidFill>
                  <a:schemeClr val="tx1"/>
                </a:solidFill>
                <a:latin typeface="+mn-lt"/>
                <a:ea typeface="+mn-ea"/>
                <a:cs typeface="+mn-cs"/>
              </a:defRPr>
            </a:lvl9pPr>
          </a:lstStyle>
          <a:p>
            <a:pPr algn="r">
              <a:defRPr/>
            </a:pPr>
            <a:fld id="{05D33902-A113-4A7A-BEEF-EE9D90F362D7}" type="slidenum">
              <a:rPr lang="pl-PL" sz="2500" smtClean="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rPr>
              <a:pPr algn="r">
                <a:defRPr/>
              </a:pPr>
              <a:t>9</a:t>
            </a:fld>
            <a:endParaRPr lang="pl-PL" sz="2500" dirty="0">
              <a:solidFill>
                <a:srgbClr val="000000">
                  <a:tint val="75000"/>
                </a:srgbClr>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27439775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_Tytułowe">
  <a:themeElements>
    <a:clrScheme name="KRUK_SA-kolory_PPT">
      <a:dk1>
        <a:srgbClr val="000000"/>
      </a:dk1>
      <a:lt1>
        <a:sysClr val="window" lastClr="FFFFFF"/>
      </a:lt1>
      <a:dk2>
        <a:srgbClr val="1D1D1D"/>
      </a:dk2>
      <a:lt2>
        <a:srgbClr val="FFFFFF"/>
      </a:lt2>
      <a:accent1>
        <a:srgbClr val="00EB82"/>
      </a:accent1>
      <a:accent2>
        <a:srgbClr val="19BE37"/>
      </a:accent2>
      <a:accent3>
        <a:srgbClr val="007D50"/>
      </a:accent3>
      <a:accent4>
        <a:srgbClr val="00CDE1"/>
      </a:accent4>
      <a:accent5>
        <a:srgbClr val="007DFA"/>
      </a:accent5>
      <a:accent6>
        <a:srgbClr val="003282"/>
      </a:accent6>
      <a:hlink>
        <a:srgbClr val="0000FF"/>
      </a:hlink>
      <a:folHlink>
        <a:srgbClr val="800080"/>
      </a:folHlink>
    </a:clrScheme>
    <a:fontScheme name="KRUK_SA-fonty_PPT">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RUK PREZENTACJA PPT_szablon" id="{60822A8C-1A8C-46E7-A842-084226DEC05D}" vid="{8D48E8B2-D6FF-43AD-A93D-0A535DDD5A7E}"/>
    </a:ext>
  </a:extLst>
</a:theme>
</file>

<file path=ppt/theme/theme10.xml><?xml version="1.0" encoding="utf-8"?>
<a:theme xmlns:a="http://schemas.openxmlformats.org/drawingml/2006/main" name="2_III_Slajdy specjalne">
  <a:themeElements>
    <a:clrScheme name="KRUK_SA-kolory_PPT">
      <a:dk1>
        <a:srgbClr val="000000"/>
      </a:dk1>
      <a:lt1>
        <a:sysClr val="window" lastClr="FFFFFF"/>
      </a:lt1>
      <a:dk2>
        <a:srgbClr val="1D1D1D"/>
      </a:dk2>
      <a:lt2>
        <a:srgbClr val="FFFFFF"/>
      </a:lt2>
      <a:accent1>
        <a:srgbClr val="00EB82"/>
      </a:accent1>
      <a:accent2>
        <a:srgbClr val="19BE37"/>
      </a:accent2>
      <a:accent3>
        <a:srgbClr val="007D50"/>
      </a:accent3>
      <a:accent4>
        <a:srgbClr val="00CDE1"/>
      </a:accent4>
      <a:accent5>
        <a:srgbClr val="007DFA"/>
      </a:accent5>
      <a:accent6>
        <a:srgbClr val="003282"/>
      </a:accent6>
      <a:hlink>
        <a:srgbClr val="0000FF"/>
      </a:hlink>
      <a:folHlink>
        <a:srgbClr val="800080"/>
      </a:folHlink>
    </a:clrScheme>
    <a:fontScheme name="KRUK_SA-fonty_PPT">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RUK PREZENTACJA PPT_szablon" id="{60822A8C-1A8C-46E7-A842-084226DEC05D}" vid="{E55F14A5-21F5-41A5-AAFC-7DDC37C2AA98}"/>
    </a:ext>
  </a:extLst>
</a:theme>
</file>

<file path=ppt/theme/theme11.xml><?xml version="1.0" encoding="utf-8"?>
<a:theme xmlns:a="http://schemas.openxmlformats.org/drawingml/2006/main" name="3_III_Slajdy specjalne">
  <a:themeElements>
    <a:clrScheme name="KRUK_SA-kolory_PPT">
      <a:dk1>
        <a:srgbClr val="000000"/>
      </a:dk1>
      <a:lt1>
        <a:sysClr val="window" lastClr="FFFFFF"/>
      </a:lt1>
      <a:dk2>
        <a:srgbClr val="1D1D1D"/>
      </a:dk2>
      <a:lt2>
        <a:srgbClr val="FFFFFF"/>
      </a:lt2>
      <a:accent1>
        <a:srgbClr val="00EB82"/>
      </a:accent1>
      <a:accent2>
        <a:srgbClr val="19BE37"/>
      </a:accent2>
      <a:accent3>
        <a:srgbClr val="007D50"/>
      </a:accent3>
      <a:accent4>
        <a:srgbClr val="00CDE1"/>
      </a:accent4>
      <a:accent5>
        <a:srgbClr val="007DFA"/>
      </a:accent5>
      <a:accent6>
        <a:srgbClr val="003282"/>
      </a:accent6>
      <a:hlink>
        <a:srgbClr val="0000FF"/>
      </a:hlink>
      <a:folHlink>
        <a:srgbClr val="800080"/>
      </a:folHlink>
    </a:clrScheme>
    <a:fontScheme name="KRUK_SA-fonty_PPT">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rategia_2025_2029_20241223" id="{E08B7580-D8A6-C84E-A080-898F97F97856}" vid="{FE557026-58E7-3C43-AFFD-5F0B1B4BD8EC}"/>
    </a:ext>
  </a:extLst>
</a:theme>
</file>

<file path=ppt/theme/theme1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I_Slajdy z tekstem, zdjęciami, wykresami">
  <a:themeElements>
    <a:clrScheme name="KRUK_SA-kolory_PPT">
      <a:dk1>
        <a:srgbClr val="000000"/>
      </a:dk1>
      <a:lt1>
        <a:sysClr val="window" lastClr="FFFFFF"/>
      </a:lt1>
      <a:dk2>
        <a:srgbClr val="1D1D1D"/>
      </a:dk2>
      <a:lt2>
        <a:srgbClr val="FFFFFF"/>
      </a:lt2>
      <a:accent1>
        <a:srgbClr val="00EB82"/>
      </a:accent1>
      <a:accent2>
        <a:srgbClr val="19BE37"/>
      </a:accent2>
      <a:accent3>
        <a:srgbClr val="007D50"/>
      </a:accent3>
      <a:accent4>
        <a:srgbClr val="00CDE1"/>
      </a:accent4>
      <a:accent5>
        <a:srgbClr val="007DFA"/>
      </a:accent5>
      <a:accent6>
        <a:srgbClr val="003282"/>
      </a:accent6>
      <a:hlink>
        <a:srgbClr val="0000FF"/>
      </a:hlink>
      <a:folHlink>
        <a:srgbClr val="800080"/>
      </a:folHlink>
    </a:clrScheme>
    <a:fontScheme name="KRUK_SA-fonty_PPT">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RUK PREZENTACJA PPT_szablon" id="{60822A8C-1A8C-46E7-A842-084226DEC05D}" vid="{5EE1FA9F-B644-455A-8427-98A11FE468D1}"/>
    </a:ext>
  </a:extLst>
</a:theme>
</file>

<file path=ppt/theme/theme3.xml><?xml version="1.0" encoding="utf-8"?>
<a:theme xmlns:a="http://schemas.openxmlformats.org/drawingml/2006/main" name="III_Slajdy specjalne">
  <a:themeElements>
    <a:clrScheme name="KRUK_SA-kolory_PPT">
      <a:dk1>
        <a:srgbClr val="000000"/>
      </a:dk1>
      <a:lt1>
        <a:sysClr val="window" lastClr="FFFFFF"/>
      </a:lt1>
      <a:dk2>
        <a:srgbClr val="1D1D1D"/>
      </a:dk2>
      <a:lt2>
        <a:srgbClr val="FFFFFF"/>
      </a:lt2>
      <a:accent1>
        <a:srgbClr val="00EB82"/>
      </a:accent1>
      <a:accent2>
        <a:srgbClr val="19BE37"/>
      </a:accent2>
      <a:accent3>
        <a:srgbClr val="007D50"/>
      </a:accent3>
      <a:accent4>
        <a:srgbClr val="00CDE1"/>
      </a:accent4>
      <a:accent5>
        <a:srgbClr val="007DFA"/>
      </a:accent5>
      <a:accent6>
        <a:srgbClr val="003282"/>
      </a:accent6>
      <a:hlink>
        <a:srgbClr val="0000FF"/>
      </a:hlink>
      <a:folHlink>
        <a:srgbClr val="800080"/>
      </a:folHlink>
    </a:clrScheme>
    <a:fontScheme name="KRUK_SA-fonty_PPT">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RUK PREZENTACJA PPT_szablon" id="{60822A8C-1A8C-46E7-A842-084226DEC05D}" vid="{E55F14A5-21F5-41A5-AAFC-7DDC37C2AA98}"/>
    </a:ext>
  </a:extLst>
</a:theme>
</file>

<file path=ppt/theme/theme4.xml><?xml version="1.0" encoding="utf-8"?>
<a:theme xmlns:a="http://schemas.openxmlformats.org/drawingml/2006/main" name="1_II_Slajdy z tekstem, zdjęciami, wykresami">
  <a:themeElements>
    <a:clrScheme name="KRUK_SA-kolory_PPT">
      <a:dk1>
        <a:srgbClr val="000000"/>
      </a:dk1>
      <a:lt1>
        <a:sysClr val="window" lastClr="FFFFFF"/>
      </a:lt1>
      <a:dk2>
        <a:srgbClr val="1D1D1D"/>
      </a:dk2>
      <a:lt2>
        <a:srgbClr val="FFFFFF"/>
      </a:lt2>
      <a:accent1>
        <a:srgbClr val="00EB82"/>
      </a:accent1>
      <a:accent2>
        <a:srgbClr val="19BE37"/>
      </a:accent2>
      <a:accent3>
        <a:srgbClr val="007D50"/>
      </a:accent3>
      <a:accent4>
        <a:srgbClr val="00CDE1"/>
      </a:accent4>
      <a:accent5>
        <a:srgbClr val="007DFA"/>
      </a:accent5>
      <a:accent6>
        <a:srgbClr val="003282"/>
      </a:accent6>
      <a:hlink>
        <a:srgbClr val="0000FF"/>
      </a:hlink>
      <a:folHlink>
        <a:srgbClr val="800080"/>
      </a:folHlink>
    </a:clrScheme>
    <a:fontScheme name="KRUK_SA-fonty_PPT">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zablon_Prez_KRUK_SA-PPT-210610.potx" id="{F8D0BD82-C4B1-4541-B7A5-7BB81BB4D673}" vid="{2DB37A2C-E2D3-4369-9694-A6BB123399C7}"/>
    </a:ext>
  </a:extLst>
</a:theme>
</file>

<file path=ppt/theme/theme5.xml><?xml version="1.0" encoding="utf-8"?>
<a:theme xmlns:a="http://schemas.openxmlformats.org/drawingml/2006/main" name="2_II_Slajdy z tekstem, zdjęciami, wykresami">
  <a:themeElements>
    <a:clrScheme name="KRUK_SA-kolory_PPT">
      <a:dk1>
        <a:srgbClr val="000000"/>
      </a:dk1>
      <a:lt1>
        <a:sysClr val="window" lastClr="FFFFFF"/>
      </a:lt1>
      <a:dk2>
        <a:srgbClr val="1D1D1D"/>
      </a:dk2>
      <a:lt2>
        <a:srgbClr val="FFFFFF"/>
      </a:lt2>
      <a:accent1>
        <a:srgbClr val="00EB82"/>
      </a:accent1>
      <a:accent2>
        <a:srgbClr val="19BE37"/>
      </a:accent2>
      <a:accent3>
        <a:srgbClr val="007D50"/>
      </a:accent3>
      <a:accent4>
        <a:srgbClr val="00CDE1"/>
      </a:accent4>
      <a:accent5>
        <a:srgbClr val="007DFA"/>
      </a:accent5>
      <a:accent6>
        <a:srgbClr val="003282"/>
      </a:accent6>
      <a:hlink>
        <a:srgbClr val="0000FF"/>
      </a:hlink>
      <a:folHlink>
        <a:srgbClr val="800080"/>
      </a:folHlink>
    </a:clrScheme>
    <a:fontScheme name="KRUK_SA-fonty_PPT">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RUK PREZENTACJA PPT_szablon" id="{60822A8C-1A8C-46E7-A842-084226DEC05D}" vid="{5EE1FA9F-B644-455A-8427-98A11FE468D1}"/>
    </a:ext>
  </a:extLst>
</a:theme>
</file>

<file path=ppt/theme/theme6.xml><?xml version="1.0" encoding="utf-8"?>
<a:theme xmlns:a="http://schemas.openxmlformats.org/drawingml/2006/main" name="3_II_Slajdy z tekstem, zdjęciami, wykresami">
  <a:themeElements>
    <a:clrScheme name="KRUK_SA-kolory_PPT">
      <a:dk1>
        <a:srgbClr val="000000"/>
      </a:dk1>
      <a:lt1>
        <a:sysClr val="window" lastClr="FFFFFF"/>
      </a:lt1>
      <a:dk2>
        <a:srgbClr val="1D1D1D"/>
      </a:dk2>
      <a:lt2>
        <a:srgbClr val="FFFFFF"/>
      </a:lt2>
      <a:accent1>
        <a:srgbClr val="00EB82"/>
      </a:accent1>
      <a:accent2>
        <a:srgbClr val="19BE37"/>
      </a:accent2>
      <a:accent3>
        <a:srgbClr val="007D50"/>
      </a:accent3>
      <a:accent4>
        <a:srgbClr val="00CDE1"/>
      </a:accent4>
      <a:accent5>
        <a:srgbClr val="007DFA"/>
      </a:accent5>
      <a:accent6>
        <a:srgbClr val="003282"/>
      </a:accent6>
      <a:hlink>
        <a:srgbClr val="0000FF"/>
      </a:hlink>
      <a:folHlink>
        <a:srgbClr val="800080"/>
      </a:folHlink>
    </a:clrScheme>
    <a:fontScheme name="KRUK_SA-fonty_PPT">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RUK PREZENTACJA PPT_szablon" id="{60822A8C-1A8C-46E7-A842-084226DEC05D}" vid="{5EE1FA9F-B644-455A-8427-98A11FE468D1}"/>
    </a:ext>
  </a:extLst>
</a:theme>
</file>

<file path=ppt/theme/theme7.xml><?xml version="1.0" encoding="utf-8"?>
<a:theme xmlns:a="http://schemas.openxmlformats.org/drawingml/2006/main" name="4_II_Slajdy z tekstem, zdjęciami, wykresami">
  <a:themeElements>
    <a:clrScheme name="KRUK_SA-kolory_PPT">
      <a:dk1>
        <a:srgbClr val="000000"/>
      </a:dk1>
      <a:lt1>
        <a:sysClr val="window" lastClr="FFFFFF"/>
      </a:lt1>
      <a:dk2>
        <a:srgbClr val="1D1D1D"/>
      </a:dk2>
      <a:lt2>
        <a:srgbClr val="FFFFFF"/>
      </a:lt2>
      <a:accent1>
        <a:srgbClr val="00EB82"/>
      </a:accent1>
      <a:accent2>
        <a:srgbClr val="19BE37"/>
      </a:accent2>
      <a:accent3>
        <a:srgbClr val="007D50"/>
      </a:accent3>
      <a:accent4>
        <a:srgbClr val="00CDE1"/>
      </a:accent4>
      <a:accent5>
        <a:srgbClr val="007DFA"/>
      </a:accent5>
      <a:accent6>
        <a:srgbClr val="003282"/>
      </a:accent6>
      <a:hlink>
        <a:srgbClr val="0000FF"/>
      </a:hlink>
      <a:folHlink>
        <a:srgbClr val="800080"/>
      </a:folHlink>
    </a:clrScheme>
    <a:fontScheme name="KRUK_SA-fonty_PPT">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zablon_Prez_KRUK_SA-PPT-210610.potx" id="{F8D0BD82-C4B1-4541-B7A5-7BB81BB4D673}" vid="{2DB37A2C-E2D3-4369-9694-A6BB123399C7}"/>
    </a:ext>
  </a:extLst>
</a:theme>
</file>

<file path=ppt/theme/theme8.xml><?xml version="1.0" encoding="utf-8"?>
<a:theme xmlns:a="http://schemas.openxmlformats.org/drawingml/2006/main" name="1_III_Slajdy specjalne">
  <a:themeElements>
    <a:clrScheme name="KRUK_SA-kolory_PPT">
      <a:dk1>
        <a:srgbClr val="000000"/>
      </a:dk1>
      <a:lt1>
        <a:sysClr val="window" lastClr="FFFFFF"/>
      </a:lt1>
      <a:dk2>
        <a:srgbClr val="1D1D1D"/>
      </a:dk2>
      <a:lt2>
        <a:srgbClr val="FFFFFF"/>
      </a:lt2>
      <a:accent1>
        <a:srgbClr val="00EB82"/>
      </a:accent1>
      <a:accent2>
        <a:srgbClr val="19BE37"/>
      </a:accent2>
      <a:accent3>
        <a:srgbClr val="007D50"/>
      </a:accent3>
      <a:accent4>
        <a:srgbClr val="00CDE1"/>
      </a:accent4>
      <a:accent5>
        <a:srgbClr val="007DFA"/>
      </a:accent5>
      <a:accent6>
        <a:srgbClr val="003282"/>
      </a:accent6>
      <a:hlink>
        <a:srgbClr val="0000FF"/>
      </a:hlink>
      <a:folHlink>
        <a:srgbClr val="800080"/>
      </a:folHlink>
    </a:clrScheme>
    <a:fontScheme name="KRUK_SA-fonty_PPT">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rategia_2025_2029_20241223" id="{E08B7580-D8A6-C84E-A080-898F97F97856}" vid="{FE557026-58E7-3C43-AFFD-5F0B1B4BD8EC}"/>
    </a:ext>
  </a:extLst>
</a:theme>
</file>

<file path=ppt/theme/theme9.xml><?xml version="1.0" encoding="utf-8"?>
<a:theme xmlns:a="http://schemas.openxmlformats.org/drawingml/2006/main" name="5_II_Slajdy z tekstem, zdjęciami, wykresami">
  <a:themeElements>
    <a:clrScheme name="KRUK_SA-kolory_PPT">
      <a:dk1>
        <a:srgbClr val="000000"/>
      </a:dk1>
      <a:lt1>
        <a:sysClr val="window" lastClr="FFFFFF"/>
      </a:lt1>
      <a:dk2>
        <a:srgbClr val="1D1D1D"/>
      </a:dk2>
      <a:lt2>
        <a:srgbClr val="FFFFFF"/>
      </a:lt2>
      <a:accent1>
        <a:srgbClr val="00EB82"/>
      </a:accent1>
      <a:accent2>
        <a:srgbClr val="19BE37"/>
      </a:accent2>
      <a:accent3>
        <a:srgbClr val="007D50"/>
      </a:accent3>
      <a:accent4>
        <a:srgbClr val="00CDE1"/>
      </a:accent4>
      <a:accent5>
        <a:srgbClr val="007DFA"/>
      </a:accent5>
      <a:accent6>
        <a:srgbClr val="003282"/>
      </a:accent6>
      <a:hlink>
        <a:srgbClr val="0000FF"/>
      </a:hlink>
      <a:folHlink>
        <a:srgbClr val="800080"/>
      </a:folHlink>
    </a:clrScheme>
    <a:fontScheme name="KRUK_SA-fonty_PPT">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zablon_Prez_KRUK_SA-PPT-210610.potx" id="{F8D0BD82-C4B1-4541-B7A5-7BB81BB4D673}" vid="{2DB37A2C-E2D3-4369-9694-A6BB123399C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D2E815B710B040A735A644A72FF4BD" ma:contentTypeVersion="15" ma:contentTypeDescription="Create a new document." ma:contentTypeScope="" ma:versionID="912146b24a4e75dfe342debbb1a7bce6">
  <xsd:schema xmlns:xsd="http://www.w3.org/2001/XMLSchema" xmlns:xs="http://www.w3.org/2001/XMLSchema" xmlns:p="http://schemas.microsoft.com/office/2006/metadata/properties" xmlns:ns3="cf41884d-f92f-44e0-9c6c-df5f36f0d20f" xmlns:ns4="f02aff1a-14cc-4472-b29f-7b319619908c" targetNamespace="http://schemas.microsoft.com/office/2006/metadata/properties" ma:root="true" ma:fieldsID="cf24e745a713c631c137f6b8deb694a4" ns3:_="" ns4:_="">
    <xsd:import namespace="cf41884d-f92f-44e0-9c6c-df5f36f0d20f"/>
    <xsd:import namespace="f02aff1a-14cc-4472-b29f-7b319619908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_activity" minOccurs="0"/>
                <xsd:element ref="ns4:MediaServiceObjectDetectorVersions" minOccurs="0"/>
                <xsd:element ref="ns4:MediaServiceSystemTags" minOccurs="0"/>
                <xsd:element ref="ns4:MediaServiceSearchPropertie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41884d-f92f-44e0-9c6c-df5f36f0d20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2aff1a-14cc-4472-b29f-7b319619908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02aff1a-14cc-4472-b29f-7b319619908c" xsi:nil="true"/>
  </documentManagement>
</p:properties>
</file>

<file path=customXml/itemProps1.xml><?xml version="1.0" encoding="utf-8"?>
<ds:datastoreItem xmlns:ds="http://schemas.openxmlformats.org/officeDocument/2006/customXml" ds:itemID="{F7C081E5-F546-436C-B290-6FC8FFA3F4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41884d-f92f-44e0-9c6c-df5f36f0d20f"/>
    <ds:schemaRef ds:uri="f02aff1a-14cc-4472-b29f-7b31961990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1BE8FD-DEE2-4D49-A730-E8359E5170F3}">
  <ds:schemaRefs>
    <ds:schemaRef ds:uri="http://schemas.microsoft.com/sharepoint/v3/contenttype/forms"/>
  </ds:schemaRefs>
</ds:datastoreItem>
</file>

<file path=customXml/itemProps3.xml><?xml version="1.0" encoding="utf-8"?>
<ds:datastoreItem xmlns:ds="http://schemas.openxmlformats.org/officeDocument/2006/customXml" ds:itemID="{2C31C915-4B3C-4326-8F6A-A94287AB5DA8}">
  <ds:schemaRefs>
    <ds:schemaRef ds:uri="http://schemas.openxmlformats.org/package/2006/metadata/core-properties"/>
    <ds:schemaRef ds:uri="http://schemas.microsoft.com/office/2006/documentManagement/types"/>
    <ds:schemaRef ds:uri="http://schemas.microsoft.com/office/2006/metadata/properties"/>
    <ds:schemaRef ds:uri="f02aff1a-14cc-4472-b29f-7b319619908c"/>
    <ds:schemaRef ds:uri="http://purl.org/dc/dcmitype/"/>
    <ds:schemaRef ds:uri="http://purl.org/dc/terms/"/>
    <ds:schemaRef ds:uri="http://schemas.microsoft.com/office/infopath/2007/PartnerControls"/>
    <ds:schemaRef ds:uri="cf41884d-f92f-44e0-9c6c-df5f36f0d20f"/>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KRUK PREZENTACJA PPT_szablon</Template>
  <TotalTime>25212</TotalTime>
  <Words>11115</Words>
  <Application>Microsoft Office PowerPoint</Application>
  <PresentationFormat>Niestandardowy</PresentationFormat>
  <Paragraphs>2938</Paragraphs>
  <Slides>41</Slides>
  <Notes>20</Notes>
  <HiddenSlides>0</HiddenSlides>
  <MMClips>0</MMClips>
  <ScaleCrop>false</ScaleCrop>
  <HeadingPairs>
    <vt:vector size="8" baseType="variant">
      <vt:variant>
        <vt:lpstr>Używane czcionki</vt:lpstr>
      </vt:variant>
      <vt:variant>
        <vt:i4>8</vt:i4>
      </vt:variant>
      <vt:variant>
        <vt:lpstr>Motyw</vt:lpstr>
      </vt:variant>
      <vt:variant>
        <vt:i4>11</vt:i4>
      </vt:variant>
      <vt:variant>
        <vt:lpstr>Osadzone serwery OLE</vt:lpstr>
      </vt:variant>
      <vt:variant>
        <vt:i4>1</vt:i4>
      </vt:variant>
      <vt:variant>
        <vt:lpstr>Tytuły slajdów</vt:lpstr>
      </vt:variant>
      <vt:variant>
        <vt:i4>41</vt:i4>
      </vt:variant>
    </vt:vector>
  </HeadingPairs>
  <TitlesOfParts>
    <vt:vector size="61" baseType="lpstr">
      <vt:lpstr>Lato Light</vt:lpstr>
      <vt:lpstr>Wingdings</vt:lpstr>
      <vt:lpstr>Lato</vt:lpstr>
      <vt:lpstr>Lato Bold</vt:lpstr>
      <vt:lpstr>Lato Black</vt:lpstr>
      <vt:lpstr>Lato Medium</vt:lpstr>
      <vt:lpstr>Calibri</vt:lpstr>
      <vt:lpstr>Arial</vt:lpstr>
      <vt:lpstr>I_Tytułowe</vt:lpstr>
      <vt:lpstr>II_Slajdy z tekstem, zdjęciami, wykresami</vt:lpstr>
      <vt:lpstr>III_Slajdy specjalne</vt:lpstr>
      <vt:lpstr>1_II_Slajdy z tekstem, zdjęciami, wykresami</vt:lpstr>
      <vt:lpstr>2_II_Slajdy z tekstem, zdjęciami, wykresami</vt:lpstr>
      <vt:lpstr>3_II_Slajdy z tekstem, zdjęciami, wykresami</vt:lpstr>
      <vt:lpstr>4_II_Slajdy z tekstem, zdjęciami, wykresami</vt:lpstr>
      <vt:lpstr>1_III_Slajdy specjalne</vt:lpstr>
      <vt:lpstr>5_II_Slajdy z tekstem, zdjęciami, wykresami</vt:lpstr>
      <vt:lpstr>2_III_Slajdy specjalne</vt:lpstr>
      <vt:lpstr>3_III_Slajdy specjalne</vt:lpstr>
      <vt:lpstr>think-cell Slide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KRUK - prezentacja wynikowa</dc:title>
  <dc:creator>Bartosz Jurusz</dc:creator>
  <cp:lastModifiedBy>Bartosz Jurusz</cp:lastModifiedBy>
  <cp:revision>437</cp:revision>
  <dcterms:created xsi:type="dcterms:W3CDTF">2021-08-11T09:19:53Z</dcterms:created>
  <dcterms:modified xsi:type="dcterms:W3CDTF">2026-02-27T11:44:36Z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2021-04-21T00:00:00Z</vt:filetime>
  </property>
  <property fmtid="{D5CDD505-2E9C-101B-9397-08002B2CF9AE}" pid="3" name="Creator">
    <vt:lpwstr>Adobe Illustrator 25.1 (Macintosh)</vt:lpwstr>
  </property>
  <property fmtid="{D5CDD505-2E9C-101B-9397-08002B2CF9AE}" pid="4" name="LastSaved">
    <vt:filetime>2021-05-05T00:00:00Z</vt:filetime>
  </property>
  <property fmtid="{D5CDD505-2E9C-101B-9397-08002B2CF9AE}" pid="5" name="MSIP_Label_77c59885-953b-4f69-ba8d-e2d87b8c08ca_Enabled">
    <vt:lpwstr>true</vt:lpwstr>
  </property>
  <property fmtid="{D5CDD505-2E9C-101B-9397-08002B2CF9AE}" pid="6" name="MSIP_Label_77c59885-953b-4f69-ba8d-e2d87b8c08ca_SetDate">
    <vt:lpwstr>2021-07-08T11:54:46Z</vt:lpwstr>
  </property>
  <property fmtid="{D5CDD505-2E9C-101B-9397-08002B2CF9AE}" pid="7" name="MSIP_Label_77c59885-953b-4f69-ba8d-e2d87b8c08ca_Method">
    <vt:lpwstr>Standard</vt:lpwstr>
  </property>
  <property fmtid="{D5CDD505-2E9C-101B-9397-08002B2CF9AE}" pid="8" name="MSIP_Label_77c59885-953b-4f69-ba8d-e2d87b8c08ca_Name">
    <vt:lpwstr>Testowa 2 - wewnętrzne</vt:lpwstr>
  </property>
  <property fmtid="{D5CDD505-2E9C-101B-9397-08002B2CF9AE}" pid="9" name="MSIP_Label_77c59885-953b-4f69-ba8d-e2d87b8c08ca_SiteId">
    <vt:lpwstr>964180d6-298a-43d5-b71d-d4cee877d4b4</vt:lpwstr>
  </property>
  <property fmtid="{D5CDD505-2E9C-101B-9397-08002B2CF9AE}" pid="10" name="MSIP_Label_77c59885-953b-4f69-ba8d-e2d87b8c08ca_ActionId">
    <vt:lpwstr>81d3b460-f37d-46be-a4d4-fd7222efbc7b</vt:lpwstr>
  </property>
  <property fmtid="{D5CDD505-2E9C-101B-9397-08002B2CF9AE}" pid="11" name="MSIP_Label_77c59885-953b-4f69-ba8d-e2d87b8c08ca_ContentBits">
    <vt:lpwstr>0</vt:lpwstr>
  </property>
  <property fmtid="{D5CDD505-2E9C-101B-9397-08002B2CF9AE}" pid="12" name="ContentTypeId">
    <vt:lpwstr>0x01010090D2E815B710B040A735A644A72FF4BD</vt:lpwstr>
  </property>
</Properties>
</file>